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8" r:id="rId2"/>
    <p:sldId id="261" r:id="rId3"/>
    <p:sldId id="262" r:id="rId4"/>
    <p:sldId id="286" r:id="rId5"/>
    <p:sldId id="287" r:id="rId6"/>
    <p:sldId id="309" r:id="rId7"/>
    <p:sldId id="278" r:id="rId8"/>
    <p:sldId id="299" r:id="rId9"/>
    <p:sldId id="263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302" r:id="rId21"/>
    <p:sldId id="264" r:id="rId22"/>
    <p:sldId id="304" r:id="rId23"/>
    <p:sldId id="310" r:id="rId24"/>
    <p:sldId id="300" r:id="rId25"/>
    <p:sldId id="312" r:id="rId26"/>
    <p:sldId id="292" r:id="rId27"/>
    <p:sldId id="294" r:id="rId28"/>
    <p:sldId id="30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3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18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1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6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4D2EC-C027-40B5-99C1-CB6253F4907F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1442D02-B5A1-454E-9C3B-494600328F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0109C-CEA3-4D36-BB6B-DE097961A36E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2F0E0-0BFC-47B7-8190-CE04FA2C16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0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Овал 14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3FB8B-662F-4E20-A4EA-EE0DD73E813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49725-E10C-4EC2-B671-2B624743F9BF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D8FE0-DBD5-4A28-9BE1-56A8C840EF63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B0B44-DC47-465D-924D-4003F9E3304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1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65AF9-F80E-438C-82FA-441420FBC279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96807F1-3EEE-40E7-B271-85D3CE2884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2D175-D803-46FC-845F-30305C30128B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BD30-5D9A-4D3E-8994-8BAB6008371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оугольник 10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5" name="Прямоугольник 1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24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59968F-B02A-453D-A596-877790D8E432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92597708-A595-4DF7-B9A2-C11022F83C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51079-B1BC-4153-AFEA-B93B5DFBA8EB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F48E6-D381-4097-9DDD-9FCCB0F2E2B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4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5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F533-2677-4524-9C62-1D4B1AC09C1A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07A809D-DB8B-4B5C-8285-505D85A3048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0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0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BF643C8-FB8E-4184-8BD9-E3C60ADFA9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6E504-B1B6-46F7-9CD1-9965B9AE948C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2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21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73D9A-4E8F-49D2-B8AC-061A0CB4A7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C903A-9EB8-4243-B4A5-C41E7559A2D8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28DF28F5-1DE5-4773-81C0-CFD3C39C4A9E}" type="datetimeFigureOut">
              <a:rPr lang="ru-RU"/>
              <a:pPr>
                <a:defRPr/>
              </a:pPr>
              <a:t>12.03.2014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smtClean="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255E550-B955-4027-A60F-4BFEE465C8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38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39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625" y="188913"/>
            <a:ext cx="8534400" cy="863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бюджетное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дошкольное 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образовательное</a:t>
            </a:r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учреждение 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Детский  сад №26  «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Семицветик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комбинированного  вида  </a:t>
            </a:r>
            <a:r>
              <a:rPr lang="ru-RU" sz="1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Елабужского</a:t>
            </a: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муниципального  района</a:t>
            </a:r>
            <a:b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Елабуга,    Республика Татарстан</a:t>
            </a:r>
            <a:endParaRPr lang="ru-RU" sz="16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371600"/>
            <a:ext cx="4038600" cy="4681538"/>
          </a:xfrm>
        </p:spPr>
        <p:txBody>
          <a:bodyPr/>
          <a:lstStyle/>
          <a:p>
            <a:pPr algn="ctr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тему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«Елабуга купеческая»</a:t>
            </a:r>
          </a:p>
          <a:p>
            <a:pPr algn="ctr">
              <a:buFont typeface="Wingdings 2" pitchFamily="18" charset="2"/>
              <a:buNone/>
            </a:pP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algn="ctr">
              <a:buFont typeface="Wingdings 2" pitchFamily="18" charset="2"/>
              <a:buNone/>
            </a:pPr>
            <a:endParaRPr lang="ru-RU" sz="200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20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Автор: Гатауллина Р.Н.,</a:t>
            </a:r>
          </a:p>
          <a:p>
            <a:pPr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воспитатель высшей</a:t>
            </a:r>
          </a:p>
          <a:p>
            <a:pPr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квалификационной </a:t>
            </a:r>
          </a:p>
          <a:p>
            <a:pPr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категории</a:t>
            </a:r>
          </a:p>
          <a:p>
            <a:pPr algn="ctr">
              <a:buFont typeface="Wingdings 2" pitchFamily="18" charset="2"/>
              <a:buNone/>
            </a:pPr>
            <a:endPara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endParaRPr lang="ru-RU" sz="14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 2" pitchFamily="18" charset="2"/>
              <a:buNone/>
            </a:pPr>
            <a:r>
              <a:rPr lang="ru-RU" sz="1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Елабуга 2013</a:t>
            </a:r>
          </a:p>
        </p:txBody>
      </p:sp>
      <p:pic>
        <p:nvPicPr>
          <p:cNvPr id="5" name="Содержимое 4" descr="docu0298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97450" y="1371600"/>
            <a:ext cx="3644900" cy="4681538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67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66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68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698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7B9899"/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</a:p>
        </p:txBody>
      </p:sp>
      <p:pic>
        <p:nvPicPr>
          <p:cNvPr id="4" name="Содержимое 3" descr="DSCN277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79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78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8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72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296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625" y="1524000"/>
            <a:ext cx="4040188" cy="7334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Династия купцов Стахеевых</a:t>
            </a:r>
            <a:endParaRPr lang="ru-RU" sz="16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292725" y="1524000"/>
            <a:ext cx="3540125" cy="73183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Ф.Г. Чернов, К.Я Ушков, 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400" dirty="0" smtClean="0">
                <a:solidFill>
                  <a:srgbClr val="002060"/>
                </a:solidFill>
              </a:rPr>
              <a:t>Ф.П. </a:t>
            </a:r>
            <a:r>
              <a:rPr lang="ru-RU" sz="1400" dirty="0" err="1" smtClean="0">
                <a:solidFill>
                  <a:srgbClr val="002060"/>
                </a:solidFill>
              </a:rPr>
              <a:t>Гирбасов</a:t>
            </a:r>
            <a:r>
              <a:rPr lang="ru-RU" sz="1400" dirty="0" smtClean="0">
                <a:solidFill>
                  <a:srgbClr val="002060"/>
                </a:solidFill>
              </a:rPr>
              <a:t>,  П.Ф. </a:t>
            </a:r>
            <a:r>
              <a:rPr lang="ru-RU" sz="1400" dirty="0" err="1" smtClean="0">
                <a:solidFill>
                  <a:srgbClr val="002060"/>
                </a:solidFill>
              </a:rPr>
              <a:t>Гирбасов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0" name="Содержимое 9" descr="docu0299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850900" y="2471738"/>
            <a:ext cx="2943225" cy="3817937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" name="Содержимое 8" descr="docu0301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5348288" y="2471738"/>
            <a:ext cx="2943225" cy="3821112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1434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Елабужские купцы предприниматели, благотворители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Спасская ярмарка 2013, 2 мл. группа - игры 00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262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263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90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DSCN279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35E4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670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Спасская ярмарка 2013, 2 мл. группа - игры 057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Содержимое 3" descr="Спасская ярмарка 2013, 2 мл. группа - игры 05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всем мастерам за труд, а  Вам за внимание!</a:t>
            </a:r>
            <a:endParaRPr lang="ru-RU" sz="31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N293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914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пасская ярмарка 2013, 2 мл. группа - игры 076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noFill/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Спасская ярмарка 2013, 2 мл. группа - игры 075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DSCN2659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641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942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06538" y="1527175"/>
            <a:ext cx="6096000" cy="4572000"/>
          </a:xfrm>
          <a:ln w="38100" cap="sq">
            <a:solidFill>
              <a:srgbClr val="002060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Всероссийская Спасская ярмарка в Елабуге</a:t>
            </a:r>
            <a:endParaRPr lang="ru-RU" sz="24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N2923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36700" y="1549400"/>
            <a:ext cx="6034088" cy="4527550"/>
          </a:xfrm>
          <a:ln w="38100" cap="sq">
            <a:solidFill>
              <a:srgbClr val="415B5C"/>
            </a:solidFill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220</TotalTime>
  <Words>187</Words>
  <Application>Microsoft Office PowerPoint</Application>
  <PresentationFormat>Экран (4:3)</PresentationFormat>
  <Paragraphs>46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12</vt:i4>
      </vt:variant>
      <vt:variant>
        <vt:lpstr>Заголовки слайдов</vt:lpstr>
      </vt:variant>
      <vt:variant>
        <vt:i4>28</vt:i4>
      </vt:variant>
    </vt:vector>
  </HeadingPairs>
  <TitlesOfParts>
    <vt:vector size="46" baseType="lpstr">
      <vt:lpstr>Georgia</vt:lpstr>
      <vt:lpstr>Arial</vt:lpstr>
      <vt:lpstr>Wingdings 2</vt:lpstr>
      <vt:lpstr>Wingdings</vt:lpstr>
      <vt:lpstr>Calibri</vt:lpstr>
      <vt:lpstr>Times New Roman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Официальная</vt:lpstr>
      <vt:lpstr>Муниципальное   бюджетное   дошкольное   образовательное   учреждение   Детский  сад №26  «Семицветик»  комбинированного  вида  Елабужского муниципального  района г. Елабуга,    Республика Татарстан</vt:lpstr>
      <vt:lpstr>Елабужские купцы предприниматели, благотворители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</vt:lpstr>
      <vt:lpstr>Всероссийская Спасская ярмарка в Елабуге Спасибо всем мастерам за труд, а  Вам за внимание!</vt:lpstr>
    </vt:vector>
  </TitlesOfParts>
  <Company>Melkosoft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  бюджетное   дошкольное   образовательное   учреждение   Детский сад №26 «Семицветик» комбинированного вида  Елабужского муниципального района г.Елабуга Республика Татарстан</dc:title>
  <dc:creator>RePack by SPecialiST</dc:creator>
  <cp:lastModifiedBy>User</cp:lastModifiedBy>
  <cp:revision>25</cp:revision>
  <dcterms:created xsi:type="dcterms:W3CDTF">2013-11-17T16:55:40Z</dcterms:created>
  <dcterms:modified xsi:type="dcterms:W3CDTF">2014-03-11T20:38:00Z</dcterms:modified>
</cp:coreProperties>
</file>