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17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sldImg"/>
          </p:nvPr>
        </p:nvSpPr>
        <p:spPr bwMode="auto">
          <a:xfrm>
            <a:off x="1106488" y="812800"/>
            <a:ext cx="5343525" cy="4006850"/>
          </a:xfrm>
          <a:prstGeom prst="rect">
            <a:avLst/>
          </a:prstGeom>
          <a:noFill/>
          <a:ln w="9525" cap="flat">
            <a:noFill/>
            <a:round/>
            <a:headEnd/>
            <a:tailEnd/>
          </a:ln>
          <a:effectLst/>
        </p:spPr>
      </p:sp>
      <p:sp>
        <p:nvSpPr>
          <p:cNvPr id="4098"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
        <p:nvSpPr>
          <p:cNvPr id="4099"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ru-RU"/>
          </a:p>
        </p:txBody>
      </p:sp>
      <p:sp>
        <p:nvSpPr>
          <p:cNvPr id="4100"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ru-RU"/>
          </a:p>
        </p:txBody>
      </p:sp>
      <p:sp>
        <p:nvSpPr>
          <p:cNvPr id="4101"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ru-RU"/>
          </a:p>
        </p:txBody>
      </p:sp>
      <p:sp>
        <p:nvSpPr>
          <p:cNvPr id="4102"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85094B3A-C756-43B7-8FCC-6F6FBCF7EE84}" type="slidenum">
              <a:rPr lang="ru-RU"/>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A68B4C-BEC9-4F41-825B-41B6C1F8F015}" type="slidenum">
              <a:rPr lang="ru-RU"/>
              <a:pPr/>
              <a:t>1</a:t>
            </a:fld>
            <a:endParaRPr lang="ru-RU"/>
          </a:p>
        </p:txBody>
      </p:sp>
      <p:sp>
        <p:nvSpPr>
          <p:cNvPr id="2560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560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7A217A-6BBB-4CBD-95CB-B18CA14563B6}" type="slidenum">
              <a:rPr lang="ru-RU"/>
              <a:pPr/>
              <a:t>10</a:t>
            </a:fld>
            <a:endParaRPr lang="ru-RU"/>
          </a:p>
        </p:txBody>
      </p:sp>
      <p:sp>
        <p:nvSpPr>
          <p:cNvPr id="3481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481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9A9C99A-7EC6-448D-92B0-3B546402E75B}" type="slidenum">
              <a:rPr lang="ru-RU"/>
              <a:pPr/>
              <a:t>11</a:t>
            </a:fld>
            <a:endParaRPr lang="ru-RU"/>
          </a:p>
        </p:txBody>
      </p:sp>
      <p:sp>
        <p:nvSpPr>
          <p:cNvPr id="3584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584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F9A80C5-C995-4AF4-9364-F6ADC70D17C5}" type="slidenum">
              <a:rPr lang="ru-RU"/>
              <a:pPr/>
              <a:t>12</a:t>
            </a:fld>
            <a:endParaRPr lang="ru-RU"/>
          </a:p>
        </p:txBody>
      </p:sp>
      <p:sp>
        <p:nvSpPr>
          <p:cNvPr id="3686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686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BE729BC-71CE-4315-BC61-035A1B371520}" type="slidenum">
              <a:rPr lang="ru-RU"/>
              <a:pPr/>
              <a:t>13</a:t>
            </a:fld>
            <a:endParaRPr lang="ru-RU"/>
          </a:p>
        </p:txBody>
      </p:sp>
      <p:sp>
        <p:nvSpPr>
          <p:cNvPr id="3788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789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6D53D11-AB09-4A18-8CFF-3BB4F9196437}" type="slidenum">
              <a:rPr lang="ru-RU"/>
              <a:pPr/>
              <a:t>14</a:t>
            </a:fld>
            <a:endParaRPr lang="ru-RU"/>
          </a:p>
        </p:txBody>
      </p:sp>
      <p:sp>
        <p:nvSpPr>
          <p:cNvPr id="3891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891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D50EC71-4F71-4087-BC5B-47C50D3E0E65}" type="slidenum">
              <a:rPr lang="ru-RU"/>
              <a:pPr/>
              <a:t>15</a:t>
            </a:fld>
            <a:endParaRPr lang="ru-RU"/>
          </a:p>
        </p:txBody>
      </p:sp>
      <p:sp>
        <p:nvSpPr>
          <p:cNvPr id="3993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993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779C213-14F5-43BB-A950-086ABC369088}" type="slidenum">
              <a:rPr lang="ru-RU"/>
              <a:pPr/>
              <a:t>16</a:t>
            </a:fld>
            <a:endParaRPr lang="ru-RU"/>
          </a:p>
        </p:txBody>
      </p:sp>
      <p:sp>
        <p:nvSpPr>
          <p:cNvPr id="409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096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93AD552-6174-4AB1-9542-8058A7DFB915}" type="slidenum">
              <a:rPr lang="ru-RU"/>
              <a:pPr/>
              <a:t>17</a:t>
            </a:fld>
            <a:endParaRPr lang="ru-RU"/>
          </a:p>
        </p:txBody>
      </p:sp>
      <p:sp>
        <p:nvSpPr>
          <p:cNvPr id="419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198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5527F69-54D7-42D2-8DEE-E4E6A432BC31}" type="slidenum">
              <a:rPr lang="ru-RU"/>
              <a:pPr/>
              <a:t>18</a:t>
            </a:fld>
            <a:endParaRPr lang="ru-RU"/>
          </a:p>
        </p:txBody>
      </p:sp>
      <p:sp>
        <p:nvSpPr>
          <p:cNvPr id="430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301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D9F40D-6A78-410D-A270-BBF9A06FAAC8}" type="slidenum">
              <a:rPr lang="ru-RU"/>
              <a:pPr/>
              <a:t>19</a:t>
            </a:fld>
            <a:endParaRPr lang="ru-RU"/>
          </a:p>
        </p:txBody>
      </p:sp>
      <p:sp>
        <p:nvSpPr>
          <p:cNvPr id="440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403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7F10C0-585C-417A-B039-8982B8A22BA5}" type="slidenum">
              <a:rPr lang="ru-RU"/>
              <a:pPr/>
              <a:t>2</a:t>
            </a:fld>
            <a:endParaRPr lang="ru-RU"/>
          </a:p>
        </p:txBody>
      </p:sp>
      <p:sp>
        <p:nvSpPr>
          <p:cNvPr id="2662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662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1FE34F-D543-4FDF-9FAB-56A8CB4CC9A6}" type="slidenum">
              <a:rPr lang="ru-RU"/>
              <a:pPr/>
              <a:t>20</a:t>
            </a:fld>
            <a:endParaRPr lang="ru-RU"/>
          </a:p>
        </p:txBody>
      </p:sp>
      <p:sp>
        <p:nvSpPr>
          <p:cNvPr id="450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4505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E19C15-A3DF-45AE-9803-4CB257A06CD1}" type="slidenum">
              <a:rPr lang="ru-RU"/>
              <a:pPr/>
              <a:t>3</a:t>
            </a:fld>
            <a:endParaRPr lang="ru-RU"/>
          </a:p>
        </p:txBody>
      </p:sp>
      <p:sp>
        <p:nvSpPr>
          <p:cNvPr id="2764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765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41A8B5-2E82-4B99-ADBF-FE684D789C70}" type="slidenum">
              <a:rPr lang="ru-RU"/>
              <a:pPr/>
              <a:t>4</a:t>
            </a:fld>
            <a:endParaRPr lang="ru-RU"/>
          </a:p>
        </p:txBody>
      </p:sp>
      <p:sp>
        <p:nvSpPr>
          <p:cNvPr id="2867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867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E38600-CF55-4354-BB0A-FD67FED39EB2}" type="slidenum">
              <a:rPr lang="ru-RU"/>
              <a:pPr/>
              <a:t>5</a:t>
            </a:fld>
            <a:endParaRPr lang="ru-RU"/>
          </a:p>
        </p:txBody>
      </p:sp>
      <p:sp>
        <p:nvSpPr>
          <p:cNvPr id="2969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9698"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A023AA1-CCE3-4C59-B285-E733180AF2FC}" type="slidenum">
              <a:rPr lang="ru-RU"/>
              <a:pPr/>
              <a:t>6</a:t>
            </a:fld>
            <a:endParaRPr lang="ru-RU"/>
          </a:p>
        </p:txBody>
      </p:sp>
      <p:sp>
        <p:nvSpPr>
          <p:cNvPr id="3072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0722"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93AECB-C3E2-4151-AA74-D5BD2D5563A6}" type="slidenum">
              <a:rPr lang="ru-RU"/>
              <a:pPr/>
              <a:t>7</a:t>
            </a:fld>
            <a:endParaRPr lang="ru-RU"/>
          </a:p>
        </p:txBody>
      </p:sp>
      <p:sp>
        <p:nvSpPr>
          <p:cNvPr id="3174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1746"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32A4580-882A-4DFA-8962-9A8236A34159}" type="slidenum">
              <a:rPr lang="ru-RU"/>
              <a:pPr/>
              <a:t>8</a:t>
            </a:fld>
            <a:endParaRPr lang="ru-RU"/>
          </a:p>
        </p:txBody>
      </p:sp>
      <p:sp>
        <p:nvSpPr>
          <p:cNvPr id="3276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2770"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005214C-0839-4453-8D27-17EAFC6B12AA}" type="slidenum">
              <a:rPr lang="ru-RU"/>
              <a:pPr/>
              <a:t>9</a:t>
            </a:fld>
            <a:endParaRPr lang="ru-RU"/>
          </a:p>
        </p:txBody>
      </p:sp>
      <p:sp>
        <p:nvSpPr>
          <p:cNvPr id="3379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3794" name="Rectangle 2"/>
          <p:cNvSpPr txBox="1">
            <a:spLocks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C21B4AE1-A8FA-40CB-96CF-E6D06D706B55}"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74D6200A-432C-4F43-A06D-4884EDD7B4AA}"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5813" cy="55959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3400"/>
            <a:ext cx="6019800" cy="5595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A34684E8-CA40-421B-B0D7-EA4ACA480718}"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7088" y="533400"/>
            <a:ext cx="5103812" cy="2865438"/>
          </a:xfrm>
        </p:spPr>
        <p:txBody>
          <a:bodyPr/>
          <a:lstStyle/>
          <a:p>
            <a:r>
              <a:rPr lang="ru-RU" smtClean="0"/>
              <a:t>Образец заголовка</a:t>
            </a:r>
            <a:endParaRPr lang="ru-RU"/>
          </a:p>
        </p:txBody>
      </p:sp>
      <p:sp>
        <p:nvSpPr>
          <p:cNvPr id="3" name="Дата 2"/>
          <p:cNvSpPr>
            <a:spLocks noGrp="1"/>
          </p:cNvSpPr>
          <p:nvPr>
            <p:ph type="dt" idx="10"/>
          </p:nvPr>
        </p:nvSpPr>
        <p:spPr>
          <a:xfrm>
            <a:off x="5870575" y="6557963"/>
            <a:ext cx="2000250" cy="225425"/>
          </a:xfrm>
        </p:spPr>
        <p:txBody>
          <a:bodyPr/>
          <a:lstStyle>
            <a:lvl1pPr>
              <a:defRPr/>
            </a:lvl1pPr>
          </a:lstStyle>
          <a:p>
            <a:r>
              <a:rPr lang="ru-RU"/>
              <a:t>9.4.14</a:t>
            </a:r>
          </a:p>
        </p:txBody>
      </p:sp>
      <p:sp>
        <p:nvSpPr>
          <p:cNvPr id="4" name="Номер слайда 3"/>
          <p:cNvSpPr>
            <a:spLocks noGrp="1"/>
          </p:cNvSpPr>
          <p:nvPr>
            <p:ph type="sldNum" idx="11"/>
          </p:nvPr>
        </p:nvSpPr>
        <p:spPr>
          <a:xfrm>
            <a:off x="7880350" y="6556375"/>
            <a:ext cx="585788" cy="227013"/>
          </a:xfrm>
        </p:spPr>
        <p:txBody>
          <a:bodyPr/>
          <a:lstStyle>
            <a:lvl1pPr>
              <a:defRPr/>
            </a:lvl1pPr>
          </a:lstStyle>
          <a:p>
            <a:fld id="{A6C00A53-E69B-40F2-9DFC-B70C23E5BDC6}"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AB4972D4-622A-4B2E-92C4-9B9DA4A43548}"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61EACDAA-BEAD-4980-B41C-7E71C7266E21}"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A1F7C601-805D-47A9-80BD-550A90BC3437}"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9725"/>
            <a:ext cx="3541713" cy="484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151313" y="1609725"/>
            <a:ext cx="3543300" cy="484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r>
              <a:rPr lang="ru-RU"/>
              <a:t>9.4.14</a:t>
            </a:r>
          </a:p>
        </p:txBody>
      </p:sp>
      <p:sp>
        <p:nvSpPr>
          <p:cNvPr id="6" name="Номер слайда 5"/>
          <p:cNvSpPr>
            <a:spLocks noGrp="1"/>
          </p:cNvSpPr>
          <p:nvPr>
            <p:ph type="sldNum" idx="11"/>
          </p:nvPr>
        </p:nvSpPr>
        <p:spPr/>
        <p:txBody>
          <a:bodyPr/>
          <a:lstStyle>
            <a:lvl1pPr>
              <a:defRPr/>
            </a:lvl1pPr>
          </a:lstStyle>
          <a:p>
            <a:fld id="{E073B121-B7CB-42FA-9957-FA7C737D0084}"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r>
              <a:rPr lang="ru-RU"/>
              <a:t>9.4.14</a:t>
            </a:r>
          </a:p>
        </p:txBody>
      </p:sp>
      <p:sp>
        <p:nvSpPr>
          <p:cNvPr id="8" name="Номер слайда 7"/>
          <p:cNvSpPr>
            <a:spLocks noGrp="1"/>
          </p:cNvSpPr>
          <p:nvPr>
            <p:ph type="sldNum" idx="11"/>
          </p:nvPr>
        </p:nvSpPr>
        <p:spPr/>
        <p:txBody>
          <a:bodyPr/>
          <a:lstStyle>
            <a:lvl1pPr>
              <a:defRPr/>
            </a:lvl1pPr>
          </a:lstStyle>
          <a:p>
            <a:fld id="{ACE3CD58-E854-4C80-A17A-4AF2C96906B5}"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r>
              <a:rPr lang="ru-RU"/>
              <a:t>9.4.14</a:t>
            </a:r>
          </a:p>
        </p:txBody>
      </p:sp>
      <p:sp>
        <p:nvSpPr>
          <p:cNvPr id="4" name="Номер слайда 3"/>
          <p:cNvSpPr>
            <a:spLocks noGrp="1"/>
          </p:cNvSpPr>
          <p:nvPr>
            <p:ph type="sldNum" idx="11"/>
          </p:nvPr>
        </p:nvSpPr>
        <p:spPr/>
        <p:txBody>
          <a:bodyPr/>
          <a:lstStyle>
            <a:lvl1pPr>
              <a:defRPr/>
            </a:lvl1pPr>
          </a:lstStyle>
          <a:p>
            <a:fld id="{507CBB04-7BC4-46A7-B095-E7260DFB9791}"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t>9.4.14</a:t>
            </a:r>
          </a:p>
        </p:txBody>
      </p:sp>
      <p:sp>
        <p:nvSpPr>
          <p:cNvPr id="3" name="Номер слайда 2"/>
          <p:cNvSpPr>
            <a:spLocks noGrp="1"/>
          </p:cNvSpPr>
          <p:nvPr>
            <p:ph type="sldNum" idx="11"/>
          </p:nvPr>
        </p:nvSpPr>
        <p:spPr/>
        <p:txBody>
          <a:bodyPr/>
          <a:lstStyle>
            <a:lvl1pPr>
              <a:defRPr/>
            </a:lvl1pPr>
          </a:lstStyle>
          <a:p>
            <a:fld id="{71DA8CEB-336A-45E1-9AF0-E9F1E1F83672}"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D5FA3C33-98D9-4BA1-A4FF-DB8165D7A083}"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9.4.14</a:t>
            </a:r>
          </a:p>
        </p:txBody>
      </p:sp>
      <p:sp>
        <p:nvSpPr>
          <p:cNvPr id="6" name="Номер слайда 5"/>
          <p:cNvSpPr>
            <a:spLocks noGrp="1"/>
          </p:cNvSpPr>
          <p:nvPr>
            <p:ph type="sldNum" idx="11"/>
          </p:nvPr>
        </p:nvSpPr>
        <p:spPr/>
        <p:txBody>
          <a:bodyPr/>
          <a:lstStyle>
            <a:lvl1pPr>
              <a:defRPr/>
            </a:lvl1pPr>
          </a:lstStyle>
          <a:p>
            <a:fld id="{AF49A1C3-1B2F-4E57-98D1-FD33AFF5A9C6}"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9.4.14</a:t>
            </a:r>
          </a:p>
        </p:txBody>
      </p:sp>
      <p:sp>
        <p:nvSpPr>
          <p:cNvPr id="6" name="Номер слайда 5"/>
          <p:cNvSpPr>
            <a:spLocks noGrp="1"/>
          </p:cNvSpPr>
          <p:nvPr>
            <p:ph type="sldNum" idx="11"/>
          </p:nvPr>
        </p:nvSpPr>
        <p:spPr/>
        <p:txBody>
          <a:bodyPr/>
          <a:lstStyle>
            <a:lvl1pPr>
              <a:defRPr/>
            </a:lvl1pPr>
          </a:lstStyle>
          <a:p>
            <a:fld id="{440AF308-538F-40D2-8F82-6B67813AA779}"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7BE537E0-AD18-46C2-AC19-C319F1B5F6EF}"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886450" y="320675"/>
            <a:ext cx="1808163" cy="6134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20675"/>
            <a:ext cx="5276850" cy="6134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13EEFB0C-16F6-4DB2-B2AD-536C1F8B58FB}" type="slidenum">
              <a:rPr lang="ru-RU"/>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5A2EF247-FCB9-4915-81FA-FE6BE3389D31}" type="slidenum">
              <a:rPr lang="ru-RU"/>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D9F5F3D7-6622-4092-9A6F-215E93B33E16}" type="slidenum">
              <a:rPr lang="ru-RU"/>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3C81E9AB-14AF-4CC5-89A6-7979052080A7}" type="slidenum">
              <a:rPr lang="ru-RU"/>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r>
              <a:rPr lang="ru-RU"/>
              <a:t>9.4.14</a:t>
            </a:r>
          </a:p>
        </p:txBody>
      </p:sp>
      <p:sp>
        <p:nvSpPr>
          <p:cNvPr id="6" name="Номер слайда 5"/>
          <p:cNvSpPr>
            <a:spLocks noGrp="1"/>
          </p:cNvSpPr>
          <p:nvPr>
            <p:ph type="sldNum" idx="11"/>
          </p:nvPr>
        </p:nvSpPr>
        <p:spPr/>
        <p:txBody>
          <a:bodyPr/>
          <a:lstStyle>
            <a:lvl1pPr>
              <a:defRPr/>
            </a:lvl1pPr>
          </a:lstStyle>
          <a:p>
            <a:fld id="{4AB23CF7-9D3C-4A0B-823E-F8AEC5B44B5D}" type="slidenum">
              <a:rPr lang="ru-RU"/>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r>
              <a:rPr lang="ru-RU"/>
              <a:t>9.4.14</a:t>
            </a:r>
          </a:p>
        </p:txBody>
      </p:sp>
      <p:sp>
        <p:nvSpPr>
          <p:cNvPr id="8" name="Номер слайда 7"/>
          <p:cNvSpPr>
            <a:spLocks noGrp="1"/>
          </p:cNvSpPr>
          <p:nvPr>
            <p:ph type="sldNum" idx="11"/>
          </p:nvPr>
        </p:nvSpPr>
        <p:spPr/>
        <p:txBody>
          <a:bodyPr/>
          <a:lstStyle>
            <a:lvl1pPr>
              <a:defRPr/>
            </a:lvl1pPr>
          </a:lstStyle>
          <a:p>
            <a:fld id="{59734B3F-5A2E-4450-94DD-B06259F1A8DB}" type="slidenum">
              <a:rPr lang="ru-RU"/>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r>
              <a:rPr lang="ru-RU"/>
              <a:t>9.4.14</a:t>
            </a:r>
          </a:p>
        </p:txBody>
      </p:sp>
      <p:sp>
        <p:nvSpPr>
          <p:cNvPr id="4" name="Номер слайда 3"/>
          <p:cNvSpPr>
            <a:spLocks noGrp="1"/>
          </p:cNvSpPr>
          <p:nvPr>
            <p:ph type="sldNum" idx="11"/>
          </p:nvPr>
        </p:nvSpPr>
        <p:spPr/>
        <p:txBody>
          <a:bodyPr/>
          <a:lstStyle>
            <a:lvl1pPr>
              <a:defRPr/>
            </a:lvl1pPr>
          </a:lstStyle>
          <a:p>
            <a:fld id="{9F317DF8-F946-487D-8191-612C37592B3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E28518AD-3AE1-4703-8554-8F82C09014FD}" type="slidenum">
              <a:rPr lang="ru-RU"/>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t>9.4.14</a:t>
            </a:r>
          </a:p>
        </p:txBody>
      </p:sp>
      <p:sp>
        <p:nvSpPr>
          <p:cNvPr id="3" name="Номер слайда 2"/>
          <p:cNvSpPr>
            <a:spLocks noGrp="1"/>
          </p:cNvSpPr>
          <p:nvPr>
            <p:ph type="sldNum" idx="11"/>
          </p:nvPr>
        </p:nvSpPr>
        <p:spPr/>
        <p:txBody>
          <a:bodyPr/>
          <a:lstStyle>
            <a:lvl1pPr>
              <a:defRPr/>
            </a:lvl1pPr>
          </a:lstStyle>
          <a:p>
            <a:fld id="{7CCA5930-72EC-4B64-9F9E-44BBC6C98511}" type="slidenum">
              <a:rPr lang="ru-RU"/>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9.4.14</a:t>
            </a:r>
          </a:p>
        </p:txBody>
      </p:sp>
      <p:sp>
        <p:nvSpPr>
          <p:cNvPr id="6" name="Номер слайда 5"/>
          <p:cNvSpPr>
            <a:spLocks noGrp="1"/>
          </p:cNvSpPr>
          <p:nvPr>
            <p:ph type="sldNum" idx="11"/>
          </p:nvPr>
        </p:nvSpPr>
        <p:spPr/>
        <p:txBody>
          <a:bodyPr/>
          <a:lstStyle>
            <a:lvl1pPr>
              <a:defRPr/>
            </a:lvl1pPr>
          </a:lstStyle>
          <a:p>
            <a:fld id="{2691B570-E8CB-46F6-B33B-A37DD6E1B73E}" type="slidenum">
              <a:rPr lang="ru-RU"/>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9.4.14</a:t>
            </a:r>
          </a:p>
        </p:txBody>
      </p:sp>
      <p:sp>
        <p:nvSpPr>
          <p:cNvPr id="6" name="Номер слайда 5"/>
          <p:cNvSpPr>
            <a:spLocks noGrp="1"/>
          </p:cNvSpPr>
          <p:nvPr>
            <p:ph type="sldNum" idx="11"/>
          </p:nvPr>
        </p:nvSpPr>
        <p:spPr/>
        <p:txBody>
          <a:bodyPr/>
          <a:lstStyle>
            <a:lvl1pPr>
              <a:defRPr/>
            </a:lvl1pPr>
          </a:lstStyle>
          <a:p>
            <a:fld id="{D46C6815-78E2-49C7-BA02-207F103DDE5C}" type="slidenum">
              <a:rPr lang="ru-RU"/>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BFEBED0C-F10B-481F-BA7E-1DD69EBE24CB}" type="slidenum">
              <a:rPr lang="ru-RU"/>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3050"/>
            <a:ext cx="2055813" cy="5856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6019800" cy="5856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9.4.14</a:t>
            </a:r>
          </a:p>
        </p:txBody>
      </p:sp>
      <p:sp>
        <p:nvSpPr>
          <p:cNvPr id="5" name="Номер слайда 4"/>
          <p:cNvSpPr>
            <a:spLocks noGrp="1"/>
          </p:cNvSpPr>
          <p:nvPr>
            <p:ph type="sldNum" idx="11"/>
          </p:nvPr>
        </p:nvSpPr>
        <p:spPr/>
        <p:txBody>
          <a:bodyPr/>
          <a:lstStyle>
            <a:lvl1pPr>
              <a:defRPr/>
            </a:lvl1pPr>
          </a:lstStyle>
          <a:p>
            <a:fld id="{02057962-5599-47B6-B0E0-0C03E0F13A1B}"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r>
              <a:rPr lang="ru-RU"/>
              <a:t>9.4.14</a:t>
            </a:r>
          </a:p>
        </p:txBody>
      </p:sp>
      <p:sp>
        <p:nvSpPr>
          <p:cNvPr id="6" name="Номер слайда 5"/>
          <p:cNvSpPr>
            <a:spLocks noGrp="1"/>
          </p:cNvSpPr>
          <p:nvPr>
            <p:ph type="sldNum" idx="11"/>
          </p:nvPr>
        </p:nvSpPr>
        <p:spPr/>
        <p:txBody>
          <a:bodyPr/>
          <a:lstStyle>
            <a:lvl1pPr>
              <a:defRPr/>
            </a:lvl1pPr>
          </a:lstStyle>
          <a:p>
            <a:fld id="{2AFB8523-004F-4088-893D-61BEDD665E01}"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r>
              <a:rPr lang="ru-RU"/>
              <a:t>9.4.14</a:t>
            </a:r>
          </a:p>
        </p:txBody>
      </p:sp>
      <p:sp>
        <p:nvSpPr>
          <p:cNvPr id="8" name="Номер слайда 7"/>
          <p:cNvSpPr>
            <a:spLocks noGrp="1"/>
          </p:cNvSpPr>
          <p:nvPr>
            <p:ph type="sldNum" idx="11"/>
          </p:nvPr>
        </p:nvSpPr>
        <p:spPr/>
        <p:txBody>
          <a:bodyPr/>
          <a:lstStyle>
            <a:lvl1pPr>
              <a:defRPr/>
            </a:lvl1pPr>
          </a:lstStyle>
          <a:p>
            <a:fld id="{64C613B3-8ECE-47C7-9ECE-CAF23DC7722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r>
              <a:rPr lang="ru-RU"/>
              <a:t>9.4.14</a:t>
            </a:r>
          </a:p>
        </p:txBody>
      </p:sp>
      <p:sp>
        <p:nvSpPr>
          <p:cNvPr id="4" name="Номер слайда 3"/>
          <p:cNvSpPr>
            <a:spLocks noGrp="1"/>
          </p:cNvSpPr>
          <p:nvPr>
            <p:ph type="sldNum" idx="11"/>
          </p:nvPr>
        </p:nvSpPr>
        <p:spPr/>
        <p:txBody>
          <a:bodyPr/>
          <a:lstStyle>
            <a:lvl1pPr>
              <a:defRPr/>
            </a:lvl1pPr>
          </a:lstStyle>
          <a:p>
            <a:fld id="{6B0ABF4F-A2C1-4115-B59A-0EAF6E371A40}"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t>9.4.14</a:t>
            </a:r>
          </a:p>
        </p:txBody>
      </p:sp>
      <p:sp>
        <p:nvSpPr>
          <p:cNvPr id="3" name="Номер слайда 2"/>
          <p:cNvSpPr>
            <a:spLocks noGrp="1"/>
          </p:cNvSpPr>
          <p:nvPr>
            <p:ph type="sldNum" idx="11"/>
          </p:nvPr>
        </p:nvSpPr>
        <p:spPr/>
        <p:txBody>
          <a:bodyPr/>
          <a:lstStyle>
            <a:lvl1pPr>
              <a:defRPr/>
            </a:lvl1pPr>
          </a:lstStyle>
          <a:p>
            <a:fld id="{BDD7D16B-E0EB-4776-B1F6-2FBF2941A8FE}"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9.4.14</a:t>
            </a:r>
          </a:p>
        </p:txBody>
      </p:sp>
      <p:sp>
        <p:nvSpPr>
          <p:cNvPr id="6" name="Номер слайда 5"/>
          <p:cNvSpPr>
            <a:spLocks noGrp="1"/>
          </p:cNvSpPr>
          <p:nvPr>
            <p:ph type="sldNum" idx="11"/>
          </p:nvPr>
        </p:nvSpPr>
        <p:spPr/>
        <p:txBody>
          <a:bodyPr/>
          <a:lstStyle>
            <a:lvl1pPr>
              <a:defRPr/>
            </a:lvl1pPr>
          </a:lstStyle>
          <a:p>
            <a:fld id="{FBD742CC-2B71-4813-907B-CF11EE68CA7A}"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9.4.14</a:t>
            </a:r>
          </a:p>
        </p:txBody>
      </p:sp>
      <p:sp>
        <p:nvSpPr>
          <p:cNvPr id="6" name="Номер слайда 5"/>
          <p:cNvSpPr>
            <a:spLocks noGrp="1"/>
          </p:cNvSpPr>
          <p:nvPr>
            <p:ph type="sldNum" idx="11"/>
          </p:nvPr>
        </p:nvSpPr>
        <p:spPr/>
        <p:txBody>
          <a:bodyPr/>
          <a:lstStyle>
            <a:lvl1pPr>
              <a:defRPr/>
            </a:lvl1pPr>
          </a:lstStyle>
          <a:p>
            <a:fld id="{5A34101F-D48A-4872-874A-B4CF159F30D8}"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153400" y="0"/>
            <a:ext cx="990600" cy="6858000"/>
          </a:xfrm>
          <a:prstGeom prst="rect">
            <a:avLst/>
          </a:prstGeom>
          <a:blipFill dpi="0" rotWithShape="0">
            <a:blip r:embed="rId14" cstate="print"/>
            <a:srcRect/>
            <a:tile tx="0" ty="0" sx="100000" sy="100000" flip="none" algn="tl"/>
          </a:blipFill>
          <a:ln w="9525" cap="flat">
            <a:noFill/>
            <a:round/>
            <a:headEnd/>
            <a:tailEnd/>
          </a:ln>
          <a:effectLst/>
        </p:spPr>
        <p:txBody>
          <a:bodyPr wrap="none" anchor="ctr"/>
          <a:lstStyle/>
          <a:p>
            <a:endParaRPr lang="ru-RU"/>
          </a:p>
        </p:txBody>
      </p:sp>
      <p:sp>
        <p:nvSpPr>
          <p:cNvPr id="1026" name="Rectangle 2"/>
          <p:cNvSpPr>
            <a:spLocks noChangeArrowheads="1"/>
          </p:cNvSpPr>
          <p:nvPr/>
        </p:nvSpPr>
        <p:spPr bwMode="auto">
          <a:xfrm>
            <a:off x="2667000" y="0"/>
            <a:ext cx="6477000" cy="6858000"/>
          </a:xfrm>
          <a:prstGeom prst="rect">
            <a:avLst/>
          </a:prstGeom>
          <a:blipFill dpi="0" rotWithShape="0">
            <a:blip r:embed="rId14" cstate="print"/>
            <a:srcRect/>
            <a:tile tx="0" ty="0" sx="100000" sy="100000" flip="none" algn="tl"/>
          </a:blipFill>
          <a:ln w="9525" cap="flat">
            <a:noFill/>
            <a:round/>
            <a:headEnd/>
            <a:tailEnd/>
          </a:ln>
          <a:effectLst/>
        </p:spPr>
        <p:txBody>
          <a:bodyPr wrap="none" anchor="ctr"/>
          <a:lstStyle/>
          <a:p>
            <a:endParaRPr lang="ru-RU"/>
          </a:p>
        </p:txBody>
      </p:sp>
      <p:sp>
        <p:nvSpPr>
          <p:cNvPr id="1027" name="Line 3"/>
          <p:cNvSpPr>
            <a:spLocks noChangeShapeType="1"/>
          </p:cNvSpPr>
          <p:nvPr/>
        </p:nvSpPr>
        <p:spPr bwMode="auto">
          <a:xfrm flipV="1">
            <a:off x="2667000" y="-1588"/>
            <a:ext cx="1588" cy="6861176"/>
          </a:xfrm>
          <a:prstGeom prst="line">
            <a:avLst/>
          </a:prstGeom>
          <a:noFill/>
          <a:ln w="11520" cap="flat">
            <a:solidFill>
              <a:srgbClr val="F9F9F9"/>
            </a:solidFill>
            <a:miter lim="800000"/>
            <a:headEnd/>
            <a:tailEnd/>
          </a:ln>
          <a:effectLst/>
        </p:spPr>
        <p:txBody>
          <a:bodyPr/>
          <a:lstStyle/>
          <a:p>
            <a:endParaRPr lang="ru-RU"/>
          </a:p>
        </p:txBody>
      </p:sp>
      <p:sp>
        <p:nvSpPr>
          <p:cNvPr id="1028" name="Rectangle 4"/>
          <p:cNvSpPr>
            <a:spLocks noGrp="1" noChangeArrowheads="1"/>
          </p:cNvSpPr>
          <p:nvPr>
            <p:ph type="title"/>
          </p:nvPr>
        </p:nvSpPr>
        <p:spPr bwMode="auto">
          <a:xfrm>
            <a:off x="3367088" y="533400"/>
            <a:ext cx="5103812" cy="2865438"/>
          </a:xfrm>
          <a:prstGeom prst="rect">
            <a:avLst/>
          </a:prstGeom>
          <a:noFill/>
          <a:ln w="9525" cap="flat">
            <a:noFill/>
            <a:round/>
            <a:headEnd/>
            <a:tailEnd/>
          </a:ln>
          <a:effectLst/>
        </p:spPr>
        <p:txBody>
          <a:bodyPr vert="horz" wrap="square" lIns="45720" tIns="0" rIns="45720" bIns="45000" numCol="1" anchor="t" anchorCtr="0" compatLnSpc="1">
            <a:prstTxWarp prst="textNoShape">
              <a:avLst/>
            </a:prstTxWarp>
          </a:bodyPr>
          <a:lstStyle/>
          <a:p>
            <a:pPr lvl="0"/>
            <a:r>
              <a:rPr lang="en-GB" smtClean="0"/>
              <a:t>Для правки текста заголовка щелкните мышьюОбразец заголовка</a:t>
            </a:r>
          </a:p>
        </p:txBody>
      </p:sp>
      <p:sp>
        <p:nvSpPr>
          <p:cNvPr id="1029" name="Rectangle 5"/>
          <p:cNvSpPr>
            <a:spLocks noGrp="1" noChangeArrowheads="1"/>
          </p:cNvSpPr>
          <p:nvPr>
            <p:ph type="dt"/>
          </p:nvPr>
        </p:nvSpPr>
        <p:spPr bwMode="auto">
          <a:xfrm>
            <a:off x="5870575" y="6557963"/>
            <a:ext cx="2000250" cy="225425"/>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FFFFFF"/>
                </a:solidFill>
                <a:latin typeface="+mn-lt"/>
              </a:defRPr>
            </a:lvl1pPr>
          </a:lstStyle>
          <a:p>
            <a:r>
              <a:rPr lang="ru-RU"/>
              <a:t>9.4.14</a:t>
            </a:r>
          </a:p>
        </p:txBody>
      </p:sp>
      <p:sp>
        <p:nvSpPr>
          <p:cNvPr id="1030" name="Text Box 6"/>
          <p:cNvSpPr txBox="1">
            <a:spLocks noChangeArrowheads="1"/>
          </p:cNvSpPr>
          <p:nvPr/>
        </p:nvSpPr>
        <p:spPr bwMode="auto">
          <a:xfrm>
            <a:off x="2819400" y="6557963"/>
            <a:ext cx="2927350" cy="228600"/>
          </a:xfrm>
          <a:prstGeom prst="rect">
            <a:avLst/>
          </a:prstGeom>
          <a:noFill/>
          <a:ln w="9525" cap="flat">
            <a:noFill/>
            <a:round/>
            <a:headEnd/>
            <a:tailEnd/>
          </a:ln>
          <a:effectLst/>
        </p:spPr>
        <p:txBody>
          <a:bodyPr wrap="none" anchor="ctr"/>
          <a:lstStyle/>
          <a:p>
            <a:endParaRPr lang="ru-RU"/>
          </a:p>
        </p:txBody>
      </p:sp>
      <p:sp>
        <p:nvSpPr>
          <p:cNvPr id="1031" name="Rectangle 7"/>
          <p:cNvSpPr>
            <a:spLocks noGrp="1" noChangeArrowheads="1"/>
          </p:cNvSpPr>
          <p:nvPr>
            <p:ph type="sldNum"/>
          </p:nvPr>
        </p:nvSpPr>
        <p:spPr bwMode="auto">
          <a:xfrm>
            <a:off x="7880350" y="6556375"/>
            <a:ext cx="585788" cy="22701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a:solidFill>
                  <a:srgbClr val="FFFFFF"/>
                </a:solidFill>
                <a:latin typeface="+mn-lt"/>
              </a:defRPr>
            </a:lvl1pPr>
          </a:lstStyle>
          <a:p>
            <a:fld id="{39570B1E-423F-4160-B2F6-F89C0DC72052}" type="slidenum">
              <a:rPr lang="ru-RU"/>
              <a:pPr/>
              <a:t>‹#›</a:t>
            </a:fld>
            <a:endParaRPr lang="ru-RU"/>
          </a:p>
        </p:txBody>
      </p:sp>
      <p:sp>
        <p:nvSpPr>
          <p:cNvPr id="1032" name="Rectangle 8"/>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Lst>
  <p:hf sldNum="0" hdr="0" ftr="0"/>
  <p:txStyles>
    <p:titleStyle>
      <a:lvl1pPr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2pPr>
      <a:lvl3pPr marL="11430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3pPr>
      <a:lvl4pPr marL="16002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4pPr>
      <a:lvl5pPr marL="20574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5pPr>
      <a:lvl6pPr marL="25146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6pPr>
      <a:lvl7pPr marL="29718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7pPr>
      <a:lvl8pPr marL="34290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8pPr>
      <a:lvl9pPr marL="38862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9pPr>
    </p:titleStyle>
    <p:bodyStyle>
      <a:lvl1pPr marL="342900" indent="-342900" algn="l" defTabSz="449263" rtl="0" fontAlgn="base">
        <a:lnSpc>
          <a:spcPct val="104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104000"/>
        </a:lnSpc>
        <a:spcBef>
          <a:spcPct val="0"/>
        </a:spcBef>
        <a:spcAft>
          <a:spcPts val="1138"/>
        </a:spcAft>
        <a:buClr>
          <a:srgbClr val="000000"/>
        </a:buClr>
        <a:buSzPct val="100000"/>
        <a:buFont typeface="Times New Roman" pitchFamily="16" charset="0"/>
        <a:defRPr sz="2000">
          <a:solidFill>
            <a:srgbClr val="000000"/>
          </a:solidFill>
          <a:latin typeface="+mn-lt"/>
          <a:cs typeface="+mn-cs"/>
        </a:defRPr>
      </a:lvl2pPr>
      <a:lvl3pPr marL="1143000" indent="-228600" algn="l" defTabSz="449263" rtl="0" fontAlgn="base">
        <a:lnSpc>
          <a:spcPct val="104000"/>
        </a:lnSpc>
        <a:spcBef>
          <a:spcPct val="0"/>
        </a:spcBef>
        <a:spcAft>
          <a:spcPts val="850"/>
        </a:spcAft>
        <a:buClr>
          <a:srgbClr val="000000"/>
        </a:buClr>
        <a:buSzPct val="100000"/>
        <a:buFont typeface="Times New Roman" pitchFamily="16" charset="0"/>
        <a:defRPr sz="2000">
          <a:solidFill>
            <a:srgbClr val="6F6F6F"/>
          </a:solidFill>
          <a:latin typeface="+mn-lt"/>
          <a:cs typeface="+mn-cs"/>
        </a:defRPr>
      </a:lvl3pPr>
      <a:lvl4pPr marL="1600200" indent="-228600" algn="l" defTabSz="449263" rtl="0" fontAlgn="base">
        <a:lnSpc>
          <a:spcPct val="104000"/>
        </a:lnSpc>
        <a:spcBef>
          <a:spcPct val="0"/>
        </a:spcBef>
        <a:spcAft>
          <a:spcPts val="575"/>
        </a:spcAft>
        <a:buClr>
          <a:srgbClr val="000000"/>
        </a:buClr>
        <a:buSzPct val="100000"/>
        <a:buFont typeface="Times New Roman" pitchFamily="16" charset="0"/>
        <a:defRPr>
          <a:solidFill>
            <a:srgbClr val="000000"/>
          </a:solidFill>
          <a:latin typeface="+mn-lt"/>
          <a:cs typeface="+mn-cs"/>
        </a:defRPr>
      </a:lvl4pPr>
      <a:lvl5pPr marL="20574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8153400" y="0"/>
            <a:ext cx="990600" cy="6858000"/>
          </a:xfrm>
          <a:prstGeom prst="rect">
            <a:avLst/>
          </a:prstGeom>
          <a:blipFill dpi="0" rotWithShape="0">
            <a:blip r:embed="rId13" cstate="print"/>
            <a:srcRect/>
            <a:tile tx="0" ty="0" sx="100000" sy="100000" flip="none" algn="tl"/>
          </a:blipFill>
          <a:ln w="9525" cap="flat">
            <a:noFill/>
            <a:round/>
            <a:headEnd/>
            <a:tailEnd/>
          </a:ln>
          <a:effectLst/>
        </p:spPr>
        <p:txBody>
          <a:bodyPr wrap="none" anchor="ctr"/>
          <a:lstStyle/>
          <a:p>
            <a:endParaRPr lang="ru-RU"/>
          </a:p>
        </p:txBody>
      </p:sp>
      <p:sp>
        <p:nvSpPr>
          <p:cNvPr id="2050" name="Rectangle 2"/>
          <p:cNvSpPr>
            <a:spLocks noGrp="1" noChangeArrowheads="1"/>
          </p:cNvSpPr>
          <p:nvPr>
            <p:ph type="title"/>
          </p:nvPr>
        </p:nvSpPr>
        <p:spPr bwMode="auto">
          <a:xfrm>
            <a:off x="457200" y="320675"/>
            <a:ext cx="7237413" cy="114141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Для правки текста заголовка щелкните мышьюОбразец заголовка</a:t>
            </a:r>
          </a:p>
        </p:txBody>
      </p:sp>
      <p:sp>
        <p:nvSpPr>
          <p:cNvPr id="2051" name="Rectangle 3"/>
          <p:cNvSpPr>
            <a:spLocks noGrp="1" noChangeArrowheads="1"/>
          </p:cNvSpPr>
          <p:nvPr>
            <p:ph type="body" idx="1"/>
          </p:nvPr>
        </p:nvSpPr>
        <p:spPr bwMode="auto">
          <a:xfrm>
            <a:off x="457200" y="1609725"/>
            <a:ext cx="7237413" cy="4845050"/>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0"/>
            <a:r>
              <a:rPr lang="en-GB" smtClean="0"/>
              <a:t>Девятый уровень структурыОбразец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2052" name="Rectangle 4"/>
          <p:cNvSpPr>
            <a:spLocks noGrp="1" noChangeArrowheads="1"/>
          </p:cNvSpPr>
          <p:nvPr>
            <p:ph type="dt"/>
          </p:nvPr>
        </p:nvSpPr>
        <p:spPr bwMode="auto">
          <a:xfrm>
            <a:off x="4246563" y="6557963"/>
            <a:ext cx="2000250" cy="225425"/>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ru-RU"/>
              <a:t>9.4.14</a:t>
            </a:r>
          </a:p>
        </p:txBody>
      </p:sp>
      <p:sp>
        <p:nvSpPr>
          <p:cNvPr id="2053" name="Text Box 5"/>
          <p:cNvSpPr txBox="1">
            <a:spLocks noChangeArrowheads="1"/>
          </p:cNvSpPr>
          <p:nvPr/>
        </p:nvSpPr>
        <p:spPr bwMode="auto">
          <a:xfrm>
            <a:off x="457200" y="6557963"/>
            <a:ext cx="3657600" cy="228600"/>
          </a:xfrm>
          <a:prstGeom prst="rect">
            <a:avLst/>
          </a:prstGeom>
          <a:noFill/>
          <a:ln w="9525" cap="flat">
            <a:noFill/>
            <a:round/>
            <a:headEnd/>
            <a:tailEnd/>
          </a:ln>
          <a:effectLst/>
        </p:spPr>
        <p:txBody>
          <a:bodyPr wrap="none" anchor="ctr"/>
          <a:lstStyle/>
          <a:p>
            <a:endParaRPr lang="ru-RU"/>
          </a:p>
        </p:txBody>
      </p:sp>
      <p:sp>
        <p:nvSpPr>
          <p:cNvPr id="2054" name="Rectangle 6"/>
          <p:cNvSpPr>
            <a:spLocks noGrp="1" noChangeArrowheads="1"/>
          </p:cNvSpPr>
          <p:nvPr>
            <p:ph type="sldNum"/>
          </p:nvPr>
        </p:nvSpPr>
        <p:spPr bwMode="auto">
          <a:xfrm>
            <a:off x="6251575" y="6556375"/>
            <a:ext cx="585788" cy="22701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a:solidFill>
                  <a:srgbClr val="000000"/>
                </a:solidFill>
                <a:latin typeface="+mn-lt"/>
              </a:defRPr>
            </a:lvl1pPr>
          </a:lstStyle>
          <a:p>
            <a:fld id="{03A6B79B-CBB0-4B78-B927-BF32AE5DCCD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2pPr>
      <a:lvl3pPr marL="11430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3pPr>
      <a:lvl4pPr marL="16002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4pPr>
      <a:lvl5pPr marL="20574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5pPr>
      <a:lvl6pPr marL="25146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6pPr>
      <a:lvl7pPr marL="29718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7pPr>
      <a:lvl8pPr marL="34290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8pPr>
      <a:lvl9pPr marL="38862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9pPr>
    </p:titleStyle>
    <p:bodyStyle>
      <a:lvl1pPr marL="342900" indent="-342900" algn="l" defTabSz="449263" rtl="0" fontAlgn="base">
        <a:lnSpc>
          <a:spcPct val="104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104000"/>
        </a:lnSpc>
        <a:spcBef>
          <a:spcPct val="0"/>
        </a:spcBef>
        <a:spcAft>
          <a:spcPts val="1138"/>
        </a:spcAft>
        <a:buClr>
          <a:srgbClr val="000000"/>
        </a:buClr>
        <a:buSzPct val="100000"/>
        <a:buFont typeface="Times New Roman" pitchFamily="16" charset="0"/>
        <a:defRPr sz="2000">
          <a:solidFill>
            <a:srgbClr val="000000"/>
          </a:solidFill>
          <a:latin typeface="+mn-lt"/>
          <a:cs typeface="+mn-cs"/>
        </a:defRPr>
      </a:lvl2pPr>
      <a:lvl3pPr marL="1143000" indent="-228600" algn="l" defTabSz="449263" rtl="0" fontAlgn="base">
        <a:lnSpc>
          <a:spcPct val="104000"/>
        </a:lnSpc>
        <a:spcBef>
          <a:spcPct val="0"/>
        </a:spcBef>
        <a:spcAft>
          <a:spcPts val="850"/>
        </a:spcAft>
        <a:buClr>
          <a:srgbClr val="000000"/>
        </a:buClr>
        <a:buSzPct val="100000"/>
        <a:buFont typeface="Times New Roman" pitchFamily="16" charset="0"/>
        <a:defRPr sz="2000">
          <a:solidFill>
            <a:srgbClr val="6F6F6F"/>
          </a:solidFill>
          <a:latin typeface="+mn-lt"/>
          <a:cs typeface="+mn-cs"/>
        </a:defRPr>
      </a:lvl3pPr>
      <a:lvl4pPr marL="1600200" indent="-228600" algn="l" defTabSz="449263" rtl="0" fontAlgn="base">
        <a:lnSpc>
          <a:spcPct val="104000"/>
        </a:lnSpc>
        <a:spcBef>
          <a:spcPct val="0"/>
        </a:spcBef>
        <a:spcAft>
          <a:spcPts val="575"/>
        </a:spcAft>
        <a:buClr>
          <a:srgbClr val="000000"/>
        </a:buClr>
        <a:buSzPct val="100000"/>
        <a:buFont typeface="Times New Roman" pitchFamily="16" charset="0"/>
        <a:defRPr>
          <a:solidFill>
            <a:srgbClr val="000000"/>
          </a:solidFill>
          <a:latin typeface="+mn-lt"/>
          <a:cs typeface="+mn-cs"/>
        </a:defRPr>
      </a:lvl4pPr>
      <a:lvl5pPr marL="20574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8153400" y="0"/>
            <a:ext cx="990600" cy="6858000"/>
          </a:xfrm>
          <a:prstGeom prst="rect">
            <a:avLst/>
          </a:prstGeom>
          <a:blipFill dpi="0" rotWithShape="0">
            <a:blip r:embed="rId13" cstate="print"/>
            <a:srcRect/>
            <a:tile tx="0" ty="0" sx="100000" sy="100000" flip="none" algn="tl"/>
          </a:blipFill>
          <a:ln w="9525" cap="flat">
            <a:noFill/>
            <a:round/>
            <a:headEnd/>
            <a:tailEnd/>
          </a:ln>
          <a:effectLst/>
        </p:spPr>
        <p:txBody>
          <a:bodyPr wrap="none" anchor="ctr"/>
          <a:lstStyle/>
          <a:p>
            <a:endParaRPr lang="ru-RU"/>
          </a:p>
        </p:txBody>
      </p:sp>
      <p:sp>
        <p:nvSpPr>
          <p:cNvPr id="3074" name="Rectangle 2"/>
          <p:cNvSpPr>
            <a:spLocks noGrp="1" noChangeArrowheads="1"/>
          </p:cNvSpPr>
          <p:nvPr>
            <p:ph type="dt"/>
          </p:nvPr>
        </p:nvSpPr>
        <p:spPr bwMode="auto">
          <a:xfrm>
            <a:off x="4246563" y="6557963"/>
            <a:ext cx="2000250" cy="225425"/>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B13F9A"/>
                </a:solidFill>
                <a:latin typeface="+mn-lt"/>
              </a:defRPr>
            </a:lvl1pPr>
          </a:lstStyle>
          <a:p>
            <a:r>
              <a:rPr lang="ru-RU"/>
              <a:t>9.4.14</a:t>
            </a:r>
          </a:p>
        </p:txBody>
      </p:sp>
      <p:sp>
        <p:nvSpPr>
          <p:cNvPr id="3075" name="Text Box 3"/>
          <p:cNvSpPr txBox="1">
            <a:spLocks noChangeArrowheads="1"/>
          </p:cNvSpPr>
          <p:nvPr/>
        </p:nvSpPr>
        <p:spPr bwMode="auto">
          <a:xfrm>
            <a:off x="457200" y="6557963"/>
            <a:ext cx="3657600" cy="228600"/>
          </a:xfrm>
          <a:prstGeom prst="rect">
            <a:avLst/>
          </a:prstGeom>
          <a:noFill/>
          <a:ln w="9525" cap="flat">
            <a:noFill/>
            <a:round/>
            <a:headEnd/>
            <a:tailEnd/>
          </a:ln>
          <a:effectLst/>
        </p:spPr>
        <p:txBody>
          <a:bodyPr wrap="none" anchor="ctr"/>
          <a:lstStyle/>
          <a:p>
            <a:endParaRPr lang="ru-RU"/>
          </a:p>
        </p:txBody>
      </p:sp>
      <p:sp>
        <p:nvSpPr>
          <p:cNvPr id="3076" name="Rectangle 4"/>
          <p:cNvSpPr>
            <a:spLocks noGrp="1" noChangeArrowheads="1"/>
          </p:cNvSpPr>
          <p:nvPr>
            <p:ph type="sldNum"/>
          </p:nvPr>
        </p:nvSpPr>
        <p:spPr bwMode="auto">
          <a:xfrm>
            <a:off x="6251575" y="6556375"/>
            <a:ext cx="585788" cy="22701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a:solidFill>
                  <a:srgbClr val="000000"/>
                </a:solidFill>
                <a:latin typeface="+mn-lt"/>
              </a:defRPr>
            </a:lvl1pPr>
          </a:lstStyle>
          <a:p>
            <a:fld id="{79845E17-D47A-40D2-9BFC-66ED27A6E2CA}" type="slidenum">
              <a:rPr lang="ru-RU"/>
              <a:pPr/>
              <a:t>‹#›</a:t>
            </a:fld>
            <a:endParaRPr lang="ru-RU"/>
          </a:p>
        </p:txBody>
      </p:sp>
      <p:sp>
        <p:nvSpPr>
          <p:cNvPr id="3077" name="Rectangle 5"/>
          <p:cNvSpPr>
            <a:spLocks noGrp="1" noChangeArrowheads="1"/>
          </p:cNvSpPr>
          <p:nvPr>
            <p:ph type="title"/>
          </p:nvPr>
        </p:nvSpPr>
        <p:spPr bwMode="auto">
          <a:xfrm>
            <a:off x="457200" y="273050"/>
            <a:ext cx="8228013" cy="114300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3078" name="Rectangle 6"/>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2pPr>
      <a:lvl3pPr marL="11430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3pPr>
      <a:lvl4pPr marL="16002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4pPr>
      <a:lvl5pPr marL="20574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5pPr>
      <a:lvl6pPr marL="25146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6pPr>
      <a:lvl7pPr marL="29718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7pPr>
      <a:lvl8pPr marL="34290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8pPr>
      <a:lvl9pPr marL="3886200" indent="-228600" algn="l" defTabSz="449263" rtl="0" fontAlgn="base">
        <a:lnSpc>
          <a:spcPct val="104000"/>
        </a:lnSpc>
        <a:spcBef>
          <a:spcPct val="0"/>
        </a:spcBef>
        <a:spcAft>
          <a:spcPct val="0"/>
        </a:spcAft>
        <a:buClr>
          <a:srgbClr val="000000"/>
        </a:buClr>
        <a:buSzPct val="100000"/>
        <a:buFont typeface="Times New Roman" pitchFamily="16" charset="0"/>
        <a:defRPr>
          <a:solidFill>
            <a:srgbClr val="000000"/>
          </a:solidFill>
          <a:latin typeface="Trebuchet MS" charset="0"/>
          <a:cs typeface="Arial Unicode MS" charset="0"/>
        </a:defRPr>
      </a:lvl9pPr>
    </p:titleStyle>
    <p:bodyStyle>
      <a:lvl1pPr marL="342900" indent="-342900" algn="l" defTabSz="449263" rtl="0" fontAlgn="base">
        <a:lnSpc>
          <a:spcPct val="104000"/>
        </a:lnSpc>
        <a:spcBef>
          <a:spcPct val="0"/>
        </a:spcBef>
        <a:spcAft>
          <a:spcPts val="1425"/>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fontAlgn="base">
        <a:lnSpc>
          <a:spcPct val="104000"/>
        </a:lnSpc>
        <a:spcBef>
          <a:spcPct val="0"/>
        </a:spcBef>
        <a:spcAft>
          <a:spcPts val="1138"/>
        </a:spcAft>
        <a:buClr>
          <a:srgbClr val="000000"/>
        </a:buClr>
        <a:buSzPct val="100000"/>
        <a:buFont typeface="Times New Roman" pitchFamily="16" charset="0"/>
        <a:defRPr sz="2000">
          <a:solidFill>
            <a:srgbClr val="000000"/>
          </a:solidFill>
          <a:latin typeface="+mn-lt"/>
          <a:cs typeface="+mn-cs"/>
        </a:defRPr>
      </a:lvl2pPr>
      <a:lvl3pPr marL="1143000" indent="-228600" algn="l" defTabSz="449263" rtl="0" fontAlgn="base">
        <a:lnSpc>
          <a:spcPct val="104000"/>
        </a:lnSpc>
        <a:spcBef>
          <a:spcPct val="0"/>
        </a:spcBef>
        <a:spcAft>
          <a:spcPts val="850"/>
        </a:spcAft>
        <a:buClr>
          <a:srgbClr val="000000"/>
        </a:buClr>
        <a:buSzPct val="100000"/>
        <a:buFont typeface="Times New Roman" pitchFamily="16" charset="0"/>
        <a:defRPr sz="2000">
          <a:solidFill>
            <a:srgbClr val="6F6F6F"/>
          </a:solidFill>
          <a:latin typeface="+mn-lt"/>
          <a:cs typeface="+mn-cs"/>
        </a:defRPr>
      </a:lvl3pPr>
      <a:lvl4pPr marL="1600200" indent="-228600" algn="l" defTabSz="449263" rtl="0" fontAlgn="base">
        <a:lnSpc>
          <a:spcPct val="104000"/>
        </a:lnSpc>
        <a:spcBef>
          <a:spcPct val="0"/>
        </a:spcBef>
        <a:spcAft>
          <a:spcPts val="575"/>
        </a:spcAft>
        <a:buClr>
          <a:srgbClr val="000000"/>
        </a:buClr>
        <a:buSzPct val="100000"/>
        <a:buFont typeface="Times New Roman" pitchFamily="16" charset="0"/>
        <a:defRPr>
          <a:solidFill>
            <a:srgbClr val="000000"/>
          </a:solidFill>
          <a:latin typeface="+mn-lt"/>
          <a:cs typeface="+mn-cs"/>
        </a:defRPr>
      </a:lvl4pPr>
      <a:lvl5pPr marL="20574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lnSpc>
          <a:spcPct val="104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1051;&#1099;&#1078;&#1085;&#1099;&#1077;_&#1075;&#1086;&#1085;&#1082;&#1080;"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1069;&#1089;&#1090;&#1086;&#1085;&#1080;&#1103;" TargetMode="External"/><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ru.wikipedia.org/wiki/&#1054;&#1088;&#1076;&#1077;&#1085;_&#1041;&#1077;&#1083;&#1086;&#1081;_&#1079;&#1074;&#1077;&#1079;&#1076;&#1099;" TargetMode="External"/><Relationship Id="rId5" Type="http://schemas.openxmlformats.org/officeDocument/2006/relationships/hyperlink" Target="http://ru.wikipedia.org/wiki/&#1052;&#1077;&#1090;&#1072;&#1085;&#1080;&#1077;_&#1076;&#1080;&#1089;&#1082;&#1072;" TargetMode="External"/><Relationship Id="rId4" Type="http://schemas.openxmlformats.org/officeDocument/2006/relationships/hyperlink" Target="http://ru.wikipedia.org/wiki/&#1051;&#1105;&#1075;&#1082;&#1072;&#1103;_&#1072;&#1090;&#1083;&#1077;&#1090;&#1080;&#1082;&#10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1069;&#1089;&#1090;&#1086;&#1085;&#1080;&#1103;"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hyperlink" Target="http://ru.wikipedia.org/wiki/&#1051;&#1099;&#1078;&#1085;&#1099;&#1077;_&#1075;&#1086;&#1085;&#1082;&#10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FFFFFF"/>
            </a:gs>
          </a:gsLst>
          <a:lin ang="5400000" scaled="1"/>
        </a:gra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0" y="548680"/>
            <a:ext cx="8820150" cy="2088232"/>
          </a:xfrm>
          <a:ln/>
        </p:spPr>
        <p:txBody>
          <a:bodyPr lIns="90000" tIns="45000" rIns="90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8800" b="1" dirty="0">
                <a:solidFill>
                  <a:srgbClr val="5D194F"/>
                </a:solidFill>
              </a:rPr>
              <a:t>Эстонские народные игры</a:t>
            </a:r>
          </a:p>
        </p:txBody>
      </p:sp>
      <p:sp>
        <p:nvSpPr>
          <p:cNvPr id="5122" name="Rectangle 2"/>
          <p:cNvSpPr>
            <a:spLocks noGrp="1" noChangeArrowheads="1"/>
          </p:cNvSpPr>
          <p:nvPr>
            <p:ph type="subTitle" idx="4294967295"/>
          </p:nvPr>
        </p:nvSpPr>
        <p:spPr>
          <a:xfrm>
            <a:off x="4029075" y="3140968"/>
            <a:ext cx="5114925" cy="1100138"/>
          </a:xfrm>
          <a:ln/>
        </p:spPr>
        <p:txBody>
          <a:bodyPr lIns="90000" tIns="45000" rIns="90000" bIns="45000"/>
          <a:lstStyle/>
          <a:p>
            <a:pPr marL="0" indent="0">
              <a:lnSpc>
                <a:spcPct val="100000"/>
              </a:lnSpc>
              <a:spcAft>
                <a:spcPct val="0"/>
              </a:spcAft>
              <a:tabLst>
                <a:tab pos="723900" algn="l"/>
                <a:tab pos="1447800" algn="l"/>
                <a:tab pos="2171700" algn="l"/>
                <a:tab pos="2895600" algn="l"/>
                <a:tab pos="3619500" algn="l"/>
                <a:tab pos="4343400" algn="l"/>
                <a:tab pos="5067300" algn="l"/>
              </a:tabLst>
            </a:pPr>
            <a:r>
              <a:rPr lang="ru-RU" sz="3800" b="1" dirty="0">
                <a:solidFill>
                  <a:srgbClr val="5D194F"/>
                </a:solidFill>
              </a:rPr>
              <a:t>Учитель физической культуры ГБОУ гимназии №491 «</a:t>
            </a:r>
            <a:r>
              <a:rPr lang="ru-RU" sz="3800" b="1" dirty="0" err="1">
                <a:solidFill>
                  <a:srgbClr val="5D194F"/>
                </a:solidFill>
              </a:rPr>
              <a:t>Марьино</a:t>
            </a:r>
            <a:r>
              <a:rPr lang="ru-RU" sz="3800" b="1" dirty="0">
                <a:solidFill>
                  <a:srgbClr val="5D194F"/>
                </a:solidFill>
              </a:rPr>
              <a:t>»</a:t>
            </a:r>
          </a:p>
          <a:p>
            <a:pPr marL="0" indent="0">
              <a:lnSpc>
                <a:spcPct val="100000"/>
              </a:lnSpc>
              <a:spcAft>
                <a:spcPct val="0"/>
              </a:spcAft>
              <a:tabLst>
                <a:tab pos="723900" algn="l"/>
                <a:tab pos="1447800" algn="l"/>
                <a:tab pos="2171700" algn="l"/>
                <a:tab pos="2895600" algn="l"/>
                <a:tab pos="3619500" algn="l"/>
                <a:tab pos="4343400" algn="l"/>
                <a:tab pos="5067300" algn="l"/>
              </a:tabLst>
            </a:pPr>
            <a:r>
              <a:rPr lang="ru-RU" sz="3800" b="1" dirty="0" err="1">
                <a:solidFill>
                  <a:srgbClr val="5D194F"/>
                </a:solidFill>
              </a:rPr>
              <a:t>Маханёва</a:t>
            </a:r>
            <a:r>
              <a:rPr lang="ru-RU" sz="3800" b="1" dirty="0">
                <a:solidFill>
                  <a:srgbClr val="5D194F"/>
                </a:solidFill>
              </a:rPr>
              <a:t> Е.В.</a:t>
            </a:r>
          </a:p>
          <a:p>
            <a:pPr marL="0" indent="0">
              <a:lnSpc>
                <a:spcPct val="100000"/>
              </a:lnSpc>
              <a:spcAft>
                <a:spcPct val="0"/>
              </a:spcAft>
              <a:tabLst>
                <a:tab pos="723900" algn="l"/>
                <a:tab pos="1447800" algn="l"/>
                <a:tab pos="2171700" algn="l"/>
                <a:tab pos="2895600" algn="l"/>
                <a:tab pos="3619500" algn="l"/>
                <a:tab pos="4343400" algn="l"/>
                <a:tab pos="5067300" algn="l"/>
              </a:tabLst>
            </a:pPr>
            <a:r>
              <a:rPr lang="ru-RU" sz="3800" b="1" dirty="0">
                <a:solidFill>
                  <a:srgbClr val="5D194F"/>
                </a:solidFill>
              </a:rPr>
              <a:t>Г. Москва</a:t>
            </a:r>
          </a:p>
          <a:p>
            <a:pPr marL="0" indent="0">
              <a:lnSpc>
                <a:spcPct val="100000"/>
              </a:lnSpc>
              <a:spcAft>
                <a:spcPct val="0"/>
              </a:spcAft>
              <a:tabLst>
                <a:tab pos="723900" algn="l"/>
                <a:tab pos="1447800" algn="l"/>
                <a:tab pos="2171700" algn="l"/>
                <a:tab pos="2895600" algn="l"/>
                <a:tab pos="3619500" algn="l"/>
                <a:tab pos="4343400" algn="l"/>
                <a:tab pos="5067300" algn="l"/>
              </a:tabLst>
            </a:pPr>
            <a:r>
              <a:rPr lang="ru-RU" sz="3800" b="1" dirty="0">
                <a:solidFill>
                  <a:srgbClr val="5D194F"/>
                </a:solidFill>
              </a:rPr>
              <a:t>Идентификатор: 278-309-041</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142875"/>
            <a:ext cx="4714875" cy="3357563"/>
          </a:xfrm>
          <a:prstGeom prst="rect">
            <a:avLst/>
          </a:prstGeom>
          <a:noFill/>
          <a:ln w="9525" cap="flat">
            <a:noFill/>
            <a:round/>
            <a:headEnd/>
            <a:tailEnd/>
          </a:ln>
          <a:effectLst/>
        </p:spPr>
      </p:pic>
      <p:pic>
        <p:nvPicPr>
          <p:cNvPr id="14338" name="Picture 2"/>
          <p:cNvPicPr>
            <a:picLocks noChangeAspect="1" noChangeArrowheads="1"/>
          </p:cNvPicPr>
          <p:nvPr/>
        </p:nvPicPr>
        <p:blipFill>
          <a:blip r:embed="rId4" cstate="print"/>
          <a:srcRect/>
          <a:stretch>
            <a:fillRect/>
          </a:stretch>
        </p:blipFill>
        <p:spPr bwMode="auto">
          <a:xfrm>
            <a:off x="395288" y="3571875"/>
            <a:ext cx="4129087" cy="2952750"/>
          </a:xfrm>
          <a:prstGeom prst="rect">
            <a:avLst/>
          </a:prstGeom>
          <a:noFill/>
          <a:ln w="9525" cap="flat">
            <a:noFill/>
            <a:round/>
            <a:headEnd/>
            <a:tailEnd/>
          </a:ln>
          <a:effectLst/>
        </p:spPr>
      </p:pic>
      <p:pic>
        <p:nvPicPr>
          <p:cNvPr id="14339" name="Picture 3"/>
          <p:cNvPicPr>
            <a:picLocks noChangeAspect="1" noChangeArrowheads="1"/>
          </p:cNvPicPr>
          <p:nvPr/>
        </p:nvPicPr>
        <p:blipFill>
          <a:blip r:embed="rId5" cstate="print"/>
          <a:srcRect/>
          <a:stretch>
            <a:fillRect/>
          </a:stretch>
        </p:blipFill>
        <p:spPr bwMode="auto">
          <a:xfrm>
            <a:off x="4500563" y="3128963"/>
            <a:ext cx="4643437" cy="3729037"/>
          </a:xfrm>
          <a:prstGeom prst="rect">
            <a:avLst/>
          </a:prstGeom>
          <a:noFill/>
          <a:ln w="9525" cap="flat">
            <a:noFill/>
            <a:round/>
            <a:headEnd/>
            <a:tailEnd/>
          </a:ln>
          <a:effectLst/>
        </p:spPr>
      </p:pic>
      <p:pic>
        <p:nvPicPr>
          <p:cNvPr id="14340" name="Picture 4"/>
          <p:cNvPicPr>
            <a:picLocks noChangeAspect="1" noChangeArrowheads="1"/>
          </p:cNvPicPr>
          <p:nvPr/>
        </p:nvPicPr>
        <p:blipFill>
          <a:blip r:embed="rId6" cstate="print"/>
          <a:srcRect/>
          <a:stretch>
            <a:fillRect/>
          </a:stretch>
        </p:blipFill>
        <p:spPr bwMode="auto">
          <a:xfrm>
            <a:off x="5000625" y="0"/>
            <a:ext cx="3970338" cy="322738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320675"/>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ru-RU"/>
          </a:p>
        </p:txBody>
      </p:sp>
      <p:pic>
        <p:nvPicPr>
          <p:cNvPr id="15362" name="Picture 2"/>
          <p:cNvPicPr>
            <a:picLocks noChangeAspect="1" noChangeArrowheads="1"/>
          </p:cNvPicPr>
          <p:nvPr/>
        </p:nvPicPr>
        <p:blipFill>
          <a:blip r:embed="rId3" cstate="print"/>
          <a:srcRect/>
          <a:stretch>
            <a:fillRect/>
          </a:stretch>
        </p:blipFill>
        <p:spPr bwMode="auto">
          <a:xfrm>
            <a:off x="3738563" y="142875"/>
            <a:ext cx="5405437" cy="4324350"/>
          </a:xfrm>
          <a:prstGeom prst="rect">
            <a:avLst/>
          </a:prstGeom>
          <a:noFill/>
          <a:ln w="9525" cap="flat">
            <a:noFill/>
            <a:round/>
            <a:headEnd/>
            <a:tailEnd/>
          </a:ln>
          <a:effectLst/>
        </p:spPr>
      </p:pic>
      <p:pic>
        <p:nvPicPr>
          <p:cNvPr id="15363" name="Picture 3"/>
          <p:cNvPicPr>
            <a:picLocks noChangeAspect="1" noChangeArrowheads="1"/>
          </p:cNvPicPr>
          <p:nvPr/>
        </p:nvPicPr>
        <p:blipFill>
          <a:blip r:embed="rId4" cstate="print"/>
          <a:srcRect/>
          <a:stretch>
            <a:fillRect/>
          </a:stretch>
        </p:blipFill>
        <p:spPr bwMode="auto">
          <a:xfrm>
            <a:off x="1928813" y="4119563"/>
            <a:ext cx="4792662" cy="2738437"/>
          </a:xfrm>
          <a:prstGeom prst="rect">
            <a:avLst/>
          </a:prstGeom>
          <a:noFill/>
          <a:ln w="9525" cap="flat">
            <a:noFill/>
            <a:round/>
            <a:headEnd/>
            <a:tailEnd/>
          </a:ln>
          <a:effectLst/>
        </p:spPr>
      </p:pic>
      <p:pic>
        <p:nvPicPr>
          <p:cNvPr id="15364" name="Picture 4"/>
          <p:cNvPicPr>
            <a:picLocks noChangeAspect="1" noChangeArrowheads="1"/>
          </p:cNvPicPr>
          <p:nvPr/>
        </p:nvPicPr>
        <p:blipFill>
          <a:blip r:embed="rId5" cstate="print"/>
          <a:srcRect/>
          <a:stretch>
            <a:fillRect/>
          </a:stretch>
        </p:blipFill>
        <p:spPr bwMode="auto">
          <a:xfrm>
            <a:off x="0" y="142875"/>
            <a:ext cx="4318000" cy="40005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68313" y="0"/>
            <a:ext cx="7239000" cy="836613"/>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3800" b="1">
                <a:solidFill>
                  <a:srgbClr val="5D194F"/>
                </a:solidFill>
              </a:rPr>
              <a:t>Игра 1.</a:t>
            </a:r>
          </a:p>
        </p:txBody>
      </p:sp>
      <p:sp>
        <p:nvSpPr>
          <p:cNvPr id="16386" name="Text Box 2"/>
          <p:cNvSpPr txBox="1">
            <a:spLocks noChangeArrowheads="1"/>
          </p:cNvSpPr>
          <p:nvPr/>
        </p:nvSpPr>
        <p:spPr bwMode="auto">
          <a:xfrm>
            <a:off x="0" y="981075"/>
            <a:ext cx="8229600" cy="5259388"/>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3100" b="1">
                <a:solidFill>
                  <a:srgbClr val="000000"/>
                </a:solidFill>
                <a:latin typeface="Trebuchet MS" charset="0"/>
              </a:rPr>
              <a:t>В речку - на берег (Йыкке - калдале)</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3100">
                <a:solidFill>
                  <a:srgbClr val="000000"/>
                </a:solidFill>
                <a:latin typeface="Trebuchet MS" charset="0"/>
              </a:rPr>
              <a:t>В этой игре могут принимать участие ребята в возрасте от 7 до 14 лет. Количество играющих - от 5 до 30 человек и больше.</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3100" b="1">
                <a:solidFill>
                  <a:srgbClr val="000000"/>
                </a:solidFill>
                <a:latin typeface="Trebuchet MS" charset="0"/>
              </a:rPr>
              <a:t>Описание</a:t>
            </a:r>
            <a:r>
              <a:rPr lang="ru-RU" sz="3100">
                <a:solidFill>
                  <a:srgbClr val="000000"/>
                </a:solidFill>
                <a:latin typeface="Trebuchet MS" charset="0"/>
              </a:rPr>
              <a:t>. Для игры проводят на земле или на полу две параллельные линии. Эти две линии образуют «реку». Расстояние между ними и их длина зависят от возраста и количества игроков. Все участники становятся на «берег» (за линию) или на оба «берега реки». Ведущий быстро приказывает: «В речку! На берег! В речку!» Играющие должны точно прыгать по приказу ведущего: на территорию, ограниченную линиями, и обратно. Кто ошибется, выходит из игры и должен будет после проскакать на одной ноге вдоль (кругом) «речки». Выигрывает последний не выбывший из игры. Он может стать новым ведущим.</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2600">
              <a:solidFill>
                <a:srgbClr val="000000"/>
              </a:solidFill>
              <a:latin typeface="Trebuchet MS"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320675"/>
            <a:ext cx="7239000" cy="4445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3800" b="1">
                <a:solidFill>
                  <a:srgbClr val="5D194F"/>
                </a:solidFill>
              </a:rPr>
              <a:t>Игра 2.</a:t>
            </a:r>
          </a:p>
        </p:txBody>
      </p:sp>
      <p:sp>
        <p:nvSpPr>
          <p:cNvPr id="17410" name="Text Box 2"/>
          <p:cNvSpPr txBox="1">
            <a:spLocks noChangeArrowheads="1"/>
          </p:cNvSpPr>
          <p:nvPr/>
        </p:nvSpPr>
        <p:spPr bwMode="auto">
          <a:xfrm>
            <a:off x="0" y="836613"/>
            <a:ext cx="6804025" cy="5664200"/>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Lst>
            </a:pPr>
            <a:r>
              <a:rPr lang="ru-RU" sz="2600" b="1">
                <a:solidFill>
                  <a:srgbClr val="000000"/>
                </a:solidFill>
                <a:latin typeface="Trebuchet MS" charset="0"/>
              </a:rPr>
              <a:t>Игра в школу («Коолимянг»)</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Lst>
            </a:pPr>
            <a:r>
              <a:rPr lang="ru-RU" sz="2600">
                <a:solidFill>
                  <a:srgbClr val="000000"/>
                </a:solidFill>
                <a:latin typeface="Trebuchet MS" charset="0"/>
              </a:rPr>
              <a:t>Этой игрой занимаются ребята 5-11 лет, от 3 до 10 человек. Перед игрой чертят на площадке прямоугольник 3x0.5 м, состоящий из шести квадратов.</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Lst>
            </a:pPr>
            <a:r>
              <a:rPr lang="ru-RU" sz="2600" b="1">
                <a:solidFill>
                  <a:srgbClr val="000000"/>
                </a:solidFill>
                <a:latin typeface="Trebuchet MS" charset="0"/>
              </a:rPr>
              <a:t>Описание</a:t>
            </a:r>
            <a:r>
              <a:rPr lang="ru-RU" sz="2600">
                <a:solidFill>
                  <a:srgbClr val="000000"/>
                </a:solidFill>
                <a:latin typeface="Trebuchet MS" charset="0"/>
              </a:rPr>
              <a:t>. Выбирают по считалке или другим способом «учителя». Он берет маленький камешек, прячет его за спиной в кулак, вытягивает руки вперед. Один из «учеников» должен отгадать, в какой руке камешек. Если это ему удалось, то он получает право бросить свой камень в квадрат первого класса так, чтобы камешек остался там. Если это получится, он снова угадывает и в случае удачи бросает камешек в квадрат второго класса. Если камешек не попадет в квадрат или «ученик» неправильно отгадает, то он остается в первом классе и очередь переходит к следующему «ученику». И так далее. Кто первым закончит все классы, тот победитель.</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Lst>
            </a:pPr>
            <a:endParaRPr lang="ru-RU" sz="2600">
              <a:solidFill>
                <a:srgbClr val="000000"/>
              </a:solidFill>
              <a:latin typeface="Trebuchet MS" charset="0"/>
            </a:endParaRPr>
          </a:p>
        </p:txBody>
      </p:sp>
      <p:pic>
        <p:nvPicPr>
          <p:cNvPr id="17411" name="Picture 3"/>
          <p:cNvPicPr>
            <a:picLocks noChangeAspect="1" noChangeArrowheads="1"/>
          </p:cNvPicPr>
          <p:nvPr/>
        </p:nvPicPr>
        <p:blipFill>
          <a:blip r:embed="rId3" cstate="print"/>
          <a:srcRect/>
          <a:stretch>
            <a:fillRect/>
          </a:stretch>
        </p:blipFill>
        <p:spPr bwMode="auto">
          <a:xfrm>
            <a:off x="6804025" y="1052513"/>
            <a:ext cx="2214563" cy="4714875"/>
          </a:xfrm>
          <a:prstGeom prst="rect">
            <a:avLst/>
          </a:prstGeom>
          <a:noFill/>
          <a:ln w="9360" cap="flat">
            <a:noFill/>
            <a:miter lim="800000"/>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320675"/>
            <a:ext cx="7239000" cy="588963"/>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3800" b="1">
                <a:solidFill>
                  <a:srgbClr val="5D194F"/>
                </a:solidFill>
              </a:rPr>
              <a:t>Игра 3.</a:t>
            </a:r>
          </a:p>
        </p:txBody>
      </p:sp>
      <p:sp>
        <p:nvSpPr>
          <p:cNvPr id="18434" name="Text Box 2"/>
          <p:cNvSpPr txBox="1">
            <a:spLocks noChangeArrowheads="1"/>
          </p:cNvSpPr>
          <p:nvPr/>
        </p:nvSpPr>
        <p:spPr bwMode="auto">
          <a:xfrm>
            <a:off x="179388" y="1052513"/>
            <a:ext cx="8064500" cy="5616575"/>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a:solidFill>
                  <a:srgbClr val="000000"/>
                </a:solidFill>
                <a:latin typeface="Trebuchet MS" charset="0"/>
              </a:rPr>
              <a:t>Игра в мяч с фигурами (Куюпалль)</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a:solidFill>
                  <a:srgbClr val="000000"/>
                </a:solidFill>
                <a:latin typeface="Trebuchet MS" charset="0"/>
              </a:rPr>
              <a:t>В этой игре участвуют младшие школьники, подростки, от 5 до 20 человек. Для игры нужен мяч.</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a:solidFill>
                  <a:srgbClr val="000000"/>
                </a:solidFill>
                <a:latin typeface="Trebuchet MS" charset="0"/>
              </a:rPr>
              <a:t>Описание</a:t>
            </a:r>
            <a:r>
              <a:rPr lang="ru-RU" sz="2600">
                <a:solidFill>
                  <a:srgbClr val="000000"/>
                </a:solidFill>
                <a:latin typeface="Trebuchet MS" charset="0"/>
              </a:rPr>
              <a:t>. Играющие образуют круг. В центре его становится водящий (по выбору). Он бросает им мяч. Один из игроков должен поймать мяч и бросить водящему. Если игрок не поймает мяч, то замирает в той позе, в которой пытался его поймать. Игра продолжается до тех пор, пока все участники не станут «статуями». Водящий выбирает самую интересную, на его взгляд, «статую», и игрок, изображающий ее, становится водящим. Игра начинается сначала.</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a:solidFill>
                  <a:srgbClr val="000000"/>
                </a:solidFill>
                <a:latin typeface="Trebuchet MS" charset="0"/>
              </a:rPr>
              <a:t>Правило</a:t>
            </a:r>
            <a:r>
              <a:rPr lang="ru-RU" sz="2600">
                <a:solidFill>
                  <a:srgbClr val="000000"/>
                </a:solidFill>
                <a:latin typeface="Trebuchet MS" charset="0"/>
              </a:rPr>
              <a:t>. Игрокам, не поймавшим мяч и ставшим «статуями», не разрешается изменять позу, иначе они выбывают из игры. </a:t>
            </a:r>
            <a:br>
              <a:rPr lang="ru-RU" sz="2600">
                <a:solidFill>
                  <a:srgbClr val="000000"/>
                </a:solidFill>
                <a:latin typeface="Trebuchet MS" charset="0"/>
              </a:rPr>
            </a:br>
            <a:endParaRPr lang="ru-RU" sz="2600">
              <a:solidFill>
                <a:srgbClr val="000000"/>
              </a:solidFill>
              <a:latin typeface="Trebuchet MS" charset="0"/>
            </a:endParaRP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2600">
              <a:solidFill>
                <a:srgbClr val="000000"/>
              </a:solidFill>
              <a:latin typeface="Trebuchet MS"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500063" y="-285750"/>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3800" b="1">
                <a:solidFill>
                  <a:srgbClr val="5D194F"/>
                </a:solidFill>
              </a:rPr>
              <a:t>Игра 4.</a:t>
            </a:r>
          </a:p>
        </p:txBody>
      </p:sp>
      <p:sp>
        <p:nvSpPr>
          <p:cNvPr id="19458" name="Text Box 2"/>
          <p:cNvSpPr txBox="1">
            <a:spLocks noChangeArrowheads="1"/>
          </p:cNvSpPr>
          <p:nvPr/>
        </p:nvSpPr>
        <p:spPr bwMode="auto">
          <a:xfrm>
            <a:off x="179388" y="1500188"/>
            <a:ext cx="4714875" cy="5357812"/>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Lst>
            </a:pPr>
            <a:r>
              <a:rPr lang="ru-RU" sz="7200" b="1">
                <a:solidFill>
                  <a:srgbClr val="000000"/>
                </a:solidFill>
                <a:latin typeface="Trebuchet MS" charset="0"/>
              </a:rPr>
              <a:t>Лисий силок (Рэбасэпююдминэ)</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Lst>
            </a:pPr>
            <a:r>
              <a:rPr lang="ru-RU" sz="7200">
                <a:solidFill>
                  <a:srgbClr val="000000"/>
                </a:solidFill>
                <a:latin typeface="Trebuchet MS" charset="0"/>
              </a:rPr>
              <a:t>В «Лисий силок» играют подростки и юноши, чаще на праздниках, где эта игра служит своего рода развлечением для зрителей. Играющих трое: двое из них - «ловцы», третий - «лиса». Берут веревку длиной 3-4 м и из нее делают затягивающуюся петлю («силок»), чтобы «лисе» можно было на четвереньках через нее прошмыгнуть.</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Lst>
            </a:pPr>
            <a:endParaRPr lang="ru-RU" sz="2600">
              <a:solidFill>
                <a:srgbClr val="000000"/>
              </a:solidFill>
              <a:latin typeface="Trebuchet MS" charset="0"/>
            </a:endParaRPr>
          </a:p>
        </p:txBody>
      </p:sp>
      <p:pic>
        <p:nvPicPr>
          <p:cNvPr id="19459" name="Picture 3"/>
          <p:cNvPicPr>
            <a:picLocks noChangeAspect="1" noChangeArrowheads="1"/>
          </p:cNvPicPr>
          <p:nvPr/>
        </p:nvPicPr>
        <p:blipFill>
          <a:blip r:embed="rId3" cstate="print"/>
          <a:srcRect/>
          <a:stretch>
            <a:fillRect/>
          </a:stretch>
        </p:blipFill>
        <p:spPr bwMode="auto">
          <a:xfrm>
            <a:off x="5000625" y="1285875"/>
            <a:ext cx="4000500" cy="4929188"/>
          </a:xfrm>
          <a:prstGeom prst="rect">
            <a:avLst/>
          </a:prstGeom>
          <a:noFill/>
          <a:ln w="9360" cap="flat">
            <a:noFill/>
            <a:miter lim="800000"/>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07950" y="188913"/>
            <a:ext cx="4895850" cy="6480175"/>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Lst>
            </a:pPr>
            <a:r>
              <a:rPr lang="ru-RU" sz="2800" b="1">
                <a:solidFill>
                  <a:srgbClr val="000000"/>
                </a:solidFill>
                <a:latin typeface="Trebuchet MS" charset="0"/>
              </a:rPr>
              <a:t>Описание</a:t>
            </a:r>
            <a:r>
              <a:rPr lang="ru-RU" sz="2800">
                <a:solidFill>
                  <a:srgbClr val="000000"/>
                </a:solidFill>
                <a:latin typeface="Trebuchet MS" charset="0"/>
              </a:rPr>
              <a:t>. «Ловцы» ставят свои левые ступни на нижние углы петли, левой рукой берутся за верхние ее углы, а правой рукой - за концы веревки. Задача «лисы» - проскользнуть через петлю. «Ловцы», в свою очередь, стараются в этот момент, затянув петлю, поймать «лису». «Лиса» вертится на четвереньках вокруг петли, спрашивает разрешения понюхать, отведать, отвлекая внимание «ловцов». Улучив благоприятный момент, она старается проскочить через петлю. Если же «ловцы» успеют затянуть петлю и поймать в нее «лису», то они - победители.</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Lst>
            </a:pPr>
            <a:endParaRPr lang="ru-RU" sz="2600">
              <a:solidFill>
                <a:srgbClr val="000000"/>
              </a:solidFill>
              <a:latin typeface="Trebuchet MS" charset="0"/>
            </a:endParaRPr>
          </a:p>
        </p:txBody>
      </p:sp>
      <p:pic>
        <p:nvPicPr>
          <p:cNvPr id="20482" name="Picture 2"/>
          <p:cNvPicPr>
            <a:picLocks noChangeAspect="1" noChangeArrowheads="1"/>
          </p:cNvPicPr>
          <p:nvPr/>
        </p:nvPicPr>
        <p:blipFill>
          <a:blip r:embed="rId3" cstate="print"/>
          <a:srcRect/>
          <a:stretch>
            <a:fillRect/>
          </a:stretch>
        </p:blipFill>
        <p:spPr bwMode="auto">
          <a:xfrm>
            <a:off x="5143500" y="404813"/>
            <a:ext cx="4000500" cy="4929187"/>
          </a:xfrm>
          <a:prstGeom prst="rect">
            <a:avLst/>
          </a:prstGeom>
          <a:noFill/>
          <a:ln w="9360" cap="flat">
            <a:noFill/>
            <a:miter lim="800000"/>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357188" y="-428625"/>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3800" b="1">
                <a:solidFill>
                  <a:srgbClr val="5D194F"/>
                </a:solidFill>
              </a:rPr>
              <a:t>Игра 5.</a:t>
            </a:r>
          </a:p>
        </p:txBody>
      </p:sp>
      <p:sp>
        <p:nvSpPr>
          <p:cNvPr id="21506" name="Text Box 2"/>
          <p:cNvSpPr txBox="1">
            <a:spLocks noChangeArrowheads="1"/>
          </p:cNvSpPr>
          <p:nvPr/>
        </p:nvSpPr>
        <p:spPr bwMode="auto">
          <a:xfrm>
            <a:off x="285750" y="857250"/>
            <a:ext cx="4500563" cy="4857750"/>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Lst>
            </a:pPr>
            <a:r>
              <a:rPr lang="ru-RU" sz="8000">
                <a:solidFill>
                  <a:srgbClr val="000000"/>
                </a:solidFill>
                <a:latin typeface="Trebuchet MS" charset="0"/>
              </a:rPr>
              <a:t>Две команды — «Черные» и «Белые» — стоят в шеренгах лицом друг к другу. Ведущий бросает картонный диск, у которого одна сторона черная, другая — белая. В зависимости от того, какая сторона при падении окажется наверху — белая или черная, — одна команда начинает ловить другую. Убегающие пытаются выскочить за прочерченную линию дома. Побеждает та команда, на счету у которой за время игры окажется больше пойманных противников.</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Lst>
            </a:pPr>
            <a:endParaRPr lang="ru-RU" sz="8000">
              <a:solidFill>
                <a:srgbClr val="000000"/>
              </a:solidFill>
              <a:latin typeface="Trebuchet MS" charset="0"/>
            </a:endParaRP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Lst>
            </a:pPr>
            <a:endParaRPr lang="ru-RU" sz="2600">
              <a:solidFill>
                <a:srgbClr val="000000"/>
              </a:solidFill>
              <a:latin typeface="Trebuchet MS" charset="0"/>
            </a:endParaRPr>
          </a:p>
        </p:txBody>
      </p:sp>
      <p:pic>
        <p:nvPicPr>
          <p:cNvPr id="21507" name="Picture 3"/>
          <p:cNvPicPr>
            <a:picLocks noChangeAspect="1" noChangeArrowheads="1"/>
          </p:cNvPicPr>
          <p:nvPr/>
        </p:nvPicPr>
        <p:blipFill>
          <a:blip r:embed="rId3" cstate="print"/>
          <a:srcRect/>
          <a:stretch>
            <a:fillRect/>
          </a:stretch>
        </p:blipFill>
        <p:spPr bwMode="auto">
          <a:xfrm>
            <a:off x="6000750" y="857250"/>
            <a:ext cx="2278063" cy="5599113"/>
          </a:xfrm>
          <a:prstGeom prst="rect">
            <a:avLst/>
          </a:prstGeom>
          <a:noFill/>
          <a:ln w="9360" cap="flat">
            <a:noFill/>
            <a:miter lim="800000"/>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320675"/>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ru-RU"/>
          </a:p>
        </p:txBody>
      </p:sp>
      <p:sp>
        <p:nvSpPr>
          <p:cNvPr id="22530" name="Text Box 2"/>
          <p:cNvSpPr txBox="1">
            <a:spLocks noChangeArrowheads="1"/>
          </p:cNvSpPr>
          <p:nvPr/>
        </p:nvSpPr>
        <p:spPr bwMode="auto">
          <a:xfrm>
            <a:off x="457200" y="1609725"/>
            <a:ext cx="4186238" cy="4846638"/>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Lst>
            </a:pPr>
            <a:r>
              <a:rPr lang="ru-RU" sz="2800" b="1" i="1">
                <a:solidFill>
                  <a:srgbClr val="000000"/>
                </a:solidFill>
                <a:latin typeface="Trebuchet MS" charset="0"/>
              </a:rPr>
              <a:t>Правила игры. </a:t>
            </a:r>
            <a:r>
              <a:rPr lang="ru-RU" sz="2800">
                <a:solidFill>
                  <a:srgbClr val="000000"/>
                </a:solidFill>
                <a:latin typeface="Trebuchet MS" charset="0"/>
              </a:rPr>
              <a:t>Ловить противников можно только после констатирующих слов ведущего: «Белые!» (Или: «Черные!») Догонять убегающих можно только до линии дома. Пойманные за линией дома не засчитываются.</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Lst>
            </a:pPr>
            <a:endParaRPr lang="ru-RU" sz="2600">
              <a:solidFill>
                <a:srgbClr val="000000"/>
              </a:solidFill>
              <a:latin typeface="Trebuchet MS" charset="0"/>
            </a:endParaRPr>
          </a:p>
        </p:txBody>
      </p:sp>
      <p:pic>
        <p:nvPicPr>
          <p:cNvPr id="22531" name="Picture 3"/>
          <p:cNvPicPr>
            <a:picLocks noChangeAspect="1" noChangeArrowheads="1"/>
          </p:cNvPicPr>
          <p:nvPr/>
        </p:nvPicPr>
        <p:blipFill>
          <a:blip r:embed="rId3" cstate="print"/>
          <a:srcRect/>
          <a:stretch>
            <a:fillRect/>
          </a:stretch>
        </p:blipFill>
        <p:spPr bwMode="auto">
          <a:xfrm>
            <a:off x="6000750" y="857250"/>
            <a:ext cx="2278063" cy="5599113"/>
          </a:xfrm>
          <a:prstGeom prst="rect">
            <a:avLst/>
          </a:prstGeom>
          <a:noFill/>
          <a:ln w="9360" cap="flat">
            <a:noFill/>
            <a:miter lim="800000"/>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457200" y="320675"/>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ru-RU"/>
          </a:p>
        </p:txBody>
      </p:sp>
      <p:sp>
        <p:nvSpPr>
          <p:cNvPr id="23554" name="Text Box 2"/>
          <p:cNvSpPr txBox="1">
            <a:spLocks noChangeArrowheads="1"/>
          </p:cNvSpPr>
          <p:nvPr/>
        </p:nvSpPr>
        <p:spPr bwMode="auto">
          <a:xfrm>
            <a:off x="457200" y="1609725"/>
            <a:ext cx="7239000" cy="4846638"/>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Lst>
            </a:pPr>
            <a:r>
              <a:rPr lang="ru-RU" sz="2600">
                <a:solidFill>
                  <a:srgbClr val="000000"/>
                </a:solidFill>
                <a:latin typeface="Trebuchet MS" charset="0"/>
              </a:rPr>
              <a:t>Какая игра вам больше понравилась?</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Lst>
            </a:pPr>
            <a:r>
              <a:rPr lang="ru-RU" sz="2600">
                <a:solidFill>
                  <a:srgbClr val="000000"/>
                </a:solidFill>
                <a:latin typeface="Trebuchet MS" charset="0"/>
              </a:rPr>
              <a:t>Какие физические качества человека она развивает?</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Lst>
            </a:pPr>
            <a:r>
              <a:rPr lang="ru-RU" sz="2600">
                <a:solidFill>
                  <a:srgbClr val="000000"/>
                </a:solidFill>
                <a:latin typeface="Trebuchet MS" charset="0"/>
              </a:rPr>
              <a:t>Способствуют ли эти игры умственному развитию?</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Lst>
            </a:pPr>
            <a:r>
              <a:rPr lang="ru-RU" sz="2600">
                <a:solidFill>
                  <a:srgbClr val="000000"/>
                </a:solidFill>
                <a:latin typeface="Trebuchet MS" charset="0"/>
              </a:rPr>
              <a:t>Что узнали нового?</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Lst>
            </a:pPr>
            <a:r>
              <a:rPr lang="ru-RU" sz="2600">
                <a:solidFill>
                  <a:srgbClr val="000000"/>
                </a:solidFill>
                <a:latin typeface="Trebuchet MS" charset="0"/>
              </a:rPr>
              <a:t>Оцените свою работу на уроке и дайте самооценку собственной деятельности.</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ru-RU" sz="2600">
                <a:solidFill>
                  <a:srgbClr val="000000"/>
                </a:solidFill>
                <a:latin typeface="Trebuchet MS" charset="0"/>
              </a:rPr>
              <a:t>  </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ru-RU" sz="2600">
              <a:solidFill>
                <a:srgbClr val="000000"/>
              </a:solidFill>
              <a:latin typeface="Trebuchet MS" charset="0"/>
            </a:endParaRP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ru-RU" sz="2600">
              <a:solidFill>
                <a:srgbClr val="000000"/>
              </a:solidFill>
              <a:latin typeface="Trebuchet MS" charset="0"/>
            </a:endParaRP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3554">
                                            <p:txEl>
                                              <p:pRg st="0" end="0"/>
                                            </p:txEl>
                                          </p:spTgt>
                                        </p:tgtEl>
                                        <p:attrNameLst>
                                          <p:attrName>style.visibility</p:attrName>
                                        </p:attrNameLst>
                                      </p:cBhvr>
                                      <p:to>
                                        <p:strVal val="visible"/>
                                      </p:to>
                                    </p:set>
                                    <p:anim calcmode="lin" valueType="num">
                                      <p:cBhvr additive="repl">
                                        <p:cTn id="7" dur="500" fill="hold"/>
                                        <p:tgtEl>
                                          <p:spTgt spid="23554">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23554">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23554">
                                            <p:txEl>
                                              <p:pRg st="1" end="1"/>
                                            </p:txEl>
                                          </p:spTgt>
                                        </p:tgtEl>
                                        <p:attrNameLst>
                                          <p:attrName>style.visibility</p:attrName>
                                        </p:attrNameLst>
                                      </p:cBhvr>
                                      <p:to>
                                        <p:strVal val="visible"/>
                                      </p:to>
                                    </p:set>
                                    <p:anim calcmode="lin" valueType="num">
                                      <p:cBhvr additive="repl">
                                        <p:cTn id="13" dur="500" fill="hold"/>
                                        <p:tgtEl>
                                          <p:spTgt spid="23554">
                                            <p:txEl>
                                              <p:pRg st="1" end="1"/>
                                            </p:txEl>
                                          </p:spTgt>
                                        </p:tgtEl>
                                        <p:attrNameLst>
                                          <p:attrName>ppt_x</p:attrName>
                                        </p:attrNameLst>
                                      </p:cBhvr>
                                      <p:tavLst>
                                        <p:tav tm="100000">
                                          <p:val>
                                            <p:strVal val="#ppt_x"/>
                                          </p:val>
                                        </p:tav>
                                        <p:tav>
                                          <p:val>
                                            <p:strVal val="#ppt_x"/>
                                          </p:val>
                                        </p:tav>
                                      </p:tavLst>
                                    </p:anim>
                                    <p:anim calcmode="lin" valueType="num">
                                      <p:cBhvr additive="repl">
                                        <p:cTn id="14" dur="500" fill="hold"/>
                                        <p:tgtEl>
                                          <p:spTgt spid="23554">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23554">
                                            <p:txEl>
                                              <p:pRg st="2" end="2"/>
                                            </p:txEl>
                                          </p:spTgt>
                                        </p:tgtEl>
                                        <p:attrNameLst>
                                          <p:attrName>style.visibility</p:attrName>
                                        </p:attrNameLst>
                                      </p:cBhvr>
                                      <p:to>
                                        <p:strVal val="visible"/>
                                      </p:to>
                                    </p:set>
                                    <p:anim calcmode="lin" valueType="num">
                                      <p:cBhvr additive="repl">
                                        <p:cTn id="19" dur="500" fill="hold"/>
                                        <p:tgtEl>
                                          <p:spTgt spid="23554">
                                            <p:txEl>
                                              <p:pRg st="2" end="2"/>
                                            </p:txEl>
                                          </p:spTgt>
                                        </p:tgtEl>
                                        <p:attrNameLst>
                                          <p:attrName>ppt_x</p:attrName>
                                        </p:attrNameLst>
                                      </p:cBhvr>
                                      <p:tavLst>
                                        <p:tav tm="100000">
                                          <p:val>
                                            <p:strVal val="#ppt_x"/>
                                          </p:val>
                                        </p:tav>
                                        <p:tav>
                                          <p:val>
                                            <p:strVal val="#ppt_x"/>
                                          </p:val>
                                        </p:tav>
                                      </p:tavLst>
                                    </p:anim>
                                    <p:anim calcmode="lin" valueType="num">
                                      <p:cBhvr additive="repl">
                                        <p:cTn id="20" dur="500" fill="hold"/>
                                        <p:tgtEl>
                                          <p:spTgt spid="23554">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23554">
                                            <p:txEl>
                                              <p:pRg st="3" end="3"/>
                                            </p:txEl>
                                          </p:spTgt>
                                        </p:tgtEl>
                                        <p:attrNameLst>
                                          <p:attrName>style.visibility</p:attrName>
                                        </p:attrNameLst>
                                      </p:cBhvr>
                                      <p:to>
                                        <p:strVal val="visible"/>
                                      </p:to>
                                    </p:set>
                                    <p:anim calcmode="lin" valueType="num">
                                      <p:cBhvr additive="repl">
                                        <p:cTn id="25" dur="500" fill="hold"/>
                                        <p:tgtEl>
                                          <p:spTgt spid="23554">
                                            <p:txEl>
                                              <p:pRg st="3" end="3"/>
                                            </p:txEl>
                                          </p:spTgt>
                                        </p:tgtEl>
                                        <p:attrNameLst>
                                          <p:attrName>ppt_x</p:attrName>
                                        </p:attrNameLst>
                                      </p:cBhvr>
                                      <p:tavLst>
                                        <p:tav tm="100000">
                                          <p:val>
                                            <p:strVal val="#ppt_x"/>
                                          </p:val>
                                        </p:tav>
                                        <p:tav>
                                          <p:val>
                                            <p:strVal val="#ppt_x"/>
                                          </p:val>
                                        </p:tav>
                                      </p:tavLst>
                                    </p:anim>
                                    <p:anim calcmode="lin" valueType="num">
                                      <p:cBhvr additive="repl">
                                        <p:cTn id="26" dur="500" fill="hold"/>
                                        <p:tgtEl>
                                          <p:spTgt spid="23554">
                                            <p:txEl>
                                              <p:pRg st="3" end="3"/>
                                            </p:txEl>
                                          </p:spTgt>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23554">
                                            <p:txEl>
                                              <p:pRg st="4" end="4"/>
                                            </p:txEl>
                                          </p:spTgt>
                                        </p:tgtEl>
                                        <p:attrNameLst>
                                          <p:attrName>style.visibility</p:attrName>
                                        </p:attrNameLst>
                                      </p:cBhvr>
                                      <p:to>
                                        <p:strVal val="visible"/>
                                      </p:to>
                                    </p:set>
                                    <p:anim calcmode="lin" valueType="num">
                                      <p:cBhvr additive="repl">
                                        <p:cTn id="31" dur="500" fill="hold"/>
                                        <p:tgtEl>
                                          <p:spTgt spid="23554">
                                            <p:txEl>
                                              <p:pRg st="4" end="4"/>
                                            </p:txEl>
                                          </p:spTgt>
                                        </p:tgtEl>
                                        <p:attrNameLst>
                                          <p:attrName>ppt_x</p:attrName>
                                        </p:attrNameLst>
                                      </p:cBhvr>
                                      <p:tavLst>
                                        <p:tav tm="100000">
                                          <p:val>
                                            <p:strVal val="#ppt_x"/>
                                          </p:val>
                                        </p:tav>
                                        <p:tav>
                                          <p:val>
                                            <p:strVal val="#ppt_x"/>
                                          </p:val>
                                        </p:tav>
                                      </p:tavLst>
                                    </p:anim>
                                    <p:anim calcmode="lin" valueType="num">
                                      <p:cBhvr additive="repl">
                                        <p:cTn id="32" dur="500" fill="hold"/>
                                        <p:tgtEl>
                                          <p:spTgt spid="23554">
                                            <p:txEl>
                                              <p:pRg st="4" end="4"/>
                                            </p:txEl>
                                          </p:spTgt>
                                        </p:tgtEl>
                                        <p:attrNameLst>
                                          <p:attrName>ppt_y</p:attrName>
                                        </p:attrNameLst>
                                      </p:cBhvr>
                                      <p:tavLst>
                                        <p:tav tm="100000">
                                          <p:val>
                                            <p:strVal val="1+#ppt_h/2"/>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additive="repl">
                                        <p:cTn id="36" dur="1" fill="hold">
                                          <p:stCondLst>
                                            <p:cond delay="0"/>
                                          </p:stCondLst>
                                        </p:cTn>
                                        <p:tgtEl>
                                          <p:spTgt spid="23554">
                                            <p:txEl>
                                              <p:pRg st="5" end="5"/>
                                            </p:txEl>
                                          </p:spTgt>
                                        </p:tgtEl>
                                        <p:attrNameLst>
                                          <p:attrName>style.visibility</p:attrName>
                                        </p:attrNameLst>
                                      </p:cBhvr>
                                      <p:to>
                                        <p:strVal val="visible"/>
                                      </p:to>
                                    </p:set>
                                    <p:anim calcmode="lin" valueType="num">
                                      <p:cBhvr additive="repl">
                                        <p:cTn id="37" dur="500" fill="hold"/>
                                        <p:tgtEl>
                                          <p:spTgt spid="23554">
                                            <p:txEl>
                                              <p:pRg st="5" end="5"/>
                                            </p:txEl>
                                          </p:spTgt>
                                        </p:tgtEl>
                                        <p:attrNameLst>
                                          <p:attrName>ppt_x</p:attrName>
                                        </p:attrNameLst>
                                      </p:cBhvr>
                                      <p:tavLst>
                                        <p:tav tm="100000">
                                          <p:val>
                                            <p:strVal val="#ppt_x"/>
                                          </p:val>
                                        </p:tav>
                                        <p:tav>
                                          <p:val>
                                            <p:strVal val="#ppt_x"/>
                                          </p:val>
                                        </p:tav>
                                      </p:tavLst>
                                    </p:anim>
                                    <p:anim calcmode="lin" valueType="num">
                                      <p:cBhvr additive="repl">
                                        <p:cTn id="38" dur="500" fill="hold"/>
                                        <p:tgtEl>
                                          <p:spTgt spid="23554">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428625" y="0"/>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3800" b="1">
                <a:solidFill>
                  <a:srgbClr val="5D194F"/>
                </a:solidFill>
              </a:rPr>
              <a:t>    Эстонский герб и флаг</a:t>
            </a:r>
          </a:p>
        </p:txBody>
      </p:sp>
      <p:pic>
        <p:nvPicPr>
          <p:cNvPr id="6146" name="Picture 2"/>
          <p:cNvPicPr>
            <a:picLocks noChangeAspect="1" noChangeArrowheads="1"/>
          </p:cNvPicPr>
          <p:nvPr/>
        </p:nvPicPr>
        <p:blipFill>
          <a:blip r:embed="rId3" cstate="print"/>
          <a:srcRect/>
          <a:stretch>
            <a:fillRect/>
          </a:stretch>
        </p:blipFill>
        <p:spPr bwMode="auto">
          <a:xfrm>
            <a:off x="152400" y="1500188"/>
            <a:ext cx="4705350" cy="4429125"/>
          </a:xfrm>
          <a:prstGeom prst="rect">
            <a:avLst/>
          </a:prstGeom>
          <a:noFill/>
          <a:ln w="9525" cap="flat">
            <a:noFill/>
            <a:round/>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4794250" y="2000250"/>
            <a:ext cx="4349750" cy="3262313"/>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6145"/>
                                        </p:tgtEl>
                                        <p:attrNameLst>
                                          <p:attrName>style.visibility</p:attrName>
                                        </p:attrNameLst>
                                      </p:cBhvr>
                                      <p:to>
                                        <p:strVal val="visible"/>
                                      </p:to>
                                    </p:set>
                                    <p:animEffect transition="in" filter="checkerboard(across)">
                                      <p:cBhvr additive="repl">
                                        <p:cTn id="7"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357188" y="500063"/>
            <a:ext cx="8358187" cy="17145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6000" b="1" i="1">
                <a:solidFill>
                  <a:srgbClr val="FF0000"/>
                </a:solidFill>
              </a:rPr>
              <a:t>Движение – это жизнь!</a:t>
            </a:r>
          </a:p>
        </p:txBody>
      </p:sp>
      <p:sp>
        <p:nvSpPr>
          <p:cNvPr id="24578" name="Text Box 2"/>
          <p:cNvSpPr txBox="1">
            <a:spLocks noChangeArrowheads="1"/>
          </p:cNvSpPr>
          <p:nvPr/>
        </p:nvSpPr>
        <p:spPr bwMode="auto">
          <a:xfrm>
            <a:off x="142875" y="2500313"/>
            <a:ext cx="8229600" cy="4525962"/>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a:solidFill>
                  <a:srgbClr val="000000"/>
                </a:solidFill>
                <a:latin typeface="Trebuchet MS" charset="0"/>
              </a:rPr>
              <a:t>Играйте больше в подвижные игры.</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a:solidFill>
                  <a:srgbClr val="000000"/>
                </a:solidFill>
                <a:latin typeface="Trebuchet MS" charset="0"/>
              </a:rPr>
              <a:t>Занимайтесь спортом.</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a:solidFill>
                  <a:srgbClr val="000000"/>
                </a:solidFill>
                <a:latin typeface="Trebuchet MS" charset="0"/>
              </a:rPr>
              <a:t>Ведите здоровый образ жизни.</a:t>
            </a:r>
          </a:p>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a:solidFill>
                  <a:srgbClr val="000000"/>
                </a:solidFill>
                <a:latin typeface="Trebuchet MS" charset="0"/>
              </a:rPr>
              <a:t>Достигайте высоких результатов в спорте.</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2600" b="1">
              <a:solidFill>
                <a:srgbClr val="000000"/>
              </a:solidFill>
              <a:latin typeface="Trebuchet MS" charset="0"/>
            </a:endParaRP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1500" b="1">
              <a:solidFill>
                <a:srgbClr val="000000"/>
              </a:solidFill>
              <a:latin typeface="Trebuchet MS" charset="0"/>
            </a:endParaRP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1500" b="1" u="sng">
              <a:solidFill>
                <a:srgbClr val="000000"/>
              </a:solidFill>
              <a:latin typeface="Trebuchet MS" charset="0"/>
            </a:endParaRP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1500" b="1" u="sng">
                <a:solidFill>
                  <a:srgbClr val="000000"/>
                </a:solidFill>
                <a:latin typeface="Trebuchet MS" charset="0"/>
              </a:rPr>
              <a:t>Подготовил</a:t>
            </a:r>
            <a:r>
              <a:rPr lang="ru-RU" sz="1500" b="1">
                <a:solidFill>
                  <a:srgbClr val="000000"/>
                </a:solidFill>
                <a:latin typeface="Trebuchet MS" charset="0"/>
              </a:rPr>
              <a:t>: учитель физкультуры ЦО №491 «Марьино» Маханёва Елена Васильевна для начальных классов.</a:t>
            </a:r>
          </a:p>
          <a:p>
            <a:pPr marL="273050" indent="-273050" hangingPunct="1">
              <a:lnSpc>
                <a:spcPct val="100000"/>
              </a:lnSpc>
              <a:spcBef>
                <a:spcPts val="600"/>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ru-RU" sz="2600">
              <a:solidFill>
                <a:srgbClr val="000000"/>
              </a:solidFill>
              <a:latin typeface="Trebuchet MS"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cstate="print"/>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457200" y="320675"/>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ru-RU"/>
          </a:p>
        </p:txBody>
      </p:sp>
      <p:pic>
        <p:nvPicPr>
          <p:cNvPr id="7170" name="Picture 2"/>
          <p:cNvPicPr>
            <a:picLocks noChangeAspect="1" noChangeArrowheads="1"/>
          </p:cNvPicPr>
          <p:nvPr/>
        </p:nvPicPr>
        <p:blipFill>
          <a:blip r:embed="rId3" cstate="print"/>
          <a:srcRect/>
          <a:stretch>
            <a:fillRect/>
          </a:stretch>
        </p:blipFill>
        <p:spPr bwMode="auto">
          <a:xfrm>
            <a:off x="0" y="0"/>
            <a:ext cx="8172450" cy="68580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1619250" y="0"/>
            <a:ext cx="5238750" cy="3429000"/>
          </a:xfrm>
          <a:prstGeom prst="rect">
            <a:avLst/>
          </a:prstGeom>
          <a:noFill/>
          <a:ln w="9525" cap="flat">
            <a:noFill/>
            <a:round/>
            <a:headEnd/>
            <a:tailEnd/>
          </a:ln>
          <a:effectLst/>
        </p:spPr>
      </p:pic>
      <p:pic>
        <p:nvPicPr>
          <p:cNvPr id="8194" name="Picture 2"/>
          <p:cNvPicPr>
            <a:picLocks noChangeAspect="1" noChangeArrowheads="1"/>
          </p:cNvPicPr>
          <p:nvPr/>
        </p:nvPicPr>
        <p:blipFill>
          <a:blip r:embed="rId4" cstate="print"/>
          <a:srcRect/>
          <a:stretch>
            <a:fillRect/>
          </a:stretch>
        </p:blipFill>
        <p:spPr bwMode="auto">
          <a:xfrm>
            <a:off x="4600575" y="3452813"/>
            <a:ext cx="4543425" cy="3405187"/>
          </a:xfrm>
          <a:prstGeom prst="rect">
            <a:avLst/>
          </a:prstGeom>
          <a:noFill/>
          <a:ln w="9525" cap="flat">
            <a:noFill/>
            <a:round/>
            <a:headEnd/>
            <a:tailEnd/>
          </a:ln>
          <a:effectLst/>
        </p:spPr>
      </p:pic>
      <p:pic>
        <p:nvPicPr>
          <p:cNvPr id="8195" name="Picture 3"/>
          <p:cNvPicPr>
            <a:picLocks noChangeAspect="1" noChangeArrowheads="1"/>
          </p:cNvPicPr>
          <p:nvPr/>
        </p:nvPicPr>
        <p:blipFill>
          <a:blip r:embed="rId5" cstate="print"/>
          <a:srcRect/>
          <a:stretch>
            <a:fillRect/>
          </a:stretch>
        </p:blipFill>
        <p:spPr bwMode="auto">
          <a:xfrm>
            <a:off x="0" y="3429000"/>
            <a:ext cx="5143500" cy="34290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0" y="0"/>
            <a:ext cx="3673475" cy="5286375"/>
          </a:xfrm>
          <a:prstGeom prst="rect">
            <a:avLst/>
          </a:prstGeom>
          <a:noFill/>
          <a:ln w="9525" cap="flat">
            <a:noFill/>
            <a:round/>
            <a:headEnd/>
            <a:tailEnd/>
          </a:ln>
          <a:effectLst/>
        </p:spPr>
      </p:pic>
      <p:pic>
        <p:nvPicPr>
          <p:cNvPr id="9218" name="Picture 2"/>
          <p:cNvPicPr>
            <a:picLocks noChangeAspect="1" noChangeArrowheads="1"/>
          </p:cNvPicPr>
          <p:nvPr/>
        </p:nvPicPr>
        <p:blipFill>
          <a:blip r:embed="rId4" cstate="print"/>
          <a:srcRect/>
          <a:stretch>
            <a:fillRect/>
          </a:stretch>
        </p:blipFill>
        <p:spPr bwMode="auto">
          <a:xfrm>
            <a:off x="3429000" y="0"/>
            <a:ext cx="3657600" cy="4867275"/>
          </a:xfrm>
          <a:prstGeom prst="rect">
            <a:avLst/>
          </a:prstGeom>
          <a:noFill/>
          <a:ln w="9525" cap="flat">
            <a:noFill/>
            <a:round/>
            <a:headEnd/>
            <a:tailEnd/>
          </a:ln>
          <a:effectLst/>
        </p:spPr>
      </p:pic>
      <p:pic>
        <p:nvPicPr>
          <p:cNvPr id="9219" name="Picture 3"/>
          <p:cNvPicPr>
            <a:picLocks noChangeAspect="1" noChangeArrowheads="1"/>
          </p:cNvPicPr>
          <p:nvPr/>
        </p:nvPicPr>
        <p:blipFill>
          <a:blip r:embed="rId5" cstate="print"/>
          <a:srcRect/>
          <a:stretch>
            <a:fillRect/>
          </a:stretch>
        </p:blipFill>
        <p:spPr bwMode="auto">
          <a:xfrm>
            <a:off x="4786313" y="3589338"/>
            <a:ext cx="4357687" cy="326866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7200" y="320675"/>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3800" b="1">
                <a:solidFill>
                  <a:srgbClr val="5D194F"/>
                </a:solidFill>
              </a:rPr>
              <a:t>Олимпийские чемпионы Эстонии</a:t>
            </a:r>
          </a:p>
        </p:txBody>
      </p:sp>
      <p:sp>
        <p:nvSpPr>
          <p:cNvPr id="10242" name="Text Box 2"/>
          <p:cNvSpPr txBox="1">
            <a:spLocks noChangeArrowheads="1"/>
          </p:cNvSpPr>
          <p:nvPr/>
        </p:nvSpPr>
        <p:spPr bwMode="auto">
          <a:xfrm>
            <a:off x="428625" y="1714500"/>
            <a:ext cx="3471863" cy="4768850"/>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Lst>
            </a:pPr>
            <a:r>
              <a:rPr lang="ru-RU" sz="2600" b="1">
                <a:solidFill>
                  <a:srgbClr val="000000"/>
                </a:solidFill>
                <a:latin typeface="Trebuchet MS" charset="0"/>
              </a:rPr>
              <a:t>Андрус Веэрпалурод</a:t>
            </a:r>
            <a:r>
              <a:rPr lang="ru-RU" sz="2600">
                <a:solidFill>
                  <a:srgbClr val="000000"/>
                </a:solidFill>
                <a:latin typeface="Trebuchet MS" charset="0"/>
              </a:rPr>
              <a:t> — знаменитый эстонский </a:t>
            </a:r>
            <a:r>
              <a:rPr lang="ru-RU" sz="2600">
                <a:solidFill>
                  <a:srgbClr val="000000"/>
                </a:solidFill>
                <a:latin typeface="Trebuchet MS" charset="0"/>
                <a:hlinkClick r:id="rId3"/>
              </a:rPr>
              <a:t>лыжник</a:t>
            </a:r>
            <a:r>
              <a:rPr lang="ru-RU" sz="2600">
                <a:solidFill>
                  <a:srgbClr val="000000"/>
                </a:solidFill>
                <a:latin typeface="Trebuchet MS" charset="0"/>
              </a:rPr>
              <a:t>, двукратный олимпийский чемпион на дистанции 15 км классическим стилем и двукратный чемпион мира (30 и 15 км классическим стилем). Специализировался на длинных дистанциях классическим стилем.</a:t>
            </a:r>
          </a:p>
        </p:txBody>
      </p:sp>
      <p:pic>
        <p:nvPicPr>
          <p:cNvPr id="10243" name="Picture 3"/>
          <p:cNvPicPr>
            <a:picLocks noChangeAspect="1" noChangeArrowheads="1"/>
          </p:cNvPicPr>
          <p:nvPr/>
        </p:nvPicPr>
        <p:blipFill>
          <a:blip r:embed="rId4" cstate="print"/>
          <a:srcRect/>
          <a:stretch>
            <a:fillRect/>
          </a:stretch>
        </p:blipFill>
        <p:spPr bwMode="auto">
          <a:xfrm>
            <a:off x="4929188" y="1143000"/>
            <a:ext cx="3714750" cy="557212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57200" y="320675"/>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ru-RU"/>
          </a:p>
        </p:txBody>
      </p:sp>
      <p:sp>
        <p:nvSpPr>
          <p:cNvPr id="11266" name="Text Box 2"/>
          <p:cNvSpPr txBox="1">
            <a:spLocks noChangeArrowheads="1"/>
          </p:cNvSpPr>
          <p:nvPr/>
        </p:nvSpPr>
        <p:spPr bwMode="auto">
          <a:xfrm>
            <a:off x="457200" y="1600200"/>
            <a:ext cx="2971800" cy="5114925"/>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Lst>
            </a:pPr>
            <a:r>
              <a:rPr lang="ru-RU" sz="2600" b="1">
                <a:solidFill>
                  <a:srgbClr val="000000"/>
                </a:solidFill>
                <a:latin typeface="Trebuchet MS" charset="0"/>
              </a:rPr>
              <a:t>Герд Ка́нтер - </a:t>
            </a:r>
            <a:r>
              <a:rPr lang="ru-RU" sz="2600">
                <a:solidFill>
                  <a:srgbClr val="000000"/>
                </a:solidFill>
                <a:latin typeface="Trebuchet MS" charset="0"/>
              </a:rPr>
              <a:t>известный </a:t>
            </a:r>
            <a:r>
              <a:rPr lang="ru-RU" sz="2600">
                <a:solidFill>
                  <a:srgbClr val="000000"/>
                </a:solidFill>
                <a:latin typeface="Trebuchet MS" charset="0"/>
                <a:hlinkClick r:id="rId3"/>
              </a:rPr>
              <a:t>эстонский</a:t>
            </a:r>
            <a:r>
              <a:rPr lang="ru-RU" sz="2600">
                <a:solidFill>
                  <a:srgbClr val="000000"/>
                </a:solidFill>
                <a:latin typeface="Trebuchet MS" charset="0"/>
              </a:rPr>
              <a:t> </a:t>
            </a:r>
            <a:r>
              <a:rPr lang="ru-RU" sz="2600">
                <a:solidFill>
                  <a:srgbClr val="000000"/>
                </a:solidFill>
                <a:latin typeface="Trebuchet MS" charset="0"/>
                <a:hlinkClick r:id="rId4"/>
              </a:rPr>
              <a:t>легкоатлет</a:t>
            </a:r>
            <a:r>
              <a:rPr lang="ru-RU" sz="2600">
                <a:solidFill>
                  <a:srgbClr val="000000"/>
                </a:solidFill>
                <a:latin typeface="Trebuchet MS" charset="0"/>
              </a:rPr>
              <a:t>, </a:t>
            </a:r>
            <a:r>
              <a:rPr lang="ru-RU" sz="2600">
                <a:solidFill>
                  <a:srgbClr val="000000"/>
                </a:solidFill>
                <a:latin typeface="Trebuchet MS" charset="0"/>
                <a:hlinkClick r:id="rId5"/>
              </a:rPr>
              <a:t>метатель диска</a:t>
            </a:r>
            <a:r>
              <a:rPr lang="ru-RU" sz="2600">
                <a:solidFill>
                  <a:srgbClr val="000000"/>
                </a:solidFill>
                <a:latin typeface="Trebuchet MS" charset="0"/>
              </a:rPr>
              <a:t>, олимпийский чемпион и чемпион мира. Дважды признавался лучшим спортсменом года в Эстонии (2007 и 2008). Кавалер </a:t>
            </a:r>
            <a:r>
              <a:rPr lang="ru-RU" sz="2600">
                <a:solidFill>
                  <a:srgbClr val="000000"/>
                </a:solidFill>
                <a:latin typeface="Trebuchet MS" charset="0"/>
                <a:hlinkClick r:id="rId6"/>
              </a:rPr>
              <a:t>ордена Белой звезды</a:t>
            </a:r>
            <a:r>
              <a:rPr lang="ru-RU" sz="2600">
                <a:solidFill>
                  <a:srgbClr val="000000"/>
                </a:solidFill>
                <a:latin typeface="Trebuchet MS" charset="0"/>
              </a:rPr>
              <a:t>.</a:t>
            </a:r>
          </a:p>
        </p:txBody>
      </p:sp>
      <p:pic>
        <p:nvPicPr>
          <p:cNvPr id="11267" name="Picture 3"/>
          <p:cNvPicPr>
            <a:picLocks noChangeAspect="1" noChangeArrowheads="1"/>
          </p:cNvPicPr>
          <p:nvPr/>
        </p:nvPicPr>
        <p:blipFill>
          <a:blip r:embed="rId7" cstate="print"/>
          <a:srcRect/>
          <a:stretch>
            <a:fillRect/>
          </a:stretch>
        </p:blipFill>
        <p:spPr bwMode="auto">
          <a:xfrm>
            <a:off x="3563938" y="692150"/>
            <a:ext cx="4581525" cy="570547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320675"/>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ru-RU"/>
          </a:p>
        </p:txBody>
      </p:sp>
      <p:sp>
        <p:nvSpPr>
          <p:cNvPr id="12290" name="Text Box 2"/>
          <p:cNvSpPr txBox="1">
            <a:spLocks noChangeArrowheads="1"/>
          </p:cNvSpPr>
          <p:nvPr/>
        </p:nvSpPr>
        <p:spPr bwMode="auto">
          <a:xfrm>
            <a:off x="428625" y="1428750"/>
            <a:ext cx="3714750" cy="5143500"/>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Lst>
            </a:pPr>
            <a:r>
              <a:rPr lang="ru-RU" sz="2600" b="1">
                <a:solidFill>
                  <a:srgbClr val="000000"/>
                </a:solidFill>
                <a:latin typeface="Trebuchet MS" charset="0"/>
              </a:rPr>
              <a:t>Эрика Акселевна Салумяэ</a:t>
            </a:r>
            <a:r>
              <a:rPr lang="ru-RU" sz="2600">
                <a:solidFill>
                  <a:srgbClr val="000000"/>
                </a:solidFill>
                <a:latin typeface="Trebuchet MS" charset="0"/>
              </a:rPr>
              <a:t>— советская и эстонская велогонщица (специализация: спринт), олимпийская чемпионка Сеула и Барселоны, чемпионка мира и 19-кратная рекордсменка мира.</a:t>
            </a:r>
          </a:p>
        </p:txBody>
      </p:sp>
      <p:pic>
        <p:nvPicPr>
          <p:cNvPr id="12291" name="Picture 3"/>
          <p:cNvPicPr>
            <a:picLocks noChangeAspect="1" noChangeArrowheads="1"/>
          </p:cNvPicPr>
          <p:nvPr/>
        </p:nvPicPr>
        <p:blipFill>
          <a:blip r:embed="rId3" cstate="print"/>
          <a:srcRect/>
          <a:stretch>
            <a:fillRect/>
          </a:stretch>
        </p:blipFill>
        <p:spPr bwMode="auto">
          <a:xfrm>
            <a:off x="5072063" y="357188"/>
            <a:ext cx="2643187" cy="606425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7200" y="320675"/>
            <a:ext cx="72390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ru-RU"/>
          </a:p>
        </p:txBody>
      </p:sp>
      <p:sp>
        <p:nvSpPr>
          <p:cNvPr id="13314" name="Text Box 2"/>
          <p:cNvSpPr txBox="1">
            <a:spLocks noChangeArrowheads="1"/>
          </p:cNvSpPr>
          <p:nvPr/>
        </p:nvSpPr>
        <p:spPr bwMode="auto">
          <a:xfrm>
            <a:off x="457200" y="1600200"/>
            <a:ext cx="4114800" cy="3971925"/>
          </a:xfrm>
          <a:prstGeom prst="rect">
            <a:avLst/>
          </a:prstGeom>
          <a:noFill/>
          <a:ln w="9525" cap="flat">
            <a:noFill/>
            <a:round/>
            <a:headEnd/>
            <a:tailEnd/>
          </a:ln>
          <a:effectLst/>
        </p:spPr>
        <p:txBody>
          <a:bodyPr lIns="90000" tIns="45000" rIns="90000" bIns="45000"/>
          <a:lstStyle/>
          <a:p>
            <a:pPr marL="273050" indent="-273050" hangingPunct="1">
              <a:lnSpc>
                <a:spcPct val="100000"/>
              </a:lnSpc>
              <a:spcBef>
                <a:spcPts val="600"/>
              </a:spcBef>
              <a:spcAft>
                <a:spcPts val="1425"/>
              </a:spcAft>
              <a:buClr>
                <a:srgbClr val="B13F9A"/>
              </a:buClr>
              <a:buSzPct val="73000"/>
              <a:buFont typeface="Wingdings 2" charset="0"/>
              <a:buChar char=""/>
              <a:tabLst>
                <a:tab pos="723900" algn="l"/>
                <a:tab pos="1447800" algn="l"/>
                <a:tab pos="2171700" algn="l"/>
                <a:tab pos="2895600" algn="l"/>
                <a:tab pos="3619500" algn="l"/>
              </a:tabLst>
            </a:pPr>
            <a:r>
              <a:rPr lang="ru-RU" sz="2600" b="1">
                <a:solidFill>
                  <a:srgbClr val="000000"/>
                </a:solidFill>
                <a:latin typeface="Trebuchet MS" charset="0"/>
              </a:rPr>
              <a:t>Кристина Шмигун-Вяхи</a:t>
            </a:r>
            <a:r>
              <a:rPr lang="ru-RU" sz="2600">
                <a:solidFill>
                  <a:srgbClr val="000000"/>
                </a:solidFill>
                <a:latin typeface="Trebuchet MS" charset="0"/>
              </a:rPr>
              <a:t>— </a:t>
            </a:r>
            <a:r>
              <a:rPr lang="ru-RU" sz="2600">
                <a:solidFill>
                  <a:srgbClr val="000000"/>
                </a:solidFill>
                <a:latin typeface="Trebuchet MS" charset="0"/>
                <a:hlinkClick r:id="rId3"/>
              </a:rPr>
              <a:t>эстонская</a:t>
            </a:r>
            <a:r>
              <a:rPr lang="ru-RU" sz="2600">
                <a:solidFill>
                  <a:srgbClr val="000000"/>
                </a:solidFill>
                <a:latin typeface="Trebuchet MS" charset="0"/>
              </a:rPr>
              <a:t> </a:t>
            </a:r>
            <a:r>
              <a:rPr lang="ru-RU" sz="2600">
                <a:solidFill>
                  <a:srgbClr val="000000"/>
                </a:solidFill>
                <a:latin typeface="Trebuchet MS" charset="0"/>
                <a:hlinkClick r:id="rId4"/>
              </a:rPr>
              <a:t>лыжница</a:t>
            </a:r>
            <a:r>
              <a:rPr lang="ru-RU" sz="2600">
                <a:solidFill>
                  <a:srgbClr val="000000"/>
                </a:solidFill>
                <a:latin typeface="Trebuchet MS" charset="0"/>
              </a:rPr>
              <a:t>, двукратная олимпийская чемпионка, чемпионка мира.</a:t>
            </a:r>
          </a:p>
        </p:txBody>
      </p:sp>
      <p:pic>
        <p:nvPicPr>
          <p:cNvPr id="13315" name="Picture 3"/>
          <p:cNvPicPr>
            <a:picLocks noChangeAspect="1" noChangeArrowheads="1"/>
          </p:cNvPicPr>
          <p:nvPr/>
        </p:nvPicPr>
        <p:blipFill>
          <a:blip r:embed="rId5" cstate="print"/>
          <a:srcRect/>
          <a:stretch>
            <a:fillRect/>
          </a:stretch>
        </p:blipFill>
        <p:spPr bwMode="auto">
          <a:xfrm>
            <a:off x="4643438" y="857250"/>
            <a:ext cx="4000500" cy="53340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rebuchet MS"/>
        <a:ea typeface=""/>
        <a:cs typeface="Arial Unicode MS"/>
      </a:majorFont>
      <a:minorFont>
        <a:latin typeface="Trebuchet MS"/>
        <a:ea typeface=""/>
        <a:cs typeface="Arial Unicode M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rebuchet MS"/>
        <a:ea typeface=""/>
        <a:cs typeface="Arial Unicode MS"/>
      </a:majorFont>
      <a:minorFont>
        <a:latin typeface="Trebuchet MS"/>
        <a:ea typeface=""/>
        <a:cs typeface="Arial Unicode M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rebuchet MS"/>
        <a:ea typeface=""/>
        <a:cs typeface="Arial Unicode MS"/>
      </a:majorFont>
      <a:minorFont>
        <a:latin typeface="Trebuchet MS"/>
        <a:ea typeface=""/>
        <a:cs typeface="Arial Unicode M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897</Words>
  <Application>Microsoft Office PowerPoint</Application>
  <PresentationFormat>Экран (4:3)</PresentationFormat>
  <Paragraphs>66</Paragraphs>
  <Slides>20</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20</vt:i4>
      </vt:variant>
    </vt:vector>
  </HeadingPairs>
  <TitlesOfParts>
    <vt:vector size="28" baseType="lpstr">
      <vt:lpstr>Times New Roman</vt:lpstr>
      <vt:lpstr>Trebuchet MS</vt:lpstr>
      <vt:lpstr>Arial Unicode MS</vt:lpstr>
      <vt:lpstr>Arial</vt:lpstr>
      <vt:lpstr>Wingdings 2</vt:lpstr>
      <vt:lpstr>Тема Office</vt:lpstr>
      <vt:lpstr>Тема Office</vt:lpstr>
      <vt:lpstr>Тема Office</vt:lpstr>
      <vt:lpstr>Эстонские народные игры</vt:lpstr>
      <vt:lpstr>    Эстонский герб и флаг</vt:lpstr>
      <vt:lpstr>Слайд 3</vt:lpstr>
      <vt:lpstr>Слайд 4</vt:lpstr>
      <vt:lpstr>Слайд 5</vt:lpstr>
      <vt:lpstr>Олимпийские чемпионы Эстонии</vt:lpstr>
      <vt:lpstr>Слайд 7</vt:lpstr>
      <vt:lpstr>Слайд 8</vt:lpstr>
      <vt:lpstr>Слайд 9</vt:lpstr>
      <vt:lpstr>Слайд 10</vt:lpstr>
      <vt:lpstr>Слайд 11</vt:lpstr>
      <vt:lpstr>Игра 1.</vt:lpstr>
      <vt:lpstr>Игра 2.</vt:lpstr>
      <vt:lpstr>Игра 3.</vt:lpstr>
      <vt:lpstr>Игра 4.</vt:lpstr>
      <vt:lpstr>Слайд 16</vt:lpstr>
      <vt:lpstr>Игра 5.</vt:lpstr>
      <vt:lpstr>Слайд 18</vt:lpstr>
      <vt:lpstr>Слайд 19</vt:lpstr>
      <vt:lpstr>Движение – это жизнь!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Эстонские народные игры</dc:title>
  <dc:creator>revaz</dc:creator>
  <cp:lastModifiedBy>re</cp:lastModifiedBy>
  <cp:revision>1</cp:revision>
  <cp:lastPrinted>1601-01-01T00:00:00Z</cp:lastPrinted>
  <dcterms:created xsi:type="dcterms:W3CDTF">1601-01-01T00:00:00Z</dcterms:created>
  <dcterms:modified xsi:type="dcterms:W3CDTF">2014-04-08T20:37:46Z</dcterms:modified>
</cp:coreProperties>
</file>