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70" r:id="rId5"/>
    <p:sldId id="269" r:id="rId6"/>
    <p:sldId id="271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6699-B0E6-4684-B1C4-5E802E522CE9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D6BA-EA67-42BA-9E89-ACF2E0096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819B-8195-4853-B6D5-2F46ECDC1752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E797-9BC5-4D6C-A96E-7805440A3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B920-6CC6-4DE5-9254-AF4CB5DD2AFA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0B5D-7891-43AE-BE51-180FEAFF2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BD4F-3E5A-4D8D-80B5-493960A4043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B277-E395-4EDA-AE7F-3C5202022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ED83-940B-4F5C-A895-9120876AE541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A463-EBA5-4A12-954B-E5CB18B8D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91D3-64FB-496F-BCED-D0149D14D02C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FBAD-60F2-4FB5-9FEE-CBA63F4EF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A298-1268-4B7A-80E1-CF60B3CBD0EE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3C96-4171-4586-A3FB-261B11F6C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4356-5241-4081-A94F-F72FA11FB70F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9FA6-0858-4F0A-A605-9D95902A3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3708A-2051-430D-B1B1-08E10FE98CDB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E007-1F13-44D2-A869-7B3590301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C23A-E81A-45DE-B104-8ADA0890CA97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73A5-91B0-4962-91EC-844EDCE68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75DB-77DC-486D-AACD-0CF5CAB77FC7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9312-6E5D-4054-8860-47BF48638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E67FB6-9E1B-4BF0-A779-E88745FE4174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2F57E9-355A-4599-B3CF-669E6B8A8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724150" y="1484313"/>
            <a:ext cx="3590925" cy="360045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8262" t="12993" r="14605" b="12993"/>
          <a:stretch/>
        </p:blipFill>
        <p:spPr bwMode="auto">
          <a:xfrm>
            <a:off x="1012986" y="4797152"/>
            <a:ext cx="1424412" cy="1440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50" y="115888"/>
            <a:ext cx="6261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C -0.0934 -0.17477 -0.03299 -0.44815 0.13594 -0.60973 C 0.30556 -0.76968 0.5191 -0.75556 0.61285 -0.58102 C 0.70625 -0.4051 0.64531 -0.13264 0.47604 0.02777 C 0.30729 0.18819 0.09375 0.17662 5.55556E-7 3.33333E-6 Z " pathEditMode="relative" rAng="14073867" ptsTypes="fffff">
                                      <p:cBhvr>
                                        <p:cTn id="2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-29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18739" y="3645024"/>
            <a:ext cx="4069879" cy="306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19" y="3645024"/>
            <a:ext cx="4075262" cy="306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788024" y="188640"/>
            <a:ext cx="4074986" cy="30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51519" y="188640"/>
            <a:ext cx="4078199" cy="30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4077072"/>
            <a:ext cx="3420000" cy="256740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8116" y="4077072"/>
            <a:ext cx="3420000" cy="2566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/>
            </a:extLst>
          </a:blip>
          <a:srcRect l="694" t="328" r="-694" b="6994"/>
          <a:stretch/>
        </p:blipFill>
        <p:spPr>
          <a:xfrm>
            <a:off x="678116" y="303477"/>
            <a:ext cx="3420000" cy="342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/>
            </a:extLst>
          </a:blip>
          <a:srcRect t="71" b="71"/>
          <a:stretch/>
        </p:blipFill>
        <p:spPr bwMode="auto">
          <a:xfrm>
            <a:off x="5006651" y="260648"/>
            <a:ext cx="3420000" cy="342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4813"/>
            <a:ext cx="4535488" cy="48942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607700" y="404664"/>
            <a:ext cx="4284000" cy="4284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17970" r="6137"/>
          <a:stretch>
            <a:fillRect/>
          </a:stretch>
        </p:blipFill>
        <p:spPr bwMode="auto">
          <a:xfrm>
            <a:off x="3567113" y="4689475"/>
            <a:ext cx="52736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752" y="490198"/>
            <a:ext cx="5036336" cy="378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3467100"/>
            <a:ext cx="2879725" cy="28797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0213" y="476250"/>
            <a:ext cx="28321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872038"/>
            <a:ext cx="54022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724150" y="1484313"/>
            <a:ext cx="3590925" cy="360045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8262" t="12993" r="14605" b="12993"/>
          <a:stretch/>
        </p:blipFill>
        <p:spPr bwMode="auto">
          <a:xfrm>
            <a:off x="1012986" y="4797152"/>
            <a:ext cx="1424412" cy="1440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-11113"/>
            <a:ext cx="8755063" cy="21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C -0.0934 -0.17477 -0.03299 -0.44815 0.13594 -0.60973 C 0.30556 -0.76968 0.5191 -0.75556 0.61285 -0.58102 C 0.70625 -0.4051 0.64531 -0.13264 0.47604 0.02777 C 0.30729 0.18819 0.09375 0.17662 5.55556E-7 3.33333E-6 Z " pathEditMode="relative" rAng="14073867" ptsTypes="fffff">
                                      <p:cBhvr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-2907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00017 0.34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4813"/>
            <a:ext cx="4535488" cy="48942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607700" y="404664"/>
            <a:ext cx="4284000" cy="4284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4581525"/>
            <a:ext cx="69500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9702" y="547609"/>
            <a:ext cx="4284000" cy="444068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30562" y="3429000"/>
            <a:ext cx="3852000" cy="2566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48894" y="548680"/>
            <a:ext cx="3852000" cy="2532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9938" y="5321300"/>
            <a:ext cx="4297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2289175"/>
            <a:ext cx="71818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4575" y="260350"/>
            <a:ext cx="4514850" cy="5400675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t="-7385" b="28249"/>
          <a:stretch>
            <a:fillRect/>
          </a:stretch>
        </p:blipFill>
        <p:spPr bwMode="auto">
          <a:xfrm>
            <a:off x="1160463" y="5492750"/>
            <a:ext cx="682148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2289175"/>
            <a:ext cx="71818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88640"/>
            <a:ext cx="4073372" cy="306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70551" y="188640"/>
            <a:ext cx="4077269" cy="306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51520" y="3609899"/>
            <a:ext cx="4080000" cy="30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788024" y="3609899"/>
            <a:ext cx="4059796" cy="30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7001" y="639000"/>
            <a:ext cx="4184999" cy="558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15799" y="620688"/>
            <a:ext cx="3547134" cy="2664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235478" y="3573016"/>
            <a:ext cx="3543251" cy="26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3604212"/>
            <a:ext cx="4078191" cy="306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188640"/>
            <a:ext cx="4084554" cy="3060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716016" y="188640"/>
            <a:ext cx="4076803" cy="30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736770" y="3604212"/>
            <a:ext cx="4085178" cy="30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44</cp:revision>
  <dcterms:modified xsi:type="dcterms:W3CDTF">2014-03-02T11:16:43Z</dcterms:modified>
</cp:coreProperties>
</file>