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sldIdLst>
    <p:sldId id="260" r:id="rId3"/>
    <p:sldId id="257" r:id="rId4"/>
    <p:sldId id="264" r:id="rId5"/>
    <p:sldId id="276" r:id="rId6"/>
    <p:sldId id="281" r:id="rId7"/>
    <p:sldId id="266" r:id="rId8"/>
    <p:sldId id="267" r:id="rId9"/>
    <p:sldId id="277" r:id="rId10"/>
    <p:sldId id="278" r:id="rId11"/>
    <p:sldId id="280" r:id="rId12"/>
    <p:sldId id="274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44330"/>
    <a:srgbClr val="9C21B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796A6E-C235-449A-8CE7-BDD0A1D4086A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56CD33-AC0B-4328-A887-D1ED4BA03BE7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15F41800-E1A9-4484-B409-09822B6AC24A}" type="parTrans" cxnId="{F4184B1A-9C9F-43E3-8062-5913244C9542}">
      <dgm:prSet/>
      <dgm:spPr/>
      <dgm:t>
        <a:bodyPr/>
        <a:lstStyle/>
        <a:p>
          <a:endParaRPr lang="ru-RU"/>
        </a:p>
      </dgm:t>
    </dgm:pt>
    <dgm:pt modelId="{24015AC8-3022-464B-9878-5CBDB34FD3D9}" type="sibTrans" cxnId="{F4184B1A-9C9F-43E3-8062-5913244C9542}">
      <dgm:prSet/>
      <dgm:spPr/>
      <dgm:t>
        <a:bodyPr/>
        <a:lstStyle/>
        <a:p>
          <a:endParaRPr lang="ru-RU"/>
        </a:p>
      </dgm:t>
    </dgm:pt>
    <dgm:pt modelId="{29E86154-4E6F-47D6-A92C-08EF28826451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DEC51557-9E9D-428A-8D0A-F8E12CBA75D6}" type="parTrans" cxnId="{89D665E0-7396-4133-A117-19A3ACF5602B}">
      <dgm:prSet/>
      <dgm:spPr/>
      <dgm:t>
        <a:bodyPr/>
        <a:lstStyle/>
        <a:p>
          <a:endParaRPr lang="ru-RU"/>
        </a:p>
      </dgm:t>
    </dgm:pt>
    <dgm:pt modelId="{A6677254-6299-4274-A1B1-2BD2CCBE9489}" type="sibTrans" cxnId="{89D665E0-7396-4133-A117-19A3ACF5602B}">
      <dgm:prSet/>
      <dgm:spPr/>
      <dgm:t>
        <a:bodyPr/>
        <a:lstStyle/>
        <a:p>
          <a:endParaRPr lang="ru-RU"/>
        </a:p>
      </dgm:t>
    </dgm:pt>
    <dgm:pt modelId="{AF68326F-C8F1-4790-8450-77045D741D45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4DC2236D-AA5A-4D19-82CB-3F727BE3466E}" type="parTrans" cxnId="{763FD5EB-AAE2-4FBF-944C-119151ACCFB3}">
      <dgm:prSet/>
      <dgm:spPr/>
      <dgm:t>
        <a:bodyPr/>
        <a:lstStyle/>
        <a:p>
          <a:endParaRPr lang="ru-RU"/>
        </a:p>
      </dgm:t>
    </dgm:pt>
    <dgm:pt modelId="{75E9B476-300A-4BB7-B8E9-1ECC69971E37}" type="sibTrans" cxnId="{763FD5EB-AAE2-4FBF-944C-119151ACCFB3}">
      <dgm:prSet/>
      <dgm:spPr/>
      <dgm:t>
        <a:bodyPr/>
        <a:lstStyle/>
        <a:p>
          <a:endParaRPr lang="ru-RU"/>
        </a:p>
      </dgm:t>
    </dgm:pt>
    <dgm:pt modelId="{FA099B1E-8F32-4548-8C23-B2DCB4FE1B04}">
      <dgm:prSet phldrT="[Текст]"/>
      <dgm:spPr/>
      <dgm:t>
        <a:bodyPr/>
        <a:lstStyle/>
        <a:p>
          <a:r>
            <a:rPr lang="ru-RU" dirty="0" smtClean="0"/>
            <a:t>7</a:t>
          </a:r>
          <a:endParaRPr lang="ru-RU" dirty="0"/>
        </a:p>
      </dgm:t>
    </dgm:pt>
    <dgm:pt modelId="{32B98ED3-FD91-4C6F-B2A4-1850E5A82996}" type="parTrans" cxnId="{AF8CCF7A-59B9-4EEF-9497-3E54B2AA0C2D}">
      <dgm:prSet/>
      <dgm:spPr/>
      <dgm:t>
        <a:bodyPr/>
        <a:lstStyle/>
        <a:p>
          <a:endParaRPr lang="ru-RU"/>
        </a:p>
      </dgm:t>
    </dgm:pt>
    <dgm:pt modelId="{0851D66C-CD3F-446F-A4C0-C896AA808019}" type="sibTrans" cxnId="{AF8CCF7A-59B9-4EEF-9497-3E54B2AA0C2D}">
      <dgm:prSet/>
      <dgm:spPr/>
      <dgm:t>
        <a:bodyPr/>
        <a:lstStyle/>
        <a:p>
          <a:endParaRPr lang="ru-RU"/>
        </a:p>
      </dgm:t>
    </dgm:pt>
    <dgm:pt modelId="{49F1C43F-B1C0-4A64-BF92-723E3E78E208}">
      <dgm:prSet phldrT="[Текст]"/>
      <dgm:spPr/>
      <dgm:t>
        <a:bodyPr/>
        <a:lstStyle/>
        <a:p>
          <a:r>
            <a:rPr lang="ru-RU" dirty="0" smtClean="0"/>
            <a:t>4</a:t>
          </a:r>
          <a:endParaRPr lang="ru-RU" dirty="0"/>
        </a:p>
      </dgm:t>
    </dgm:pt>
    <dgm:pt modelId="{3B3DCB47-DBED-437B-859B-040CDF79E6D7}" type="parTrans" cxnId="{A469F9AD-F442-477B-B6A2-D8410FB06F40}">
      <dgm:prSet/>
      <dgm:spPr/>
      <dgm:t>
        <a:bodyPr/>
        <a:lstStyle/>
        <a:p>
          <a:endParaRPr lang="ru-RU"/>
        </a:p>
      </dgm:t>
    </dgm:pt>
    <dgm:pt modelId="{CCC86285-FF9D-41AA-961D-1D7F1E042217}" type="sibTrans" cxnId="{A469F9AD-F442-477B-B6A2-D8410FB06F40}">
      <dgm:prSet/>
      <dgm:spPr/>
      <dgm:t>
        <a:bodyPr/>
        <a:lstStyle/>
        <a:p>
          <a:endParaRPr lang="ru-RU"/>
        </a:p>
      </dgm:t>
    </dgm:pt>
    <dgm:pt modelId="{F8AB866E-5592-407F-8C3B-A563CF34F02D}">
      <dgm:prSet phldrT="[Текст]"/>
      <dgm:spPr/>
      <dgm:t>
        <a:bodyPr/>
        <a:lstStyle/>
        <a:p>
          <a:r>
            <a:rPr lang="ru-RU" dirty="0" smtClean="0"/>
            <a:t>5</a:t>
          </a:r>
          <a:endParaRPr lang="ru-RU" dirty="0"/>
        </a:p>
      </dgm:t>
    </dgm:pt>
    <dgm:pt modelId="{EADF69A4-4C98-434E-B958-3D15D9B28A01}" type="parTrans" cxnId="{C656778E-69B6-48C7-9072-700BE75F96EA}">
      <dgm:prSet/>
      <dgm:spPr/>
      <dgm:t>
        <a:bodyPr/>
        <a:lstStyle/>
        <a:p>
          <a:endParaRPr lang="ru-RU"/>
        </a:p>
      </dgm:t>
    </dgm:pt>
    <dgm:pt modelId="{C9CCF469-3BB5-4DE7-97A3-CA9874540A55}" type="sibTrans" cxnId="{C656778E-69B6-48C7-9072-700BE75F96EA}">
      <dgm:prSet/>
      <dgm:spPr/>
      <dgm:t>
        <a:bodyPr/>
        <a:lstStyle/>
        <a:p>
          <a:endParaRPr lang="ru-RU"/>
        </a:p>
      </dgm:t>
    </dgm:pt>
    <dgm:pt modelId="{45D96867-8F23-4473-AF84-B33728AF6AA5}">
      <dgm:prSet phldrT="[Текст]"/>
      <dgm:spPr/>
      <dgm:t>
        <a:bodyPr/>
        <a:lstStyle/>
        <a:p>
          <a:r>
            <a:rPr lang="ru-RU" dirty="0" smtClean="0"/>
            <a:t>6</a:t>
          </a:r>
          <a:endParaRPr lang="ru-RU" dirty="0"/>
        </a:p>
      </dgm:t>
    </dgm:pt>
    <dgm:pt modelId="{9DC402E5-26AF-4F7F-B125-5FE67E03958F}" type="parTrans" cxnId="{9F509014-76DE-4263-B103-2B5DCCE36C2E}">
      <dgm:prSet/>
      <dgm:spPr/>
      <dgm:t>
        <a:bodyPr/>
        <a:lstStyle/>
        <a:p>
          <a:endParaRPr lang="ru-RU"/>
        </a:p>
      </dgm:t>
    </dgm:pt>
    <dgm:pt modelId="{113F2623-CA90-44DF-9534-86E8D6F072F9}" type="sibTrans" cxnId="{9F509014-76DE-4263-B103-2B5DCCE36C2E}">
      <dgm:prSet/>
      <dgm:spPr/>
      <dgm:t>
        <a:bodyPr/>
        <a:lstStyle/>
        <a:p>
          <a:endParaRPr lang="ru-RU"/>
        </a:p>
      </dgm:t>
    </dgm:pt>
    <dgm:pt modelId="{3EE06DB9-6324-421F-AD1B-01116B9E5E0D}">
      <dgm:prSet/>
      <dgm:spPr/>
      <dgm:t>
        <a:bodyPr/>
        <a:lstStyle/>
        <a:p>
          <a:r>
            <a:rPr lang="ru-RU" dirty="0" smtClean="0"/>
            <a:t>Характеристика деятельности фирмы.</a:t>
          </a:r>
          <a:endParaRPr lang="ru-RU" dirty="0"/>
        </a:p>
      </dgm:t>
    </dgm:pt>
    <dgm:pt modelId="{1FECF1B5-D027-4A4A-A884-368BC954EF87}" type="parTrans" cxnId="{5602711A-40AE-4C0C-BFC1-C3D412A0B3B9}">
      <dgm:prSet/>
      <dgm:spPr/>
      <dgm:t>
        <a:bodyPr/>
        <a:lstStyle/>
        <a:p>
          <a:endParaRPr lang="ru-RU"/>
        </a:p>
      </dgm:t>
    </dgm:pt>
    <dgm:pt modelId="{7F803FE2-DDCD-4C24-A279-3D383D70602C}" type="sibTrans" cxnId="{5602711A-40AE-4C0C-BFC1-C3D412A0B3B9}">
      <dgm:prSet/>
      <dgm:spPr/>
      <dgm:t>
        <a:bodyPr/>
        <a:lstStyle/>
        <a:p>
          <a:endParaRPr lang="ru-RU"/>
        </a:p>
      </dgm:t>
    </dgm:pt>
    <dgm:pt modelId="{5695277A-5E3F-400D-914E-3BC81AEBEDFF}">
      <dgm:prSet/>
      <dgm:spPr/>
      <dgm:t>
        <a:bodyPr/>
        <a:lstStyle/>
        <a:p>
          <a:r>
            <a:rPr lang="ru-RU" dirty="0" smtClean="0"/>
            <a:t>Формирование активов фирмы и отражение их источников.</a:t>
          </a:r>
          <a:endParaRPr lang="ru-RU" dirty="0"/>
        </a:p>
      </dgm:t>
    </dgm:pt>
    <dgm:pt modelId="{78EE4E00-3E99-4B41-8EF1-0C502A723BFE}" type="parTrans" cxnId="{6E008D66-A58F-4FEF-953E-AAD5AEC8F093}">
      <dgm:prSet/>
      <dgm:spPr/>
      <dgm:t>
        <a:bodyPr/>
        <a:lstStyle/>
        <a:p>
          <a:endParaRPr lang="ru-RU"/>
        </a:p>
      </dgm:t>
    </dgm:pt>
    <dgm:pt modelId="{0F2E3314-5440-4DC7-9167-C269E2C7121C}" type="sibTrans" cxnId="{6E008D66-A58F-4FEF-953E-AAD5AEC8F093}">
      <dgm:prSet/>
      <dgm:spPr/>
      <dgm:t>
        <a:bodyPr/>
        <a:lstStyle/>
        <a:p>
          <a:endParaRPr lang="ru-RU"/>
        </a:p>
      </dgm:t>
    </dgm:pt>
    <dgm:pt modelId="{C8C9F859-FC74-4BE9-85D8-36F92D8F5E2E}">
      <dgm:prSet/>
      <dgm:spPr/>
      <dgm:t>
        <a:bodyPr/>
        <a:lstStyle/>
        <a:p>
          <a:r>
            <a:rPr lang="ru-RU" smtClean="0"/>
            <a:t>Оформление операций по счетам.</a:t>
          </a:r>
          <a:endParaRPr lang="ru-RU"/>
        </a:p>
      </dgm:t>
    </dgm:pt>
    <dgm:pt modelId="{92C175A1-998E-4B4A-8BF6-5339A9EE4F27}" type="parTrans" cxnId="{203F6602-556A-479A-9559-34F798F37572}">
      <dgm:prSet/>
      <dgm:spPr/>
      <dgm:t>
        <a:bodyPr/>
        <a:lstStyle/>
        <a:p>
          <a:endParaRPr lang="ru-RU"/>
        </a:p>
      </dgm:t>
    </dgm:pt>
    <dgm:pt modelId="{5FBBE1AF-CF94-4A6C-92E8-DB414CE26881}" type="sibTrans" cxnId="{203F6602-556A-479A-9559-34F798F37572}">
      <dgm:prSet/>
      <dgm:spPr/>
      <dgm:t>
        <a:bodyPr/>
        <a:lstStyle/>
        <a:p>
          <a:endParaRPr lang="ru-RU"/>
        </a:p>
      </dgm:t>
    </dgm:pt>
    <dgm:pt modelId="{58CB2A73-3335-4F8D-91C9-FAF91B1649F6}">
      <dgm:prSet/>
      <dgm:spPr/>
      <dgm:t>
        <a:bodyPr/>
        <a:lstStyle/>
        <a:p>
          <a:r>
            <a:rPr lang="ru-RU" smtClean="0"/>
            <a:t>Составление баланса.</a:t>
          </a:r>
          <a:endParaRPr lang="ru-RU"/>
        </a:p>
      </dgm:t>
    </dgm:pt>
    <dgm:pt modelId="{BFF5B5E0-B5EE-4D34-9C66-AF3A153A8C3C}" type="parTrans" cxnId="{B8FA943B-FB28-4C9A-B937-E87C5D8FC421}">
      <dgm:prSet/>
      <dgm:spPr/>
      <dgm:t>
        <a:bodyPr/>
        <a:lstStyle/>
        <a:p>
          <a:endParaRPr lang="ru-RU"/>
        </a:p>
      </dgm:t>
    </dgm:pt>
    <dgm:pt modelId="{1C9574A7-E137-4436-B764-B9D09F2830B7}" type="sibTrans" cxnId="{B8FA943B-FB28-4C9A-B937-E87C5D8FC421}">
      <dgm:prSet/>
      <dgm:spPr/>
      <dgm:t>
        <a:bodyPr/>
        <a:lstStyle/>
        <a:p>
          <a:endParaRPr lang="ru-RU"/>
        </a:p>
      </dgm:t>
    </dgm:pt>
    <dgm:pt modelId="{7D98051D-1885-4730-8EAC-B85CBFBD3369}">
      <dgm:prSet/>
      <dgm:spPr/>
      <dgm:t>
        <a:bodyPr/>
        <a:lstStyle/>
        <a:p>
          <a:r>
            <a:rPr lang="ru-RU" smtClean="0"/>
            <a:t>Планирование операций следующего периода.</a:t>
          </a:r>
          <a:endParaRPr lang="ru-RU"/>
        </a:p>
      </dgm:t>
    </dgm:pt>
    <dgm:pt modelId="{3A5941A3-4226-4C9D-A18A-46C15B6F9B30}" type="parTrans" cxnId="{758F7481-160A-4340-A077-66DDAED6889C}">
      <dgm:prSet/>
      <dgm:spPr/>
      <dgm:t>
        <a:bodyPr/>
        <a:lstStyle/>
        <a:p>
          <a:endParaRPr lang="ru-RU"/>
        </a:p>
      </dgm:t>
    </dgm:pt>
    <dgm:pt modelId="{A1412B22-96D0-4562-8E9A-1B643B3A67C7}" type="sibTrans" cxnId="{758F7481-160A-4340-A077-66DDAED6889C}">
      <dgm:prSet/>
      <dgm:spPr/>
      <dgm:t>
        <a:bodyPr/>
        <a:lstStyle/>
        <a:p>
          <a:endParaRPr lang="ru-RU"/>
        </a:p>
      </dgm:t>
    </dgm:pt>
    <dgm:pt modelId="{A4AC5295-1495-49B8-93F0-29517025D3C9}">
      <dgm:prSet/>
      <dgm:spPr/>
      <dgm:t>
        <a:bodyPr/>
        <a:lstStyle/>
        <a:p>
          <a:r>
            <a:rPr lang="ru-RU" dirty="0" smtClean="0"/>
            <a:t>Разработка финансового отчета.</a:t>
          </a:r>
          <a:endParaRPr lang="ru-RU" dirty="0"/>
        </a:p>
      </dgm:t>
    </dgm:pt>
    <dgm:pt modelId="{3F49C64D-2D49-4936-A377-CC3CED8499B8}" type="parTrans" cxnId="{BA2BB516-656D-405C-BCD9-8980A11EE44C}">
      <dgm:prSet/>
      <dgm:spPr/>
      <dgm:t>
        <a:bodyPr/>
        <a:lstStyle/>
        <a:p>
          <a:endParaRPr lang="ru-RU"/>
        </a:p>
      </dgm:t>
    </dgm:pt>
    <dgm:pt modelId="{A07B17B2-822D-4CBB-BAB0-09C0A3D913CE}" type="sibTrans" cxnId="{BA2BB516-656D-405C-BCD9-8980A11EE44C}">
      <dgm:prSet/>
      <dgm:spPr/>
      <dgm:t>
        <a:bodyPr/>
        <a:lstStyle/>
        <a:p>
          <a:endParaRPr lang="ru-RU"/>
        </a:p>
      </dgm:t>
    </dgm:pt>
    <dgm:pt modelId="{CBC81367-D5E8-49D8-B8CA-003D70842427}">
      <dgm:prSet/>
      <dgm:spPr/>
      <dgm:t>
        <a:bodyPr/>
        <a:lstStyle/>
        <a:p>
          <a:r>
            <a:rPr lang="ru-RU" smtClean="0"/>
            <a:t>Оценка финансового положения фирмы.</a:t>
          </a:r>
          <a:endParaRPr lang="ru-RU"/>
        </a:p>
      </dgm:t>
    </dgm:pt>
    <dgm:pt modelId="{70CBCA6C-3ECF-494A-86B0-28EF9C933E03}" type="parTrans" cxnId="{AC5B48A5-3F85-4970-B8C7-8D5B7DB55414}">
      <dgm:prSet/>
      <dgm:spPr/>
      <dgm:t>
        <a:bodyPr/>
        <a:lstStyle/>
        <a:p>
          <a:endParaRPr lang="ru-RU"/>
        </a:p>
      </dgm:t>
    </dgm:pt>
    <dgm:pt modelId="{811C1838-01D9-4894-B4EE-0F6B0BCA3708}" type="sibTrans" cxnId="{AC5B48A5-3F85-4970-B8C7-8D5B7DB55414}">
      <dgm:prSet/>
      <dgm:spPr/>
      <dgm:t>
        <a:bodyPr/>
        <a:lstStyle/>
        <a:p>
          <a:endParaRPr lang="ru-RU"/>
        </a:p>
      </dgm:t>
    </dgm:pt>
    <dgm:pt modelId="{8A2B79BA-EC76-46D8-900F-925A01A26B25}" type="pres">
      <dgm:prSet presAssocID="{C5796A6E-C235-449A-8CE7-BDD0A1D4086A}" presName="linearFlow" presStyleCnt="0">
        <dgm:presLayoutVars>
          <dgm:dir/>
          <dgm:animLvl val="lvl"/>
          <dgm:resizeHandles val="exact"/>
        </dgm:presLayoutVars>
      </dgm:prSet>
      <dgm:spPr/>
    </dgm:pt>
    <dgm:pt modelId="{555AE89A-7C15-4CC7-A310-CBD6633C9141}" type="pres">
      <dgm:prSet presAssocID="{5856CD33-AC0B-4328-A887-D1ED4BA03BE7}" presName="composite" presStyleCnt="0"/>
      <dgm:spPr/>
    </dgm:pt>
    <dgm:pt modelId="{3777F014-F4C6-4BA3-B4FA-3BAB000CF15A}" type="pres">
      <dgm:prSet presAssocID="{5856CD33-AC0B-4328-A887-D1ED4BA03BE7}" presName="parentText" presStyleLbl="alignNode1" presStyleIdx="0" presStyleCnt="7">
        <dgm:presLayoutVars>
          <dgm:chMax val="1"/>
          <dgm:bulletEnabled val="1"/>
        </dgm:presLayoutVars>
      </dgm:prSet>
      <dgm:spPr/>
    </dgm:pt>
    <dgm:pt modelId="{61CA4DC7-73CE-4295-A23F-69BE78515A10}" type="pres">
      <dgm:prSet presAssocID="{5856CD33-AC0B-4328-A887-D1ED4BA03BE7}" presName="descendantText" presStyleLbl="alignAcc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454DE5-C795-42FD-8217-FFCCC2CCF6DE}" type="pres">
      <dgm:prSet presAssocID="{24015AC8-3022-464B-9878-5CBDB34FD3D9}" presName="sp" presStyleCnt="0"/>
      <dgm:spPr/>
    </dgm:pt>
    <dgm:pt modelId="{E0EAA94F-A1E2-4E81-841B-B8F0B4DC1332}" type="pres">
      <dgm:prSet presAssocID="{29E86154-4E6F-47D6-A92C-08EF28826451}" presName="composite" presStyleCnt="0"/>
      <dgm:spPr/>
    </dgm:pt>
    <dgm:pt modelId="{A7F1B5CA-4B53-46CA-A11B-5F4B5A121292}" type="pres">
      <dgm:prSet presAssocID="{29E86154-4E6F-47D6-A92C-08EF28826451}" presName="parentText" presStyleLbl="alignNode1" presStyleIdx="1" presStyleCnt="7">
        <dgm:presLayoutVars>
          <dgm:chMax val="1"/>
          <dgm:bulletEnabled val="1"/>
        </dgm:presLayoutVars>
      </dgm:prSet>
      <dgm:spPr/>
    </dgm:pt>
    <dgm:pt modelId="{FDFF258F-D281-4A7A-BEA2-45236421DFE8}" type="pres">
      <dgm:prSet presAssocID="{29E86154-4E6F-47D6-A92C-08EF28826451}" presName="descendantText" presStyleLbl="alignAcc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3F53B9-7F04-438F-9370-91B5C09750DD}" type="pres">
      <dgm:prSet presAssocID="{A6677254-6299-4274-A1B1-2BD2CCBE9489}" presName="sp" presStyleCnt="0"/>
      <dgm:spPr/>
    </dgm:pt>
    <dgm:pt modelId="{3C7117AC-0ED7-4BB4-A07F-67A3313C655F}" type="pres">
      <dgm:prSet presAssocID="{AF68326F-C8F1-4790-8450-77045D741D45}" presName="composite" presStyleCnt="0"/>
      <dgm:spPr/>
    </dgm:pt>
    <dgm:pt modelId="{A6567F88-1F64-4595-BDD9-BF8A0CD44ED4}" type="pres">
      <dgm:prSet presAssocID="{AF68326F-C8F1-4790-8450-77045D741D45}" presName="parentText" presStyleLbl="alignNode1" presStyleIdx="2" presStyleCnt="7">
        <dgm:presLayoutVars>
          <dgm:chMax val="1"/>
          <dgm:bulletEnabled val="1"/>
        </dgm:presLayoutVars>
      </dgm:prSet>
      <dgm:spPr/>
    </dgm:pt>
    <dgm:pt modelId="{06D427AD-D7B5-4544-B56E-737103A78C36}" type="pres">
      <dgm:prSet presAssocID="{AF68326F-C8F1-4790-8450-77045D741D45}" presName="descendantText" presStyleLbl="alignAcc1" presStyleIdx="2" presStyleCnt="7">
        <dgm:presLayoutVars>
          <dgm:bulletEnabled val="1"/>
        </dgm:presLayoutVars>
      </dgm:prSet>
      <dgm:spPr/>
    </dgm:pt>
    <dgm:pt modelId="{4FECB7BA-0FB5-4C95-933D-E5D6146E6CC2}" type="pres">
      <dgm:prSet presAssocID="{75E9B476-300A-4BB7-B8E9-1ECC69971E37}" presName="sp" presStyleCnt="0"/>
      <dgm:spPr/>
    </dgm:pt>
    <dgm:pt modelId="{A32675DC-8566-49E3-8615-DA7A76550FC3}" type="pres">
      <dgm:prSet presAssocID="{49F1C43F-B1C0-4A64-BF92-723E3E78E208}" presName="composite" presStyleCnt="0"/>
      <dgm:spPr/>
    </dgm:pt>
    <dgm:pt modelId="{91992D81-3CC6-43CE-BD76-7199D0A37BC4}" type="pres">
      <dgm:prSet presAssocID="{49F1C43F-B1C0-4A64-BF92-723E3E78E208}" presName="parentText" presStyleLbl="alignNode1" presStyleIdx="3" presStyleCnt="7">
        <dgm:presLayoutVars>
          <dgm:chMax val="1"/>
          <dgm:bulletEnabled val="1"/>
        </dgm:presLayoutVars>
      </dgm:prSet>
      <dgm:spPr/>
    </dgm:pt>
    <dgm:pt modelId="{F00276C6-DA0A-4195-A75A-2B51933D52D5}" type="pres">
      <dgm:prSet presAssocID="{49F1C43F-B1C0-4A64-BF92-723E3E78E208}" presName="descendantText" presStyleLbl="alignAcc1" presStyleIdx="3" presStyleCnt="7">
        <dgm:presLayoutVars>
          <dgm:bulletEnabled val="1"/>
        </dgm:presLayoutVars>
      </dgm:prSet>
      <dgm:spPr/>
    </dgm:pt>
    <dgm:pt modelId="{7E310896-435E-4033-B5D8-860882EE0FBF}" type="pres">
      <dgm:prSet presAssocID="{CCC86285-FF9D-41AA-961D-1D7F1E042217}" presName="sp" presStyleCnt="0"/>
      <dgm:spPr/>
    </dgm:pt>
    <dgm:pt modelId="{83622EBF-0975-4E7B-80C4-4D4ED2FDE6DC}" type="pres">
      <dgm:prSet presAssocID="{F8AB866E-5592-407F-8C3B-A563CF34F02D}" presName="composite" presStyleCnt="0"/>
      <dgm:spPr/>
    </dgm:pt>
    <dgm:pt modelId="{FF855620-0264-4E13-AC87-7E936491DDCE}" type="pres">
      <dgm:prSet presAssocID="{F8AB866E-5592-407F-8C3B-A563CF34F02D}" presName="parentText" presStyleLbl="alignNode1" presStyleIdx="4" presStyleCnt="7">
        <dgm:presLayoutVars>
          <dgm:chMax val="1"/>
          <dgm:bulletEnabled val="1"/>
        </dgm:presLayoutVars>
      </dgm:prSet>
      <dgm:spPr/>
    </dgm:pt>
    <dgm:pt modelId="{2A6947C7-5498-4F51-AD25-95D9CABDB5D6}" type="pres">
      <dgm:prSet presAssocID="{F8AB866E-5592-407F-8C3B-A563CF34F02D}" presName="descendantText" presStyleLbl="alignAcc1" presStyleIdx="4" presStyleCnt="7">
        <dgm:presLayoutVars>
          <dgm:bulletEnabled val="1"/>
        </dgm:presLayoutVars>
      </dgm:prSet>
      <dgm:spPr/>
    </dgm:pt>
    <dgm:pt modelId="{EB446785-8BD7-440F-BA95-8C086FBEC7B0}" type="pres">
      <dgm:prSet presAssocID="{C9CCF469-3BB5-4DE7-97A3-CA9874540A55}" presName="sp" presStyleCnt="0"/>
      <dgm:spPr/>
    </dgm:pt>
    <dgm:pt modelId="{6BCC37DB-E133-4395-AC88-99CEEFD8FD7D}" type="pres">
      <dgm:prSet presAssocID="{45D96867-8F23-4473-AF84-B33728AF6AA5}" presName="composite" presStyleCnt="0"/>
      <dgm:spPr/>
    </dgm:pt>
    <dgm:pt modelId="{CF2EF37B-AC68-4651-B9CC-1105E5D4A592}" type="pres">
      <dgm:prSet presAssocID="{45D96867-8F23-4473-AF84-B33728AF6AA5}" presName="parentText" presStyleLbl="alignNode1" presStyleIdx="5" presStyleCnt="7">
        <dgm:presLayoutVars>
          <dgm:chMax val="1"/>
          <dgm:bulletEnabled val="1"/>
        </dgm:presLayoutVars>
      </dgm:prSet>
      <dgm:spPr/>
    </dgm:pt>
    <dgm:pt modelId="{A4F83422-F316-4D69-971C-DF2B20129597}" type="pres">
      <dgm:prSet presAssocID="{45D96867-8F23-4473-AF84-B33728AF6AA5}" presName="descendantText" presStyleLbl="alignAcc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2340C5-F9AC-4F7E-B45D-E006D027B82B}" type="pres">
      <dgm:prSet presAssocID="{113F2623-CA90-44DF-9534-86E8D6F072F9}" presName="sp" presStyleCnt="0"/>
      <dgm:spPr/>
    </dgm:pt>
    <dgm:pt modelId="{9B66014B-BB6D-43C1-877D-F2E4955BA82B}" type="pres">
      <dgm:prSet presAssocID="{FA099B1E-8F32-4548-8C23-B2DCB4FE1B04}" presName="composite" presStyleCnt="0"/>
      <dgm:spPr/>
    </dgm:pt>
    <dgm:pt modelId="{FE97F924-3AA2-4DD2-A4A0-14B08468E154}" type="pres">
      <dgm:prSet presAssocID="{FA099B1E-8F32-4548-8C23-B2DCB4FE1B04}" presName="parentText" presStyleLbl="alignNode1" presStyleIdx="6" presStyleCnt="7">
        <dgm:presLayoutVars>
          <dgm:chMax val="1"/>
          <dgm:bulletEnabled val="1"/>
        </dgm:presLayoutVars>
      </dgm:prSet>
      <dgm:spPr/>
    </dgm:pt>
    <dgm:pt modelId="{212DB0D5-53A3-439D-91FD-01FC2A44AFF0}" type="pres">
      <dgm:prSet presAssocID="{FA099B1E-8F32-4548-8C23-B2DCB4FE1B04}" presName="descendantText" presStyleLbl="alignAcc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3ED6B9-F64B-46AF-B4C7-B601DF10A701}" type="presOf" srcId="{5695277A-5E3F-400D-914E-3BC81AEBEDFF}" destId="{FDFF258F-D281-4A7A-BEA2-45236421DFE8}" srcOrd="0" destOrd="0" presId="urn:microsoft.com/office/officeart/2005/8/layout/chevron2"/>
    <dgm:cxn modelId="{B7FE0957-77CF-4523-B432-B44DBB04CC23}" type="presOf" srcId="{49F1C43F-B1C0-4A64-BF92-723E3E78E208}" destId="{91992D81-3CC6-43CE-BD76-7199D0A37BC4}" srcOrd="0" destOrd="0" presId="urn:microsoft.com/office/officeart/2005/8/layout/chevron2"/>
    <dgm:cxn modelId="{130E1358-FA68-468C-A588-2AF71CF6ABF3}" type="presOf" srcId="{7D98051D-1885-4730-8EAC-B85CBFBD3369}" destId="{2A6947C7-5498-4F51-AD25-95D9CABDB5D6}" srcOrd="0" destOrd="0" presId="urn:microsoft.com/office/officeart/2005/8/layout/chevron2"/>
    <dgm:cxn modelId="{89D665E0-7396-4133-A117-19A3ACF5602B}" srcId="{C5796A6E-C235-449A-8CE7-BDD0A1D4086A}" destId="{29E86154-4E6F-47D6-A92C-08EF28826451}" srcOrd="1" destOrd="0" parTransId="{DEC51557-9E9D-428A-8D0A-F8E12CBA75D6}" sibTransId="{A6677254-6299-4274-A1B1-2BD2CCBE9489}"/>
    <dgm:cxn modelId="{A652C48A-3576-4CF3-B93A-2AAC31B3C03F}" type="presOf" srcId="{C5796A6E-C235-449A-8CE7-BDD0A1D4086A}" destId="{8A2B79BA-EC76-46D8-900F-925A01A26B25}" srcOrd="0" destOrd="0" presId="urn:microsoft.com/office/officeart/2005/8/layout/chevron2"/>
    <dgm:cxn modelId="{AC5B48A5-3F85-4970-B8C7-8D5B7DB55414}" srcId="{FA099B1E-8F32-4548-8C23-B2DCB4FE1B04}" destId="{CBC81367-D5E8-49D8-B8CA-003D70842427}" srcOrd="0" destOrd="0" parTransId="{70CBCA6C-3ECF-494A-86B0-28EF9C933E03}" sibTransId="{811C1838-01D9-4894-B4EE-0F6B0BCA3708}"/>
    <dgm:cxn modelId="{AF8CCF7A-59B9-4EEF-9497-3E54B2AA0C2D}" srcId="{C5796A6E-C235-449A-8CE7-BDD0A1D4086A}" destId="{FA099B1E-8F32-4548-8C23-B2DCB4FE1B04}" srcOrd="6" destOrd="0" parTransId="{32B98ED3-FD91-4C6F-B2A4-1850E5A82996}" sibTransId="{0851D66C-CD3F-446F-A4C0-C896AA808019}"/>
    <dgm:cxn modelId="{0E73811F-3ADB-4422-8468-884498892561}" type="presOf" srcId="{45D96867-8F23-4473-AF84-B33728AF6AA5}" destId="{CF2EF37B-AC68-4651-B9CC-1105E5D4A592}" srcOrd="0" destOrd="0" presId="urn:microsoft.com/office/officeart/2005/8/layout/chevron2"/>
    <dgm:cxn modelId="{B8FA943B-FB28-4C9A-B937-E87C5D8FC421}" srcId="{49F1C43F-B1C0-4A64-BF92-723E3E78E208}" destId="{58CB2A73-3335-4F8D-91C9-FAF91B1649F6}" srcOrd="0" destOrd="0" parTransId="{BFF5B5E0-B5EE-4D34-9C66-AF3A153A8C3C}" sibTransId="{1C9574A7-E137-4436-B764-B9D09F2830B7}"/>
    <dgm:cxn modelId="{C656778E-69B6-48C7-9072-700BE75F96EA}" srcId="{C5796A6E-C235-449A-8CE7-BDD0A1D4086A}" destId="{F8AB866E-5592-407F-8C3B-A563CF34F02D}" srcOrd="4" destOrd="0" parTransId="{EADF69A4-4C98-434E-B958-3D15D9B28A01}" sibTransId="{C9CCF469-3BB5-4DE7-97A3-CA9874540A55}"/>
    <dgm:cxn modelId="{09D57880-7D17-437F-9EAF-5AFBA6B8F1F2}" type="presOf" srcId="{CBC81367-D5E8-49D8-B8CA-003D70842427}" destId="{212DB0D5-53A3-439D-91FD-01FC2A44AFF0}" srcOrd="0" destOrd="0" presId="urn:microsoft.com/office/officeart/2005/8/layout/chevron2"/>
    <dgm:cxn modelId="{763FD5EB-AAE2-4FBF-944C-119151ACCFB3}" srcId="{C5796A6E-C235-449A-8CE7-BDD0A1D4086A}" destId="{AF68326F-C8F1-4790-8450-77045D741D45}" srcOrd="2" destOrd="0" parTransId="{4DC2236D-AA5A-4D19-82CB-3F727BE3466E}" sibTransId="{75E9B476-300A-4BB7-B8E9-1ECC69971E37}"/>
    <dgm:cxn modelId="{F4184B1A-9C9F-43E3-8062-5913244C9542}" srcId="{C5796A6E-C235-449A-8CE7-BDD0A1D4086A}" destId="{5856CD33-AC0B-4328-A887-D1ED4BA03BE7}" srcOrd="0" destOrd="0" parTransId="{15F41800-E1A9-4484-B409-09822B6AC24A}" sibTransId="{24015AC8-3022-464B-9878-5CBDB34FD3D9}"/>
    <dgm:cxn modelId="{5602711A-40AE-4C0C-BFC1-C3D412A0B3B9}" srcId="{5856CD33-AC0B-4328-A887-D1ED4BA03BE7}" destId="{3EE06DB9-6324-421F-AD1B-01116B9E5E0D}" srcOrd="0" destOrd="0" parTransId="{1FECF1B5-D027-4A4A-A884-368BC954EF87}" sibTransId="{7F803FE2-DDCD-4C24-A279-3D383D70602C}"/>
    <dgm:cxn modelId="{1D450AB1-99B0-469F-A162-583C5237211C}" type="presOf" srcId="{FA099B1E-8F32-4548-8C23-B2DCB4FE1B04}" destId="{FE97F924-3AA2-4DD2-A4A0-14B08468E154}" srcOrd="0" destOrd="0" presId="urn:microsoft.com/office/officeart/2005/8/layout/chevron2"/>
    <dgm:cxn modelId="{F4DD8E47-778E-49CC-AD7D-E7A4D43C5F01}" type="presOf" srcId="{AF68326F-C8F1-4790-8450-77045D741D45}" destId="{A6567F88-1F64-4595-BDD9-BF8A0CD44ED4}" srcOrd="0" destOrd="0" presId="urn:microsoft.com/office/officeart/2005/8/layout/chevron2"/>
    <dgm:cxn modelId="{758F7481-160A-4340-A077-66DDAED6889C}" srcId="{F8AB866E-5592-407F-8C3B-A563CF34F02D}" destId="{7D98051D-1885-4730-8EAC-B85CBFBD3369}" srcOrd="0" destOrd="0" parTransId="{3A5941A3-4226-4C9D-A18A-46C15B6F9B30}" sibTransId="{A1412B22-96D0-4562-8E9A-1B643B3A67C7}"/>
    <dgm:cxn modelId="{3A4F043F-217C-44CE-A50A-69E4C3019913}" type="presOf" srcId="{C8C9F859-FC74-4BE9-85D8-36F92D8F5E2E}" destId="{06D427AD-D7B5-4544-B56E-737103A78C36}" srcOrd="0" destOrd="0" presId="urn:microsoft.com/office/officeart/2005/8/layout/chevron2"/>
    <dgm:cxn modelId="{511931C2-327F-4235-9494-110F59324001}" type="presOf" srcId="{5856CD33-AC0B-4328-A887-D1ED4BA03BE7}" destId="{3777F014-F4C6-4BA3-B4FA-3BAB000CF15A}" srcOrd="0" destOrd="0" presId="urn:microsoft.com/office/officeart/2005/8/layout/chevron2"/>
    <dgm:cxn modelId="{A469F9AD-F442-477B-B6A2-D8410FB06F40}" srcId="{C5796A6E-C235-449A-8CE7-BDD0A1D4086A}" destId="{49F1C43F-B1C0-4A64-BF92-723E3E78E208}" srcOrd="3" destOrd="0" parTransId="{3B3DCB47-DBED-437B-859B-040CDF79E6D7}" sibTransId="{CCC86285-FF9D-41AA-961D-1D7F1E042217}"/>
    <dgm:cxn modelId="{524B478A-EB6F-46CD-9E6E-B6723EDF6CDE}" type="presOf" srcId="{F8AB866E-5592-407F-8C3B-A563CF34F02D}" destId="{FF855620-0264-4E13-AC87-7E936491DDCE}" srcOrd="0" destOrd="0" presId="urn:microsoft.com/office/officeart/2005/8/layout/chevron2"/>
    <dgm:cxn modelId="{09D8DB5F-871E-4EE3-830B-CB4781EEBAC2}" type="presOf" srcId="{A4AC5295-1495-49B8-93F0-29517025D3C9}" destId="{A4F83422-F316-4D69-971C-DF2B20129597}" srcOrd="0" destOrd="0" presId="urn:microsoft.com/office/officeart/2005/8/layout/chevron2"/>
    <dgm:cxn modelId="{BA2BB516-656D-405C-BCD9-8980A11EE44C}" srcId="{45D96867-8F23-4473-AF84-B33728AF6AA5}" destId="{A4AC5295-1495-49B8-93F0-29517025D3C9}" srcOrd="0" destOrd="0" parTransId="{3F49C64D-2D49-4936-A377-CC3CED8499B8}" sibTransId="{A07B17B2-822D-4CBB-BAB0-09C0A3D913CE}"/>
    <dgm:cxn modelId="{203F6602-556A-479A-9559-34F798F37572}" srcId="{AF68326F-C8F1-4790-8450-77045D741D45}" destId="{C8C9F859-FC74-4BE9-85D8-36F92D8F5E2E}" srcOrd="0" destOrd="0" parTransId="{92C175A1-998E-4B4A-8BF6-5339A9EE4F27}" sibTransId="{5FBBE1AF-CF94-4A6C-92E8-DB414CE26881}"/>
    <dgm:cxn modelId="{0D754CB3-A853-4E2A-B0A6-CA759651C4CE}" type="presOf" srcId="{58CB2A73-3335-4F8D-91C9-FAF91B1649F6}" destId="{F00276C6-DA0A-4195-A75A-2B51933D52D5}" srcOrd="0" destOrd="0" presId="urn:microsoft.com/office/officeart/2005/8/layout/chevron2"/>
    <dgm:cxn modelId="{6E008D66-A58F-4FEF-953E-AAD5AEC8F093}" srcId="{29E86154-4E6F-47D6-A92C-08EF28826451}" destId="{5695277A-5E3F-400D-914E-3BC81AEBEDFF}" srcOrd="0" destOrd="0" parTransId="{78EE4E00-3E99-4B41-8EF1-0C502A723BFE}" sibTransId="{0F2E3314-5440-4DC7-9167-C269E2C7121C}"/>
    <dgm:cxn modelId="{9F509014-76DE-4263-B103-2B5DCCE36C2E}" srcId="{C5796A6E-C235-449A-8CE7-BDD0A1D4086A}" destId="{45D96867-8F23-4473-AF84-B33728AF6AA5}" srcOrd="5" destOrd="0" parTransId="{9DC402E5-26AF-4F7F-B125-5FE67E03958F}" sibTransId="{113F2623-CA90-44DF-9534-86E8D6F072F9}"/>
    <dgm:cxn modelId="{411618EC-D99C-46D5-89AB-F0EB9A5D8777}" type="presOf" srcId="{29E86154-4E6F-47D6-A92C-08EF28826451}" destId="{A7F1B5CA-4B53-46CA-A11B-5F4B5A121292}" srcOrd="0" destOrd="0" presId="urn:microsoft.com/office/officeart/2005/8/layout/chevron2"/>
    <dgm:cxn modelId="{888641A3-2545-4C97-A841-774D99DC9B8B}" type="presOf" srcId="{3EE06DB9-6324-421F-AD1B-01116B9E5E0D}" destId="{61CA4DC7-73CE-4295-A23F-69BE78515A10}" srcOrd="0" destOrd="0" presId="urn:microsoft.com/office/officeart/2005/8/layout/chevron2"/>
    <dgm:cxn modelId="{D2C23531-9EF6-4C01-8BD2-44FB90AEA91E}" type="presParOf" srcId="{8A2B79BA-EC76-46D8-900F-925A01A26B25}" destId="{555AE89A-7C15-4CC7-A310-CBD6633C9141}" srcOrd="0" destOrd="0" presId="urn:microsoft.com/office/officeart/2005/8/layout/chevron2"/>
    <dgm:cxn modelId="{7947BE33-F5CB-427A-BC7D-F2C60ACCEE7F}" type="presParOf" srcId="{555AE89A-7C15-4CC7-A310-CBD6633C9141}" destId="{3777F014-F4C6-4BA3-B4FA-3BAB000CF15A}" srcOrd="0" destOrd="0" presId="urn:microsoft.com/office/officeart/2005/8/layout/chevron2"/>
    <dgm:cxn modelId="{251F1012-BBBF-43D7-A14A-502175A931E1}" type="presParOf" srcId="{555AE89A-7C15-4CC7-A310-CBD6633C9141}" destId="{61CA4DC7-73CE-4295-A23F-69BE78515A10}" srcOrd="1" destOrd="0" presId="urn:microsoft.com/office/officeart/2005/8/layout/chevron2"/>
    <dgm:cxn modelId="{C456AC78-D209-4158-9951-49472E3C4FA8}" type="presParOf" srcId="{8A2B79BA-EC76-46D8-900F-925A01A26B25}" destId="{2F454DE5-C795-42FD-8217-FFCCC2CCF6DE}" srcOrd="1" destOrd="0" presId="urn:microsoft.com/office/officeart/2005/8/layout/chevron2"/>
    <dgm:cxn modelId="{7BB03FF2-6233-4C39-8A32-8C11F7885200}" type="presParOf" srcId="{8A2B79BA-EC76-46D8-900F-925A01A26B25}" destId="{E0EAA94F-A1E2-4E81-841B-B8F0B4DC1332}" srcOrd="2" destOrd="0" presId="urn:microsoft.com/office/officeart/2005/8/layout/chevron2"/>
    <dgm:cxn modelId="{5ECDC2C5-5E31-4513-A129-5378B1BBF04E}" type="presParOf" srcId="{E0EAA94F-A1E2-4E81-841B-B8F0B4DC1332}" destId="{A7F1B5CA-4B53-46CA-A11B-5F4B5A121292}" srcOrd="0" destOrd="0" presId="urn:microsoft.com/office/officeart/2005/8/layout/chevron2"/>
    <dgm:cxn modelId="{A58EDFC8-9D79-4031-B8FE-1781A620EAF2}" type="presParOf" srcId="{E0EAA94F-A1E2-4E81-841B-B8F0B4DC1332}" destId="{FDFF258F-D281-4A7A-BEA2-45236421DFE8}" srcOrd="1" destOrd="0" presId="urn:microsoft.com/office/officeart/2005/8/layout/chevron2"/>
    <dgm:cxn modelId="{E33AE8D1-DBC1-4EF0-A918-1E777CEF063E}" type="presParOf" srcId="{8A2B79BA-EC76-46D8-900F-925A01A26B25}" destId="{CC3F53B9-7F04-438F-9370-91B5C09750DD}" srcOrd="3" destOrd="0" presId="urn:microsoft.com/office/officeart/2005/8/layout/chevron2"/>
    <dgm:cxn modelId="{35F81E65-0666-4BE5-8448-A9DD131D336B}" type="presParOf" srcId="{8A2B79BA-EC76-46D8-900F-925A01A26B25}" destId="{3C7117AC-0ED7-4BB4-A07F-67A3313C655F}" srcOrd="4" destOrd="0" presId="urn:microsoft.com/office/officeart/2005/8/layout/chevron2"/>
    <dgm:cxn modelId="{906C73FF-758E-4D84-999B-40DEE38F26E9}" type="presParOf" srcId="{3C7117AC-0ED7-4BB4-A07F-67A3313C655F}" destId="{A6567F88-1F64-4595-BDD9-BF8A0CD44ED4}" srcOrd="0" destOrd="0" presId="urn:microsoft.com/office/officeart/2005/8/layout/chevron2"/>
    <dgm:cxn modelId="{B552ACA4-E4E5-49E5-863B-CAF3BBB64D6C}" type="presParOf" srcId="{3C7117AC-0ED7-4BB4-A07F-67A3313C655F}" destId="{06D427AD-D7B5-4544-B56E-737103A78C36}" srcOrd="1" destOrd="0" presId="urn:microsoft.com/office/officeart/2005/8/layout/chevron2"/>
    <dgm:cxn modelId="{E5128000-82B0-4580-AABE-FFAAFB908496}" type="presParOf" srcId="{8A2B79BA-EC76-46D8-900F-925A01A26B25}" destId="{4FECB7BA-0FB5-4C95-933D-E5D6146E6CC2}" srcOrd="5" destOrd="0" presId="urn:microsoft.com/office/officeart/2005/8/layout/chevron2"/>
    <dgm:cxn modelId="{47C515D7-2320-469A-966A-0797F0EF8BC5}" type="presParOf" srcId="{8A2B79BA-EC76-46D8-900F-925A01A26B25}" destId="{A32675DC-8566-49E3-8615-DA7A76550FC3}" srcOrd="6" destOrd="0" presId="urn:microsoft.com/office/officeart/2005/8/layout/chevron2"/>
    <dgm:cxn modelId="{FA5EE857-7A11-46F0-8B0F-2B0DA5F3CE28}" type="presParOf" srcId="{A32675DC-8566-49E3-8615-DA7A76550FC3}" destId="{91992D81-3CC6-43CE-BD76-7199D0A37BC4}" srcOrd="0" destOrd="0" presId="urn:microsoft.com/office/officeart/2005/8/layout/chevron2"/>
    <dgm:cxn modelId="{D64ADBA0-A755-42CA-A3BD-82FAF2DF435A}" type="presParOf" srcId="{A32675DC-8566-49E3-8615-DA7A76550FC3}" destId="{F00276C6-DA0A-4195-A75A-2B51933D52D5}" srcOrd="1" destOrd="0" presId="urn:microsoft.com/office/officeart/2005/8/layout/chevron2"/>
    <dgm:cxn modelId="{9120E858-CE20-4B55-8842-E4FC5E862496}" type="presParOf" srcId="{8A2B79BA-EC76-46D8-900F-925A01A26B25}" destId="{7E310896-435E-4033-B5D8-860882EE0FBF}" srcOrd="7" destOrd="0" presId="urn:microsoft.com/office/officeart/2005/8/layout/chevron2"/>
    <dgm:cxn modelId="{BA872660-CB7E-4886-9185-2F8EAFC7A9AD}" type="presParOf" srcId="{8A2B79BA-EC76-46D8-900F-925A01A26B25}" destId="{83622EBF-0975-4E7B-80C4-4D4ED2FDE6DC}" srcOrd="8" destOrd="0" presId="urn:microsoft.com/office/officeart/2005/8/layout/chevron2"/>
    <dgm:cxn modelId="{671F24A7-0298-4ACC-B363-034225587E4C}" type="presParOf" srcId="{83622EBF-0975-4E7B-80C4-4D4ED2FDE6DC}" destId="{FF855620-0264-4E13-AC87-7E936491DDCE}" srcOrd="0" destOrd="0" presId="urn:microsoft.com/office/officeart/2005/8/layout/chevron2"/>
    <dgm:cxn modelId="{7D210B30-877D-4A81-8DFF-7BDC62CA28CA}" type="presParOf" srcId="{83622EBF-0975-4E7B-80C4-4D4ED2FDE6DC}" destId="{2A6947C7-5498-4F51-AD25-95D9CABDB5D6}" srcOrd="1" destOrd="0" presId="urn:microsoft.com/office/officeart/2005/8/layout/chevron2"/>
    <dgm:cxn modelId="{A22F836B-5803-42C6-9604-91FBB0AAAFD8}" type="presParOf" srcId="{8A2B79BA-EC76-46D8-900F-925A01A26B25}" destId="{EB446785-8BD7-440F-BA95-8C086FBEC7B0}" srcOrd="9" destOrd="0" presId="urn:microsoft.com/office/officeart/2005/8/layout/chevron2"/>
    <dgm:cxn modelId="{BB20C4A5-77D0-4AF9-AC2C-49ED90B20333}" type="presParOf" srcId="{8A2B79BA-EC76-46D8-900F-925A01A26B25}" destId="{6BCC37DB-E133-4395-AC88-99CEEFD8FD7D}" srcOrd="10" destOrd="0" presId="urn:microsoft.com/office/officeart/2005/8/layout/chevron2"/>
    <dgm:cxn modelId="{5A15A22C-7450-4F03-8B30-BFAFC11C5E58}" type="presParOf" srcId="{6BCC37DB-E133-4395-AC88-99CEEFD8FD7D}" destId="{CF2EF37B-AC68-4651-B9CC-1105E5D4A592}" srcOrd="0" destOrd="0" presId="urn:microsoft.com/office/officeart/2005/8/layout/chevron2"/>
    <dgm:cxn modelId="{203075AC-9AF1-41EA-AA04-D6E96DCF0183}" type="presParOf" srcId="{6BCC37DB-E133-4395-AC88-99CEEFD8FD7D}" destId="{A4F83422-F316-4D69-971C-DF2B20129597}" srcOrd="1" destOrd="0" presId="urn:microsoft.com/office/officeart/2005/8/layout/chevron2"/>
    <dgm:cxn modelId="{C1D1D8ED-A1BA-4F4E-9218-96F55FA0B30E}" type="presParOf" srcId="{8A2B79BA-EC76-46D8-900F-925A01A26B25}" destId="{862340C5-F9AC-4F7E-B45D-E006D027B82B}" srcOrd="11" destOrd="0" presId="urn:microsoft.com/office/officeart/2005/8/layout/chevron2"/>
    <dgm:cxn modelId="{47AC3253-8C39-483C-9898-80264BCA1390}" type="presParOf" srcId="{8A2B79BA-EC76-46D8-900F-925A01A26B25}" destId="{9B66014B-BB6D-43C1-877D-F2E4955BA82B}" srcOrd="12" destOrd="0" presId="urn:microsoft.com/office/officeart/2005/8/layout/chevron2"/>
    <dgm:cxn modelId="{5233977C-9F84-4420-A917-DDEE4E22584A}" type="presParOf" srcId="{9B66014B-BB6D-43C1-877D-F2E4955BA82B}" destId="{FE97F924-3AA2-4DD2-A4A0-14B08468E154}" srcOrd="0" destOrd="0" presId="urn:microsoft.com/office/officeart/2005/8/layout/chevron2"/>
    <dgm:cxn modelId="{C84397D1-B0BF-4B9F-AF7B-C632F17EDD23}" type="presParOf" srcId="{9B66014B-BB6D-43C1-877D-F2E4955BA82B}" destId="{212DB0D5-53A3-439D-91FD-01FC2A44AFF0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619672" y="1670943"/>
            <a:ext cx="6048672" cy="1758057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>
              <a:defRPr lang="ru-RU" sz="5400" b="1" kern="1200" cap="none" spc="50" dirty="0">
                <a:ln w="11430"/>
                <a:solidFill>
                  <a:srgbClr val="F4433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Gulim" pitchFamily="34" charset="-127"/>
                <a:ea typeface="Gulim" pitchFamily="34" charset="-127"/>
                <a:cs typeface="Arabic Typesetting" pitchFamily="66" charset="-78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043608" y="5179640"/>
            <a:ext cx="7128792" cy="553616"/>
          </a:xfrm>
        </p:spPr>
        <p:txBody>
          <a:bodyPr>
            <a:noAutofit/>
          </a:bodyPr>
          <a:lstStyle>
            <a:lvl1pPr marL="0" indent="0" algn="ctr">
              <a:buNone/>
              <a:defRPr sz="3200" b="1">
                <a:solidFill>
                  <a:schemeClr val="accent6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401D6-9FF9-4DED-B125-F1662CE43C5F}" type="datetimeFigureOut">
              <a:rPr lang="ru-RU" smtClean="0"/>
              <a:pPr/>
              <a:t>15.01.2014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47B22-F940-4D95-A725-EA8B7C84375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ru-RU" sz="4800" b="1" kern="1200" cap="none" spc="50" dirty="0" smtClean="0">
          <a:ln w="11430"/>
          <a:solidFill>
            <a:srgbClr val="F44330"/>
          </a:soli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Gulim" pitchFamily="34" charset="-127"/>
          <a:ea typeface="Gulim" pitchFamily="34" charset="-127"/>
          <a:cs typeface="Arabic Typesetting" pitchFamily="66" charset="-78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6">
            <a:lumMod val="75000"/>
          </a:schemeClr>
        </a:buClr>
        <a:buSzPct val="115000"/>
        <a:buFont typeface="Wingdings" pitchFamily="2" charset="2"/>
        <a:buChar char="§"/>
        <a:defRPr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85000"/>
        <a:buFont typeface="Courier New" pitchFamily="49" charset="0"/>
        <a:buChar char="o"/>
        <a:defRPr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2">
            <a:lumMod val="75000"/>
          </a:schemeClr>
        </a:buClr>
        <a:buFont typeface="Arial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>
            <a:lumMod val="75000"/>
          </a:schemeClr>
        </a:buClr>
        <a:buFont typeface="Arial" pitchFamily="34" charset="0"/>
        <a:buChar char="–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gif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500174"/>
            <a:ext cx="9144000" cy="3929090"/>
          </a:xfrm>
        </p:spPr>
        <p:txBody>
          <a:bodyPr>
            <a:normAutofit/>
          </a:bodyPr>
          <a:lstStyle/>
          <a:p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Интегрированное занятие по дисциплинам 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 финансово- хозяйственной деятельности» 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b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«Организация безналичных расчетов».</a:t>
            </a:r>
            <a: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ru-RU" sz="2400" dirty="0" smtClean="0">
                <a:solidFill>
                  <a:schemeClr val="tx2">
                    <a:lumMod val="50000"/>
                  </a:schemeClr>
                </a:solidFill>
              </a:rPr>
            </a:b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85786" y="4572008"/>
            <a:ext cx="7786742" cy="857256"/>
          </a:xfrm>
        </p:spPr>
        <p:txBody>
          <a:bodyPr>
            <a:normAutofit/>
          </a:bodyPr>
          <a:lstStyle/>
          <a:p>
            <a:r>
              <a:rPr lang="ru-RU" sz="22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Разработали преподаватели </a:t>
            </a:r>
            <a:r>
              <a:rPr lang="ru-RU" sz="22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ЭФ ГБОУ СПО МКУНТ</a:t>
            </a:r>
          </a:p>
          <a:p>
            <a:r>
              <a:rPr lang="ru-RU" sz="2200" b="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Тарасевич</a:t>
            </a:r>
            <a:r>
              <a:rPr lang="ru-RU" sz="22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В.В. </a:t>
            </a:r>
            <a:r>
              <a:rPr lang="ru-RU" sz="22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2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0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Димакова</a:t>
            </a:r>
            <a:r>
              <a:rPr lang="ru-RU" sz="2200" b="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Л.Н.</a:t>
            </a:r>
          </a:p>
          <a:p>
            <a:endParaRPr lang="ru-RU" dirty="0"/>
          </a:p>
        </p:txBody>
      </p:sp>
      <p:pic>
        <p:nvPicPr>
          <p:cNvPr id="4" name="Рисунок 3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29058" y="0"/>
            <a:ext cx="1043608" cy="104360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85786" y="1000108"/>
            <a:ext cx="79296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Электростальский филиал Государственного бюджетного образовательного учреждения среднего профессионального образования города Москвы</a:t>
            </a:r>
          </a:p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«Московский колледж управления и новых технологий»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7620" y="5643578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2013-2014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28024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игра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00174"/>
            <a:ext cx="8496944" cy="480914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Финансовый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отчет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2214558"/>
          <a:ext cx="7358114" cy="3429016"/>
        </p:xfrm>
        <a:graphic>
          <a:graphicData uri="http://schemas.openxmlformats.org/drawingml/2006/table">
            <a:tbl>
              <a:tblPr/>
              <a:tblGrid>
                <a:gridCol w="1149705"/>
                <a:gridCol w="4445527"/>
                <a:gridCol w="1762882"/>
              </a:tblGrid>
              <a:tr h="309993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Наименование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Сумма,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руб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Выручка от продажи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Себестоимость реализованной продукции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Прибыль от продажи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Внепроизводственные расходы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Расходы на страхование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Операционная прибыль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Внереализационные доходы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Внереализационные расходы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651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Налогооблагаемая прибыль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98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10 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Налог на прибыль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177"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Чистая прибыль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6" name="Рисунок 5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игра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4968552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финансового положения фирмы.</a:t>
            </a:r>
          </a:p>
          <a:p>
            <a:endParaRPr lang="ru-RU" sz="2000" dirty="0" smtClean="0"/>
          </a:p>
          <a:p>
            <a:r>
              <a:rPr lang="ru-RU" dirty="0" smtClean="0"/>
              <a:t>Участники  делают вывод о результатах деятельности своих фирм и отмечают эффективность управленческих решений и руководства.</a:t>
            </a:r>
          </a:p>
          <a:p>
            <a:endParaRPr lang="ru-RU" dirty="0" smtClean="0"/>
          </a:p>
          <a:p>
            <a:r>
              <a:rPr lang="ru-RU" dirty="0" smtClean="0"/>
              <a:t>На этом игра завершается. Подводятся итоги.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игра </a:t>
            </a: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pic>
        <p:nvPicPr>
          <p:cNvPr id="4" name="Содержимое 3" descr="96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</a:t>
            </a:r>
            <a:r>
              <a:rPr lang="ru-RU" sz="2800" dirty="0" smtClean="0"/>
              <a:t>игра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 </a:t>
            </a: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496855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Цель игры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	Знакомство с активами фирмы и их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источниками, принципами ведения счетов,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структурой баланса и финансовым учетом.</a:t>
            </a:r>
          </a:p>
          <a:p>
            <a:pPr>
              <a:buNone/>
            </a:pPr>
            <a:endParaRPr lang="ru-RU" sz="2000" dirty="0" smtClean="0">
              <a:cs typeface="Times New Roman" pitchFamily="18" charset="0"/>
            </a:endParaRP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Классификация целей игры: </a:t>
            </a:r>
          </a:p>
          <a:p>
            <a:pPr lvl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1. Образовательная цель - выявление знаний студентов по пройденному курсу «Бухгалтерский учет»,  пройденным темам по АФХД и «Организации безналичных расчетов» и умения их работать с теоретическим материалом.</a:t>
            </a:r>
          </a:p>
          <a:p>
            <a:pPr lvl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2. Воспитательная цель - воспитание интереса к будущей профессии «контролер банка».</a:t>
            </a:r>
          </a:p>
          <a:p>
            <a:pPr lvl="0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3. Развивающая цель – развитие умений грамотно, четко и точно выражать мысли.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игра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571612"/>
            <a:ext cx="8496944" cy="4737708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 игры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dirty="0" smtClean="0"/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Характеристика деятельности фирмы.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Формирование активов фирмы и отражение их источников.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Оформление операций по счетам.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Составление баланса.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Планирование операций следующего периода.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Разработка финансового отчета.</a:t>
            </a:r>
          </a:p>
          <a:p>
            <a:pPr marL="857250" lvl="1" indent="-4572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Оценка финансового положения фирмы.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игра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857364"/>
            <a:ext cx="8496944" cy="4451956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Участники игры: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две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фирмы, совет директоров, финансовые отделы фирм и их бухгалтерии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Раздаточный материал: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857250" lvl="1" indent="-4572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таблица «Перечень хозяйственных средств и их источников»;</a:t>
            </a:r>
          </a:p>
          <a:p>
            <a:pPr marL="857250" lvl="1" indent="-4572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План счетов;</a:t>
            </a:r>
          </a:p>
          <a:p>
            <a:pPr marL="857250" lvl="1" indent="-45720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таблица «Бухгалтерский баланс».</a:t>
            </a: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357158" y="2214554"/>
          <a:ext cx="8429684" cy="4125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686800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игра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pic>
        <p:nvPicPr>
          <p:cNvPr id="6" name="Рисунок 5" descr="орпа.gif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3286116" y="1571612"/>
            <a:ext cx="220457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ЭТАПЫ ИГРЫ</a:t>
            </a:r>
            <a:endParaRPr lang="ru-RU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1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игра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43050"/>
            <a:ext cx="8496944" cy="466627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Журнал хозяйственных операций</a:t>
            </a:r>
          </a:p>
          <a:p>
            <a:pPr>
              <a:buNone/>
            </a:pPr>
            <a:r>
              <a:rPr lang="ru-RU" sz="2000" dirty="0" smtClean="0"/>
              <a:t>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2500306"/>
          <a:ext cx="8064896" cy="3493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224"/>
                <a:gridCol w="2016224"/>
                <a:gridCol w="2016224"/>
                <a:gridCol w="2016224"/>
              </a:tblGrid>
              <a:tr h="371617"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Содержание операции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Сумма, руб.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Дебет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Кредит</a:t>
                      </a:r>
                      <a:endParaRPr lang="ru-RU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459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459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459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459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459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459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459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</a:t>
            </a:r>
            <a:r>
              <a:rPr lang="ru-RU" sz="2800" dirty="0" smtClean="0"/>
              <a:t>игра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85926"/>
            <a:ext cx="8496944" cy="4523394"/>
          </a:xfrm>
        </p:spPr>
        <p:txBody>
          <a:bodyPr>
            <a:noAutofit/>
          </a:bodyPr>
          <a:lstStyle/>
          <a:p>
            <a:pPr lvl="0" algn="ctr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Оформление операций по счетам.</a:t>
            </a:r>
          </a:p>
          <a:p>
            <a:pPr>
              <a:buNone/>
            </a:pP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00100" y="2714620"/>
          <a:ext cx="7176120" cy="3086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8060"/>
                <a:gridCol w="3588060"/>
              </a:tblGrid>
              <a:tr h="106629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Дебет (Д)                номер счета…        Кредит (К)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73452"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Сн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Сн</a:t>
                      </a: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=</a:t>
                      </a:r>
                      <a:endParaRPr lang="ru-RU" dirty="0"/>
                    </a:p>
                  </a:txBody>
                  <a:tcPr/>
                </a:tc>
              </a:tr>
              <a:tr h="673452"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Од=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Ок=</a:t>
                      </a:r>
                      <a:endParaRPr lang="ru-RU" dirty="0"/>
                    </a:p>
                  </a:txBody>
                  <a:tcPr/>
                </a:tc>
              </a:tr>
              <a:tr h="673452"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Ск=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Ск=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</a:t>
            </a:r>
            <a:r>
              <a:rPr lang="ru-RU" sz="2800" dirty="0" smtClean="0"/>
              <a:t>игра</a:t>
            </a:r>
            <a:br>
              <a:rPr lang="ru-RU" sz="2800" dirty="0" smtClean="0"/>
            </a:br>
            <a:r>
              <a:rPr lang="ru-RU" sz="2800" dirty="0" smtClean="0"/>
              <a:t> </a:t>
            </a: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643050"/>
            <a:ext cx="8496944" cy="466627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Оборотная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ведомость</a:t>
            </a:r>
          </a:p>
          <a:p>
            <a:pPr>
              <a:buNone/>
            </a:pPr>
            <a:endParaRPr lang="ru-RU" sz="2000" b="1" dirty="0" smtClean="0"/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552" y="2564904"/>
          <a:ext cx="7992887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841"/>
                <a:gridCol w="1141841"/>
                <a:gridCol w="1141841"/>
                <a:gridCol w="1141841"/>
                <a:gridCol w="1141841"/>
                <a:gridCol w="1141841"/>
                <a:gridCol w="1141841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Номер счета</a:t>
                      </a:r>
                      <a:endParaRPr lang="ru-RU" sz="1600" b="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Сальдо начальное, руб.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Обороты, руб.</a:t>
                      </a:r>
                      <a:endParaRPr lang="ru-RU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600" b="0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Сальдо конечное, руб.</a:t>
                      </a:r>
                      <a:endParaRPr lang="ru-RU" sz="1600" b="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ДЕБЕТ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КРЕДИТ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ДЕБЕТ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КРЕДИТ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ДЕБЕТ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КРЕДИТ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ИТОГО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74638"/>
            <a:ext cx="8964488" cy="1143000"/>
          </a:xfrm>
        </p:spPr>
        <p:txBody>
          <a:bodyPr>
            <a:noAutofit/>
          </a:bodyPr>
          <a:lstStyle/>
          <a:p>
            <a:r>
              <a:rPr lang="ru-RU" sz="2800" dirty="0"/>
              <a:t>Деловая игра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«</a:t>
            </a:r>
            <a:r>
              <a:rPr lang="ru-RU" sz="2800" dirty="0"/>
              <a:t>Фирма и организация безналичных расчетов». 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785926"/>
            <a:ext cx="8496944" cy="4523394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Баланс на конец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периода</a:t>
            </a: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2519144"/>
          <a:ext cx="7704856" cy="32673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264"/>
                <a:gridCol w="1476164"/>
                <a:gridCol w="2484276"/>
                <a:gridCol w="1368152"/>
              </a:tblGrid>
              <a:tr h="408414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АКТИВ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ПАССИВ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08414"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 статьи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Сумма, руб.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 статьи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Сумма, руб.</a:t>
                      </a:r>
                      <a:endParaRPr lang="ru-RU" dirty="0"/>
                    </a:p>
                  </a:txBody>
                  <a:tcPr/>
                </a:tc>
              </a:tr>
              <a:tr h="40841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1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1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1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1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8414"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ИТОГО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6" name="Рисунок 5" descr="орпа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043608" cy="104360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101941219_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E26F662A-8662-4212-9D87-10BF8135547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TP101941219_template</Template>
  <TotalTime>94</TotalTime>
  <Words>350</Words>
  <Application>Microsoft Office PowerPoint</Application>
  <PresentationFormat>Экран (4:3)</PresentationFormat>
  <Paragraphs>121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TP101941219_template</vt:lpstr>
      <vt:lpstr>Интегрированное занятие по дисциплинам  «Анализ финансово- хозяйственной деятельности»  и  «Организация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 «Фирма и организация безналичных расчетов». </vt:lpstr>
      <vt:lpstr>Деловая игра «Фирма и организация безналичных расчетов».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Интегрированное занятие по дисциплинам «Анализ финансово- хозяйственной деятельности» и «Организация безналичных расчетов».</dc:title>
  <dc:creator>User</dc:creator>
  <cp:lastModifiedBy>HP</cp:lastModifiedBy>
  <cp:revision>11</cp:revision>
  <dcterms:created xsi:type="dcterms:W3CDTF">2014-01-15T02:06:58Z</dcterms:created>
  <dcterms:modified xsi:type="dcterms:W3CDTF">2014-01-15T06:55:01Z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TC019412209991</vt:lpwstr>
  </property>
</Properties>
</file>