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2" r:id="rId2"/>
    <p:sldId id="271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7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B7DBFCC3-AF89-451E-8358-DB56D333CA76}" type="datetimeFigureOut">
              <a:rPr lang="ru-RU" smtClean="0"/>
              <a:pPr/>
              <a:t>19.03.2014</a:t>
            </a:fld>
            <a:endParaRPr lang="ru-RU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D63B5165-CCBB-4BB3-A9F9-242F03A01C2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BFCC3-AF89-451E-8358-DB56D333CA76}" type="datetimeFigureOut">
              <a:rPr lang="ru-RU" smtClean="0"/>
              <a:pPr/>
              <a:t>19.03.2014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B5165-CCBB-4BB3-A9F9-242F03A01C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BFCC3-AF89-451E-8358-DB56D333CA76}" type="datetimeFigureOut">
              <a:rPr lang="ru-RU" smtClean="0"/>
              <a:pPr/>
              <a:t>19.03.2014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B5165-CCBB-4BB3-A9F9-242F03A01C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BFCC3-AF89-451E-8358-DB56D333CA76}" type="datetimeFigureOut">
              <a:rPr lang="ru-RU" smtClean="0"/>
              <a:pPr/>
              <a:t>19.03.2014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B5165-CCBB-4BB3-A9F9-242F03A01C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BFCC3-AF89-451E-8358-DB56D333CA76}" type="datetimeFigureOut">
              <a:rPr lang="ru-RU" smtClean="0"/>
              <a:pPr/>
              <a:t>19.03.2014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B5165-CCBB-4BB3-A9F9-242F03A01C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BFCC3-AF89-451E-8358-DB56D333CA76}" type="datetimeFigureOut">
              <a:rPr lang="ru-RU" smtClean="0"/>
              <a:pPr/>
              <a:t>19.03.2014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B5165-CCBB-4BB3-A9F9-242F03A01C2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BFCC3-AF89-451E-8358-DB56D333CA76}" type="datetimeFigureOut">
              <a:rPr lang="ru-RU" smtClean="0"/>
              <a:pPr/>
              <a:t>19.03.2014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B5165-CCBB-4BB3-A9F9-242F03A01C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BFCC3-AF89-451E-8358-DB56D333CA76}" type="datetimeFigureOut">
              <a:rPr lang="ru-RU" smtClean="0"/>
              <a:pPr/>
              <a:t>19.03.2014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B5165-CCBB-4BB3-A9F9-242F03A01C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BFCC3-AF89-451E-8358-DB56D333CA76}" type="datetimeFigureOut">
              <a:rPr lang="ru-RU" smtClean="0"/>
              <a:pPr/>
              <a:t>19.03.2014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B5165-CCBB-4BB3-A9F9-242F03A01C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BFCC3-AF89-451E-8358-DB56D333CA76}" type="datetimeFigureOut">
              <a:rPr lang="ru-RU" smtClean="0"/>
              <a:pPr/>
              <a:t>19.03.2014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B5165-CCBB-4BB3-A9F9-242F03A01C2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BFCC3-AF89-451E-8358-DB56D333CA76}" type="datetimeFigureOut">
              <a:rPr lang="ru-RU" smtClean="0"/>
              <a:pPr/>
              <a:t>19.03.2014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B5165-CCBB-4BB3-A9F9-242F03A01C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B7DBFCC3-AF89-451E-8358-DB56D333CA76}" type="datetimeFigureOut">
              <a:rPr lang="ru-RU" smtClean="0"/>
              <a:pPr/>
              <a:t>19.03.2014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D63B5165-CCBB-4BB3-A9F9-242F03A01C2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&#1072;&#1088;&#1080;&#1092;&#1084;&#1077;&#1090;&#1080;&#1095;&#1077;&#1089;&#1082;&#1072;&#1103;%20&#1080;%20&#1075;&#1077;&#1086;&#1084;&#1077;&#1090;&#1088;&#1080;&#1095;&#1077;&#1089;&#1082;&#1072;&#1103;%20&#1087;&#1088;&#1086;&#1075;&#1088;&#1077;&#1089;&#1089;&#1080;&#1080;.pptx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7387" y="1340768"/>
            <a:ext cx="799288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	О </a:t>
            </a:r>
            <a:r>
              <a:rPr lang="ru-RU" b="1" dirty="0">
                <a:solidFill>
                  <a:schemeClr val="bg2">
                    <a:lumMod val="50000"/>
                  </a:schemeClr>
                </a:solidFill>
              </a:rPr>
              <a:t>том, как давно была известна геометрическая прогрессия, свидетельствует знаменитое придание о создание шахмат: индусский царь Шерам научился игре в шахматы и был восхищён её остроумием и разнообразием в ней положений. </a:t>
            </a:r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	Слуги </a:t>
            </a:r>
            <a:r>
              <a:rPr lang="ru-RU" b="1" dirty="0">
                <a:solidFill>
                  <a:schemeClr val="bg2">
                    <a:lumMod val="50000"/>
                  </a:schemeClr>
                </a:solidFill>
              </a:rPr>
              <a:t>привели к царю изобретателя шахмат - Сету, и царь сказал: «Я желаю достойно наградить тебя, Сета, за прекрасную игру, которую ты придумал. Назови награду, которой ты достоин и ты получишь её». </a:t>
            </a:r>
            <a:endParaRPr lang="ru-RU" b="1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ru-RU" b="1" dirty="0">
                <a:solidFill>
                  <a:schemeClr val="bg2">
                    <a:lumMod val="50000"/>
                  </a:schemeClr>
                </a:solidFill>
              </a:rPr>
              <a:t>	</a:t>
            </a:r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На </a:t>
            </a:r>
            <a:r>
              <a:rPr lang="ru-RU" b="1" dirty="0">
                <a:solidFill>
                  <a:schemeClr val="bg2">
                    <a:lumMod val="50000"/>
                  </a:schemeClr>
                </a:solidFill>
              </a:rPr>
              <a:t>что Сета сказал: </a:t>
            </a:r>
            <a:r>
              <a:rPr lang="ru-RU" b="1" u="sng" dirty="0">
                <a:solidFill>
                  <a:schemeClr val="bg2">
                    <a:lumMod val="50000"/>
                  </a:schemeClr>
                </a:solidFill>
              </a:rPr>
              <a:t>«Повелитель, прикажи выдать мне за первую клетку шахматной доски одно пшеничное зерно».</a:t>
            </a:r>
          </a:p>
          <a:p>
            <a:r>
              <a:rPr lang="ru-RU" b="1" dirty="0">
                <a:solidFill>
                  <a:schemeClr val="bg2">
                    <a:lumMod val="50000"/>
                  </a:schemeClr>
                </a:solidFill>
              </a:rPr>
              <a:t>- Простое пшеничное зерно?</a:t>
            </a:r>
          </a:p>
          <a:p>
            <a:r>
              <a:rPr lang="ru-RU" b="1" dirty="0">
                <a:solidFill>
                  <a:schemeClr val="bg2">
                    <a:lumMod val="50000"/>
                  </a:schemeClr>
                </a:solidFill>
              </a:rPr>
              <a:t>- Да, повелитель</a:t>
            </a:r>
            <a:r>
              <a:rPr lang="ru-RU" b="1" u="sng" dirty="0">
                <a:solidFill>
                  <a:schemeClr val="bg2">
                    <a:lumMod val="50000"/>
                  </a:schemeClr>
                </a:solidFill>
              </a:rPr>
              <a:t>. За вторую клетку прикажи выдать 2 зерна, за третью - 4, за четвёртую - 8 и так до 64-й клетки</a:t>
            </a:r>
            <a:r>
              <a:rPr lang="ru-RU" b="1" dirty="0">
                <a:solidFill>
                  <a:schemeClr val="bg2">
                    <a:lumMod val="50000"/>
                  </a:schemeClr>
                </a:solidFill>
              </a:rPr>
              <a:t>.</a:t>
            </a:r>
          </a:p>
          <a:p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	Царь </a:t>
            </a:r>
            <a:r>
              <a:rPr lang="ru-RU" b="1" dirty="0">
                <a:solidFill>
                  <a:schemeClr val="bg2">
                    <a:lumMod val="50000"/>
                  </a:schemeClr>
                </a:solidFill>
              </a:rPr>
              <a:t>Шерам рассмеялся. </a:t>
            </a:r>
            <a:endParaRPr lang="ru-RU" b="1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ru-RU" b="1" dirty="0">
                <a:solidFill>
                  <a:schemeClr val="bg2">
                    <a:lumMod val="50000"/>
                  </a:schemeClr>
                </a:solidFill>
              </a:rPr>
              <a:t>	</a:t>
            </a:r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А </a:t>
            </a:r>
            <a:r>
              <a:rPr lang="ru-RU" b="1" dirty="0">
                <a:solidFill>
                  <a:schemeClr val="bg2">
                    <a:lumMod val="50000"/>
                  </a:schemeClr>
                </a:solidFill>
              </a:rPr>
              <a:t>стоило ли царю смеяться?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051720" y="836712"/>
            <a:ext cx="514756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chemeClr val="bg2">
                    <a:lumMod val="50000"/>
                  </a:schemeClr>
                </a:solidFill>
              </a:rPr>
              <a:t>Придание </a:t>
            </a:r>
            <a:r>
              <a:rPr lang="ru-RU" sz="2400" b="1" dirty="0">
                <a:solidFill>
                  <a:schemeClr val="bg2">
                    <a:lumMod val="50000"/>
                  </a:schemeClr>
                </a:solidFill>
              </a:rPr>
              <a:t>о создание шахмат: </a:t>
            </a:r>
            <a:endParaRPr lang="ru-RU" sz="2400" dirty="0"/>
          </a:p>
        </p:txBody>
      </p:sp>
      <p:sp>
        <p:nvSpPr>
          <p:cNvPr id="4" name="Стрелка влево 3">
            <a:hlinkClick r:id="" action="ppaction://hlinkshowjump?jump=nextslide"/>
          </p:cNvPr>
          <p:cNvSpPr/>
          <p:nvPr/>
        </p:nvSpPr>
        <p:spPr>
          <a:xfrm rot="10800000">
            <a:off x="7884368" y="6093296"/>
            <a:ext cx="576064" cy="2880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930103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1292567"/>
            <a:ext cx="640871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bg2">
                    <a:lumMod val="50000"/>
                  </a:schemeClr>
                </a:solidFill>
              </a:rPr>
              <a:t>Считается, что шахматы появились около 2-х тысяч лет назад в Индии, где не позже 5 века эту игру назвали чатурангой.  Она составляла войско. </a:t>
            </a:r>
          </a:p>
          <a:p>
            <a:r>
              <a:rPr lang="ru-RU" b="1" dirty="0">
                <a:solidFill>
                  <a:schemeClr val="bg2">
                    <a:lumMod val="50000"/>
                  </a:schemeClr>
                </a:solidFill>
              </a:rPr>
              <a:t>В эту игру, играли не 2 человека, а 4. 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555776" y="2636912"/>
            <a:ext cx="608416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Потом </a:t>
            </a:r>
            <a:r>
              <a:rPr lang="ru-RU" b="1" dirty="0">
                <a:solidFill>
                  <a:schemeClr val="bg2">
                    <a:lumMod val="50000"/>
                  </a:schemeClr>
                </a:solidFill>
              </a:rPr>
              <a:t>в эту игру стали играть соседи Индии  в Средней Азии, и они оставили в игре лишь 2 игрока. Игра </a:t>
            </a:r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b="1" dirty="0">
                <a:solidFill>
                  <a:schemeClr val="bg2">
                    <a:lumMod val="50000"/>
                  </a:schemeClr>
                </a:solidFill>
              </a:rPr>
              <a:t>стала называться </a:t>
            </a:r>
            <a:r>
              <a:rPr lang="ru-RU" b="1" dirty="0" err="1">
                <a:solidFill>
                  <a:schemeClr val="bg2">
                    <a:lumMod val="50000"/>
                  </a:schemeClr>
                </a:solidFill>
              </a:rPr>
              <a:t>шатранж</a:t>
            </a:r>
            <a:r>
              <a:rPr lang="ru-RU" b="1" dirty="0">
                <a:solidFill>
                  <a:schemeClr val="bg2">
                    <a:lumMod val="50000"/>
                  </a:schemeClr>
                </a:solidFill>
              </a:rPr>
              <a:t>. </a:t>
            </a:r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А через некоторое </a:t>
            </a:r>
            <a:r>
              <a:rPr lang="ru-RU" b="1" dirty="0">
                <a:solidFill>
                  <a:schemeClr val="bg2">
                    <a:lumMod val="50000"/>
                  </a:schemeClr>
                </a:solidFill>
              </a:rPr>
              <a:t>время игра стала называться шахматы. Слово шахматы состоит из 2 слов шах и мат.                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4627002"/>
            <a:ext cx="669674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bg2">
                    <a:lumMod val="50000"/>
                  </a:schemeClr>
                </a:solidFill>
              </a:rPr>
              <a:t>Шахматами увлекался широко известный завоеватель Тамерлан.</a:t>
            </a:r>
          </a:p>
          <a:p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С </a:t>
            </a:r>
            <a:r>
              <a:rPr lang="ru-RU" b="1" dirty="0">
                <a:solidFill>
                  <a:schemeClr val="bg2">
                    <a:lumMod val="50000"/>
                  </a:schemeClr>
                </a:solidFill>
              </a:rPr>
              <a:t>большим увлечением играл Иван Грозный. Который и умер во время игры.      </a:t>
            </a:r>
            <a:endParaRPr lang="ru-RU" b="1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Любил </a:t>
            </a:r>
            <a:r>
              <a:rPr lang="ru-RU" b="1" dirty="0">
                <a:solidFill>
                  <a:schemeClr val="bg2">
                    <a:lumMod val="50000"/>
                  </a:schemeClr>
                </a:solidFill>
              </a:rPr>
              <a:t>шахматы и Петр 1. </a:t>
            </a:r>
            <a:endParaRPr lang="ru-RU" b="1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Большим </a:t>
            </a:r>
            <a:r>
              <a:rPr lang="ru-RU" b="1" dirty="0">
                <a:solidFill>
                  <a:schemeClr val="bg2">
                    <a:lumMod val="50000"/>
                  </a:schemeClr>
                </a:solidFill>
              </a:rPr>
              <a:t>поклонником шахмат был полковник Суворов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830005" y="836712"/>
            <a:ext cx="311014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chemeClr val="bg2">
                    <a:lumMod val="50000"/>
                  </a:schemeClr>
                </a:solidFill>
              </a:rPr>
              <a:t>Немного истории: </a:t>
            </a:r>
            <a:endParaRPr lang="ru-RU" sz="2400" dirty="0"/>
          </a:p>
        </p:txBody>
      </p:sp>
      <p:sp>
        <p:nvSpPr>
          <p:cNvPr id="7" name="Стрелка влево 6">
            <a:hlinkClick r:id="rId2" action="ppaction://hlinkpres?slideindex=5&amp;slidetitle=Презентация PowerPoint"/>
          </p:cNvPr>
          <p:cNvSpPr/>
          <p:nvPr/>
        </p:nvSpPr>
        <p:spPr>
          <a:xfrm>
            <a:off x="7884368" y="6093296"/>
            <a:ext cx="576064" cy="2880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474400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ин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и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710</TotalTime>
  <Words>125</Words>
  <Application>Microsoft Office PowerPoint</Application>
  <PresentationFormat>Экран (4:3)</PresentationFormat>
  <Paragraphs>15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Остин</vt:lpstr>
      <vt:lpstr>Слайд 1</vt:lpstr>
      <vt:lpstr>Слайд 2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Slateer</dc:creator>
  <cp:lastModifiedBy>re</cp:lastModifiedBy>
  <cp:revision>41</cp:revision>
  <dcterms:created xsi:type="dcterms:W3CDTF">2012-11-12T06:50:33Z</dcterms:created>
  <dcterms:modified xsi:type="dcterms:W3CDTF">2014-03-18T20:53:14Z</dcterms:modified>
</cp:coreProperties>
</file>