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6" autoAdjust="0"/>
  </p:normalViewPr>
  <p:slideViewPr>
    <p:cSldViewPr>
      <p:cViewPr varScale="1">
        <p:scale>
          <a:sx n="45" d="100"/>
          <a:sy n="45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1857364"/>
            <a:ext cx="7772400" cy="2214578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B0F0"/>
                </a:solidFill>
              </a:rPr>
              <a:t>«Священный олень»</a:t>
            </a:r>
          </a:p>
          <a:p>
            <a:pPr algn="ctr"/>
            <a:r>
              <a:rPr lang="ru-RU" sz="4000" dirty="0" smtClean="0">
                <a:solidFill>
                  <a:srgbClr val="00B0F0"/>
                </a:solidFill>
              </a:rPr>
              <a:t> </a:t>
            </a:r>
            <a:r>
              <a:rPr lang="ru-RU" sz="3200" dirty="0" smtClean="0">
                <a:solidFill>
                  <a:srgbClr val="00B0F0"/>
                </a:solidFill>
              </a:rPr>
              <a:t>этнографическая поэма </a:t>
            </a:r>
          </a:p>
          <a:p>
            <a:pPr algn="ctr"/>
            <a:r>
              <a:rPr lang="ru-RU" sz="3200" dirty="0" smtClean="0">
                <a:solidFill>
                  <a:srgbClr val="00B0F0"/>
                </a:solidFill>
              </a:rPr>
              <a:t>А.В. Кривошапкина</a:t>
            </a:r>
          </a:p>
          <a:p>
            <a:pPr algn="ctr"/>
            <a:endParaRPr lang="ru-RU" sz="4000" dirty="0" smtClean="0">
              <a:solidFill>
                <a:srgbClr val="00B0F0"/>
              </a:solidFill>
            </a:endParaRPr>
          </a:p>
          <a:p>
            <a:endParaRPr lang="ru-RU" dirty="0" smtClean="0">
              <a:solidFill>
                <a:srgbClr val="00B0F0"/>
              </a:solidFill>
            </a:endParaRPr>
          </a:p>
          <a:p>
            <a:endParaRPr lang="ru-RU" dirty="0" smtClean="0">
              <a:solidFill>
                <a:srgbClr val="00B0F0"/>
              </a:solidFill>
            </a:endParaRPr>
          </a:p>
          <a:p>
            <a:endParaRPr lang="ru-RU" dirty="0" smtClean="0">
              <a:solidFill>
                <a:srgbClr val="00B0F0"/>
              </a:solidFill>
            </a:endParaRPr>
          </a:p>
          <a:p>
            <a:endParaRPr lang="ru-RU" dirty="0" smtClean="0">
              <a:solidFill>
                <a:srgbClr val="00B0F0"/>
              </a:solidFill>
            </a:endParaRPr>
          </a:p>
          <a:p>
            <a:endParaRPr lang="ru-RU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Наталья\Рабочий стол\фото олени\55366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1000100" y="500042"/>
            <a:ext cx="3002301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 descr="C:\Documents and Settings\Наталья\Рабочий стол\фото олени\419908_10150633063013675_650532497_n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642918"/>
            <a:ext cx="3443788" cy="5143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0" name="Picture 4" descr="C:\Documents and Settings\Наталья\Рабочий стол\фото олени\999132_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14414" y="3071810"/>
            <a:ext cx="2857520" cy="29289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143380"/>
            <a:ext cx="7072362" cy="178595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Так пусть живет и здравствует всегда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мой верный друг – олень и, как носил,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пусть носит солнце на рогах,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пусть детским смехом, а не плачем вдов,</a:t>
            </a:r>
            <a:br>
              <a:rPr lang="ru-RU" sz="2000" dirty="0" smtClean="0">
                <a:solidFill>
                  <a:srgbClr val="0070C0"/>
                </a:solidFill>
              </a:rPr>
            </a:br>
            <a:r>
              <a:rPr lang="ru-RU" sz="2000" dirty="0" smtClean="0">
                <a:solidFill>
                  <a:srgbClr val="0070C0"/>
                </a:solidFill>
              </a:rPr>
              <a:t>оленья в мире полнится тропа!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5124" name="Picture 4" descr="C:\Documents and Settings\Наталья\Рабочий стол\фото олени\52850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357166"/>
            <a:ext cx="4214842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5" name="Picture 5" descr="C:\Documents and Settings\Наталья\Рабочий стол\фото олени\Копия олень3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6380" y="642918"/>
            <a:ext cx="3003081" cy="3571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Использованная литература: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Фото Красовской Т.Д.</a:t>
            </a:r>
          </a:p>
          <a:p>
            <a:r>
              <a:rPr lang="ru-RU" dirty="0" smtClean="0"/>
              <a:t>Этнографические поэмы «Священный олень» А.В. Кривошапкин</a:t>
            </a:r>
          </a:p>
          <a:p>
            <a:r>
              <a:rPr lang="ru-RU" smtClean="0"/>
              <a:t>Интернет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14818"/>
            <a:ext cx="8183880" cy="200026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«Если олень от человека уходит – вместе с оленем уходит счастье»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 А.А. </a:t>
            </a:r>
            <a:r>
              <a:rPr lang="ru-RU" dirty="0" err="1" smtClean="0">
                <a:solidFill>
                  <a:srgbClr val="0070C0"/>
                </a:solidFill>
              </a:rPr>
              <a:t>Кымытваль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Documents and Settings\Наталья\Рабочий стол\найбине\олени луна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08" y="428604"/>
            <a:ext cx="4643470" cy="37943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714876" y="714356"/>
            <a:ext cx="4114800" cy="52864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   Олень — это благоприятный символ, ассоциирующийся с Солнцем, восходом, светом, чистотой, обновлением, возрождением, созиданием и духовностью. Из-за сходства оленьих рогов с ветвями образ оленя связан с Древом Жизни. Кроме того, рога оленя символизируют солнечные лучи, плодородие. Взрослый олень-самец — солнечная эмблема изобилия.</a:t>
            </a:r>
          </a:p>
        </p:txBody>
      </p:sp>
      <p:pic>
        <p:nvPicPr>
          <p:cNvPr id="3074" name="Picture 2" descr="C:\Documents and Settings\Наталья\Рабочий стол\фото олени\35777523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928670"/>
            <a:ext cx="4214842" cy="4505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72066" y="571480"/>
            <a:ext cx="3786214" cy="5857916"/>
          </a:xfrm>
        </p:spPr>
        <p:txBody>
          <a:bodyPr>
            <a:normAutofit fontScale="85000" lnSpcReduction="20000"/>
          </a:bodyPr>
          <a:lstStyle/>
          <a:p>
            <a:r>
              <a:rPr lang="ru-RU" sz="2300" dirty="0" smtClean="0">
                <a:solidFill>
                  <a:srgbClr val="0070C0"/>
                </a:solidFill>
              </a:rPr>
              <a:t>Загадка мира – северный олень,</a:t>
            </a:r>
          </a:p>
          <a:p>
            <a:r>
              <a:rPr lang="ru-RU" sz="2300" dirty="0" smtClean="0">
                <a:solidFill>
                  <a:srgbClr val="0070C0"/>
                </a:solidFill>
              </a:rPr>
              <a:t>С начала мирозданья до сих пор</a:t>
            </a:r>
          </a:p>
          <a:p>
            <a:r>
              <a:rPr lang="ru-RU" sz="2300" dirty="0" smtClean="0">
                <a:solidFill>
                  <a:srgbClr val="0070C0"/>
                </a:solidFill>
              </a:rPr>
              <a:t>Ее еще никто не разгадал.</a:t>
            </a:r>
          </a:p>
          <a:p>
            <a:r>
              <a:rPr lang="ru-RU" sz="2300" dirty="0" smtClean="0">
                <a:solidFill>
                  <a:srgbClr val="0070C0"/>
                </a:solidFill>
              </a:rPr>
              <a:t>И если в высоте небесных сфер есть Бог-Творец, то я ему с земли</a:t>
            </a:r>
          </a:p>
          <a:p>
            <a:r>
              <a:rPr lang="ru-RU" sz="2300" dirty="0" smtClean="0">
                <a:solidFill>
                  <a:srgbClr val="0070C0"/>
                </a:solidFill>
              </a:rPr>
              <a:t>Готов послать почтительный поклон</a:t>
            </a:r>
          </a:p>
          <a:p>
            <a:r>
              <a:rPr lang="ru-RU" sz="2300" dirty="0" smtClean="0">
                <a:solidFill>
                  <a:srgbClr val="0070C0"/>
                </a:solidFill>
              </a:rPr>
              <a:t>За счастье, что меня определил</a:t>
            </a:r>
          </a:p>
          <a:p>
            <a:r>
              <a:rPr lang="ru-RU" sz="2300" dirty="0" smtClean="0">
                <a:solidFill>
                  <a:srgbClr val="0070C0"/>
                </a:solidFill>
              </a:rPr>
              <a:t>В Срединном мире жить среди людей –</a:t>
            </a:r>
          </a:p>
          <a:p>
            <a:r>
              <a:rPr lang="ru-RU" sz="2300" dirty="0" err="1" smtClean="0">
                <a:solidFill>
                  <a:srgbClr val="0070C0"/>
                </a:solidFill>
              </a:rPr>
              <a:t>Оленным</a:t>
            </a:r>
            <a:r>
              <a:rPr lang="ru-RU" sz="2300" dirty="0" smtClean="0">
                <a:solidFill>
                  <a:srgbClr val="0070C0"/>
                </a:solidFill>
              </a:rPr>
              <a:t> человеком и навек</a:t>
            </a:r>
          </a:p>
          <a:p>
            <a:r>
              <a:rPr lang="ru-RU" sz="2300" dirty="0" smtClean="0">
                <a:solidFill>
                  <a:srgbClr val="0070C0"/>
                </a:solidFill>
              </a:rPr>
              <a:t>Священного оленя дал в друзья.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pPr algn="r"/>
            <a:endParaRPr lang="ru-RU" sz="1600" dirty="0"/>
          </a:p>
        </p:txBody>
      </p:sp>
      <p:pic>
        <p:nvPicPr>
          <p:cNvPr id="3074" name="Picture 2" descr="C:\Documents and Settings\Наталья\Рабочий стол\найбине\82_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785794"/>
            <a:ext cx="4310065" cy="45720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Наталья\Рабочий стол\найбине\999143_0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642919"/>
            <a:ext cx="3809516" cy="50720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 descr="C:\Documents and Settings\Наталья\Рабочий стол\найбине\2886750_large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1571612"/>
            <a:ext cx="3929090" cy="32147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357562"/>
            <a:ext cx="4426270" cy="3714776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Олень – неповторимый дар небес,</a:t>
            </a:r>
            <a:b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божественное чудо на земле.</a:t>
            </a:r>
            <a:b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знаю я другого существа,</a:t>
            </a:r>
            <a:b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которое вот так же – целиком</a:t>
            </a:r>
            <a:b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навсегда! – могло бы посвятить</a:t>
            </a:r>
            <a:b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служенью человечеству себя.</a:t>
            </a:r>
            <a:b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dirty="0" smtClean="0">
                <a:effectLst/>
              </a:rPr>
              <a:t/>
            </a:r>
            <a:br>
              <a:rPr lang="ru-RU" sz="1600" dirty="0" smtClean="0">
                <a:effectLst/>
              </a:rPr>
            </a:br>
            <a:endParaRPr lang="ru-RU" sz="1600" dirty="0">
              <a:effectLst/>
            </a:endParaRPr>
          </a:p>
        </p:txBody>
      </p:sp>
      <p:pic>
        <p:nvPicPr>
          <p:cNvPr id="5122" name="Picture 2" descr="C:\Documents and Settings\Наталья\Рабочий стол\найбине\3965640_larg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642918"/>
            <a:ext cx="3725967" cy="2500330"/>
          </a:xfrm>
          <a:prstGeom prst="rect">
            <a:avLst/>
          </a:prstGeom>
          <a:noFill/>
        </p:spPr>
      </p:pic>
      <p:pic>
        <p:nvPicPr>
          <p:cNvPr id="5123" name="Picture 3" descr="C:\Documents and Settings\Наталья\Рабочий стол\найбине\от камеры 01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1285860"/>
            <a:ext cx="4000528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2920" y="530352"/>
            <a:ext cx="3068948" cy="53275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Я белоснежного оленя чту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Почти как женщину: в ней тоже свет;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Необъяснимый скрыт, - и вот олень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Особой масти у людей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Слыл охранителем от темных сил.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Удачу на охотничьей тропе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Он приносил, очаг оберегал,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Несчастья и болезни отводил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От тех родов, где почитался он –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Священный белый северный олень!</a:t>
            </a:r>
            <a:endParaRPr lang="ru-RU" sz="1800" dirty="0">
              <a:solidFill>
                <a:srgbClr val="0070C0"/>
              </a:solidFill>
            </a:endParaRPr>
          </a:p>
        </p:txBody>
      </p:sp>
      <p:pic>
        <p:nvPicPr>
          <p:cNvPr id="6146" name="Picture 2" descr="C:\Documents and Settings\Наталья\Рабочий стол\найбине\белый олень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00430" y="1071546"/>
            <a:ext cx="4929222" cy="36976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3643314"/>
            <a:ext cx="4140518" cy="2357454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Охотники не устают стрелять,</a:t>
            </a:r>
            <a:br>
              <a:rPr lang="ru-RU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всячески хищники – кромсать.</a:t>
            </a:r>
            <a:br>
              <a:rPr lang="ru-RU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 чести у любителей стрельбы,</a:t>
            </a:r>
            <a:br>
              <a:rPr lang="ru-RU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на разбой в Природе нет суда.</a:t>
            </a: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endParaRPr lang="ru-RU" sz="1800" dirty="0">
              <a:effectLst/>
            </a:endParaRPr>
          </a:p>
        </p:txBody>
      </p:sp>
      <p:pic>
        <p:nvPicPr>
          <p:cNvPr id="1026" name="Picture 2" descr="C:\Documents and Settings\Наталья\Рабочий стол\фото олени\3996321_larg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500042"/>
            <a:ext cx="4214842" cy="3143272"/>
          </a:xfrm>
          <a:prstGeom prst="rect">
            <a:avLst/>
          </a:prstGeom>
          <a:noFill/>
        </p:spPr>
      </p:pic>
      <p:pic>
        <p:nvPicPr>
          <p:cNvPr id="1027" name="Picture 3" descr="C:\Documents and Settings\Наталья\Рабочий стол\фото олени\олень_снег сс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4942" y="1500174"/>
            <a:ext cx="3295650" cy="38603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4" y="3214686"/>
            <a:ext cx="3643338" cy="3000396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нынче знать желает, что олень –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просто зверь, что тундра без него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страшней пустыни, что для северян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для моих эвенов в том числе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олень – основа жизни, жизнь сама?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Наталья\Рабочий стол\фото олени\4034458_larg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1071546"/>
            <a:ext cx="4429156" cy="39290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1" name="Picture 3" descr="C:\Documents and Settings\Наталья\Рабочий стол\фото олени\4003628_large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6380" y="642918"/>
            <a:ext cx="3000396" cy="23574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114</TotalTime>
  <Words>183</Words>
  <Application>Microsoft Office PowerPoint</Application>
  <PresentationFormat>Экран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Слайд 1</vt:lpstr>
      <vt:lpstr>«Если олень от человека уходит – вместе с оленем уходит счастье»  А.А. Кымытваль  </vt:lpstr>
      <vt:lpstr>Слайд 3</vt:lpstr>
      <vt:lpstr>Слайд 4</vt:lpstr>
      <vt:lpstr>Слайд 5</vt:lpstr>
      <vt:lpstr>Олень – неповторимый дар небес, божественное чудо на земле. Не знаю я другого существа, которое вот так же – целиком и навсегда! – могло бы посвятить служенью человечеству себя.      </vt:lpstr>
      <vt:lpstr>Слайд 7</vt:lpstr>
      <vt:lpstr>Охотники не устают стрелять, а всячески хищники – кромсать. Нет чести у любителей стрельбы, а на разбой в Природе нет суда.  </vt:lpstr>
      <vt:lpstr>Кто нынче знать желает, что олень – не просто зверь, что тундра без него страшней пустыни, что для северян и для моих эвенов в том числе олень – основа жизни, жизнь сама? </vt:lpstr>
      <vt:lpstr>Слайд 10</vt:lpstr>
      <vt:lpstr>Так пусть живет и здравствует всегда мой верный друг – олень и, как носил, пусть носит солнце на рогах, пусть детским смехом, а не плачем вдов, оленья в мире полнится тропа!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Священный олень</dc:title>
  <dc:creator>revaz</dc:creator>
  <cp:lastModifiedBy>re</cp:lastModifiedBy>
  <cp:revision>19</cp:revision>
  <dcterms:modified xsi:type="dcterms:W3CDTF">2014-03-12T19:22:02Z</dcterms:modified>
</cp:coreProperties>
</file>