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1" r:id="rId1"/>
  </p:sldMasterIdLst>
  <p:sldIdLst>
    <p:sldId id="258" r:id="rId2"/>
    <p:sldId id="257" r:id="rId3"/>
    <p:sldId id="259" r:id="rId4"/>
    <p:sldId id="261" r:id="rId5"/>
    <p:sldId id="260" r:id="rId6"/>
    <p:sldId id="264" r:id="rId7"/>
    <p:sldId id="265" r:id="rId8"/>
    <p:sldId id="266" r:id="rId9"/>
    <p:sldId id="262" r:id="rId10"/>
    <p:sldId id="263" r:id="rId11"/>
    <p:sldId id="267" r:id="rId12"/>
    <p:sldId id="268" r:id="rId13"/>
    <p:sldId id="269" r:id="rId14"/>
    <p:sldId id="270" r:id="rId15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42" d="100"/>
          <a:sy n="42" d="100"/>
        </p:scale>
        <p:origin x="-117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6350"/>
            <a:ext cx="9140825" cy="6851650"/>
            <a:chOff x="0" y="4"/>
            <a:chExt cx="5758" cy="4316"/>
          </a:xfrm>
        </p:grpSpPr>
        <p:grpSp>
          <p:nvGrpSpPr>
            <p:cNvPr id="5" name="Group 3"/>
            <p:cNvGrpSpPr>
              <a:grpSpLocks/>
            </p:cNvGrpSpPr>
            <p:nvPr/>
          </p:nvGrpSpPr>
          <p:grpSpPr bwMode="auto">
            <a:xfrm>
              <a:off x="0" y="1161"/>
              <a:ext cx="5758" cy="3159"/>
              <a:chOff x="0" y="1161"/>
              <a:chExt cx="5758" cy="3159"/>
            </a:xfrm>
          </p:grpSpPr>
          <p:sp>
            <p:nvSpPr>
              <p:cNvPr id="16" name="Freeform 4"/>
              <p:cNvSpPr>
                <a:spLocks/>
              </p:cNvSpPr>
              <p:nvPr/>
            </p:nvSpPr>
            <p:spPr bwMode="hidden">
              <a:xfrm>
                <a:off x="558" y="1161"/>
                <a:ext cx="5200" cy="3159"/>
              </a:xfrm>
              <a:custGeom>
                <a:avLst/>
                <a:gdLst>
                  <a:gd name="T0" fmla="*/ 0 w 5184"/>
                  <a:gd name="T1" fmla="*/ 3159 h 3159"/>
                  <a:gd name="T2" fmla="*/ 5200 w 5184"/>
                  <a:gd name="T3" fmla="*/ 3159 h 3159"/>
                  <a:gd name="T4" fmla="*/ 5200 w 5184"/>
                  <a:gd name="T5" fmla="*/ 0 h 3159"/>
                  <a:gd name="T6" fmla="*/ 0 w 5184"/>
                  <a:gd name="T7" fmla="*/ 0 h 3159"/>
                  <a:gd name="T8" fmla="*/ 0 w 5184"/>
                  <a:gd name="T9" fmla="*/ 3159 h 3159"/>
                  <a:gd name="T10" fmla="*/ 0 w 5184"/>
                  <a:gd name="T11" fmla="*/ 3159 h 3159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5184" h="3159">
                    <a:moveTo>
                      <a:pt x="0" y="3159"/>
                    </a:moveTo>
                    <a:lnTo>
                      <a:pt x="5184" y="3159"/>
                    </a:lnTo>
                    <a:lnTo>
                      <a:pt x="5184" y="0"/>
                    </a:lnTo>
                    <a:lnTo>
                      <a:pt x="0" y="0"/>
                    </a:lnTo>
                    <a:lnTo>
                      <a:pt x="0" y="3159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2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7" name="Freeform 5"/>
              <p:cNvSpPr>
                <a:spLocks/>
              </p:cNvSpPr>
              <p:nvPr/>
            </p:nvSpPr>
            <p:spPr bwMode="hidden">
              <a:xfrm>
                <a:off x="0" y="1161"/>
                <a:ext cx="558" cy="3159"/>
              </a:xfrm>
              <a:custGeom>
                <a:avLst/>
                <a:gdLst>
                  <a:gd name="T0" fmla="*/ 0 w 556"/>
                  <a:gd name="T1" fmla="*/ 0 h 3159"/>
                  <a:gd name="T2" fmla="*/ 0 w 556"/>
                  <a:gd name="T3" fmla="*/ 3159 h 3159"/>
                  <a:gd name="T4" fmla="*/ 558 w 556"/>
                  <a:gd name="T5" fmla="*/ 3159 h 3159"/>
                  <a:gd name="T6" fmla="*/ 558 w 556"/>
                  <a:gd name="T7" fmla="*/ 0 h 3159"/>
                  <a:gd name="T8" fmla="*/ 0 w 556"/>
                  <a:gd name="T9" fmla="*/ 0 h 3159"/>
                  <a:gd name="T10" fmla="*/ 0 w 556"/>
                  <a:gd name="T11" fmla="*/ 0 h 3159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556" h="3159">
                    <a:moveTo>
                      <a:pt x="0" y="0"/>
                    </a:moveTo>
                    <a:lnTo>
                      <a:pt x="0" y="3159"/>
                    </a:lnTo>
                    <a:lnTo>
                      <a:pt x="556" y="3159"/>
                    </a:lnTo>
                    <a:lnTo>
                      <a:pt x="556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sp>
          <p:nvSpPr>
            <p:cNvPr id="6" name="Freeform 6"/>
            <p:cNvSpPr>
              <a:spLocks/>
            </p:cNvSpPr>
            <p:nvPr/>
          </p:nvSpPr>
          <p:spPr bwMode="ltGray">
            <a:xfrm>
              <a:off x="552" y="951"/>
              <a:ext cx="12" cy="420"/>
            </a:xfrm>
            <a:custGeom>
              <a:avLst/>
              <a:gdLst>
                <a:gd name="T0" fmla="*/ 0 w 12"/>
                <a:gd name="T1" fmla="*/ 0 h 420"/>
                <a:gd name="T2" fmla="*/ 0 w 12"/>
                <a:gd name="T3" fmla="*/ 420 h 420"/>
                <a:gd name="T4" fmla="*/ 12 w 12"/>
                <a:gd name="T5" fmla="*/ 420 h 420"/>
                <a:gd name="T6" fmla="*/ 12 w 12"/>
                <a:gd name="T7" fmla="*/ 0 h 420"/>
                <a:gd name="T8" fmla="*/ 0 w 12"/>
                <a:gd name="T9" fmla="*/ 0 h 420"/>
                <a:gd name="T10" fmla="*/ 0 w 12"/>
                <a:gd name="T11" fmla="*/ 0 h 4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" h="420">
                  <a:moveTo>
                    <a:pt x="0" y="0"/>
                  </a:moveTo>
                  <a:lnTo>
                    <a:pt x="0" y="420"/>
                  </a:lnTo>
                  <a:lnTo>
                    <a:pt x="12" y="420"/>
                  </a:lnTo>
                  <a:lnTo>
                    <a:pt x="1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50000">
                  <a:schemeClr val="hlink"/>
                </a:gs>
                <a:gs pos="100000">
                  <a:schemeClr val="accent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7" name="Freeform 7"/>
            <p:cNvSpPr>
              <a:spLocks/>
            </p:cNvSpPr>
            <p:nvPr/>
          </p:nvSpPr>
          <p:spPr bwMode="ltGray">
            <a:xfrm>
              <a:off x="767" y="1155"/>
              <a:ext cx="252" cy="12"/>
            </a:xfrm>
            <a:custGeom>
              <a:avLst/>
              <a:gdLst>
                <a:gd name="T0" fmla="*/ 252 w 251"/>
                <a:gd name="T1" fmla="*/ 0 h 12"/>
                <a:gd name="T2" fmla="*/ 0 w 251"/>
                <a:gd name="T3" fmla="*/ 0 h 12"/>
                <a:gd name="T4" fmla="*/ 0 w 251"/>
                <a:gd name="T5" fmla="*/ 12 h 12"/>
                <a:gd name="T6" fmla="*/ 252 w 251"/>
                <a:gd name="T7" fmla="*/ 12 h 12"/>
                <a:gd name="T8" fmla="*/ 252 w 251"/>
                <a:gd name="T9" fmla="*/ 0 h 12"/>
                <a:gd name="T10" fmla="*/ 252 w 251"/>
                <a:gd name="T11" fmla="*/ 0 h 1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51" h="12">
                  <a:moveTo>
                    <a:pt x="251" y="0"/>
                  </a:moveTo>
                  <a:lnTo>
                    <a:pt x="0" y="0"/>
                  </a:lnTo>
                  <a:lnTo>
                    <a:pt x="0" y="12"/>
                  </a:lnTo>
                  <a:lnTo>
                    <a:pt x="251" y="12"/>
                  </a:lnTo>
                  <a:lnTo>
                    <a:pt x="251" y="0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8" name="Freeform 8"/>
            <p:cNvSpPr>
              <a:spLocks/>
            </p:cNvSpPr>
            <p:nvPr/>
          </p:nvSpPr>
          <p:spPr bwMode="ltGray">
            <a:xfrm>
              <a:off x="0" y="1155"/>
              <a:ext cx="351" cy="12"/>
            </a:xfrm>
            <a:custGeom>
              <a:avLst/>
              <a:gdLst>
                <a:gd name="T0" fmla="*/ 0 w 251"/>
                <a:gd name="T1" fmla="*/ 0 h 12"/>
                <a:gd name="T2" fmla="*/ 0 w 251"/>
                <a:gd name="T3" fmla="*/ 12 h 12"/>
                <a:gd name="T4" fmla="*/ 351 w 251"/>
                <a:gd name="T5" fmla="*/ 12 h 12"/>
                <a:gd name="T6" fmla="*/ 351 w 251"/>
                <a:gd name="T7" fmla="*/ 0 h 12"/>
                <a:gd name="T8" fmla="*/ 0 w 251"/>
                <a:gd name="T9" fmla="*/ 0 h 12"/>
                <a:gd name="T10" fmla="*/ 0 w 251"/>
                <a:gd name="T11" fmla="*/ 0 h 1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51" h="12">
                  <a:moveTo>
                    <a:pt x="0" y="0"/>
                  </a:moveTo>
                  <a:lnTo>
                    <a:pt x="0" y="12"/>
                  </a:lnTo>
                  <a:lnTo>
                    <a:pt x="251" y="12"/>
                  </a:lnTo>
                  <a:lnTo>
                    <a:pt x="251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accent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grpSp>
          <p:nvGrpSpPr>
            <p:cNvPr id="9" name="Group 9"/>
            <p:cNvGrpSpPr>
              <a:grpSpLocks/>
            </p:cNvGrpSpPr>
            <p:nvPr/>
          </p:nvGrpSpPr>
          <p:grpSpPr bwMode="auto">
            <a:xfrm>
              <a:off x="348" y="4"/>
              <a:ext cx="5410" cy="4316"/>
              <a:chOff x="348" y="4"/>
              <a:chExt cx="5410" cy="4316"/>
            </a:xfrm>
          </p:grpSpPr>
          <p:sp>
            <p:nvSpPr>
              <p:cNvPr id="10" name="Freeform 10"/>
              <p:cNvSpPr>
                <a:spLocks/>
              </p:cNvSpPr>
              <p:nvPr/>
            </p:nvSpPr>
            <p:spPr bwMode="ltGray">
              <a:xfrm>
                <a:off x="552" y="4"/>
                <a:ext cx="12" cy="695"/>
              </a:xfrm>
              <a:custGeom>
                <a:avLst/>
                <a:gdLst>
                  <a:gd name="T0" fmla="*/ 12 w 12"/>
                  <a:gd name="T1" fmla="*/ 0 h 695"/>
                  <a:gd name="T2" fmla="*/ 0 w 12"/>
                  <a:gd name="T3" fmla="*/ 0 h 695"/>
                  <a:gd name="T4" fmla="*/ 0 w 12"/>
                  <a:gd name="T5" fmla="*/ 695 h 695"/>
                  <a:gd name="T6" fmla="*/ 12 w 12"/>
                  <a:gd name="T7" fmla="*/ 695 h 695"/>
                  <a:gd name="T8" fmla="*/ 12 w 12"/>
                  <a:gd name="T9" fmla="*/ 0 h 695"/>
                  <a:gd name="T10" fmla="*/ 12 w 12"/>
                  <a:gd name="T11" fmla="*/ 0 h 69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2" h="695">
                    <a:moveTo>
                      <a:pt x="12" y="0"/>
                    </a:moveTo>
                    <a:lnTo>
                      <a:pt x="0" y="0"/>
                    </a:lnTo>
                    <a:lnTo>
                      <a:pt x="0" y="695"/>
                    </a:lnTo>
                    <a:lnTo>
                      <a:pt x="12" y="695"/>
                    </a:lnTo>
                    <a:lnTo>
                      <a:pt x="1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1" name="Freeform 11"/>
              <p:cNvSpPr>
                <a:spLocks/>
              </p:cNvSpPr>
              <p:nvPr/>
            </p:nvSpPr>
            <p:spPr bwMode="ltGray">
              <a:xfrm>
                <a:off x="552" y="1623"/>
                <a:ext cx="12" cy="2697"/>
              </a:xfrm>
              <a:custGeom>
                <a:avLst/>
                <a:gdLst>
                  <a:gd name="T0" fmla="*/ 0 w 12"/>
                  <a:gd name="T1" fmla="*/ 2697 h 2697"/>
                  <a:gd name="T2" fmla="*/ 12 w 12"/>
                  <a:gd name="T3" fmla="*/ 2697 h 2697"/>
                  <a:gd name="T4" fmla="*/ 12 w 12"/>
                  <a:gd name="T5" fmla="*/ 0 h 2697"/>
                  <a:gd name="T6" fmla="*/ 0 w 12"/>
                  <a:gd name="T7" fmla="*/ 0 h 2697"/>
                  <a:gd name="T8" fmla="*/ 0 w 12"/>
                  <a:gd name="T9" fmla="*/ 2697 h 2697"/>
                  <a:gd name="T10" fmla="*/ 0 w 12"/>
                  <a:gd name="T11" fmla="*/ 2697 h 269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2" h="2697">
                    <a:moveTo>
                      <a:pt x="0" y="2697"/>
                    </a:moveTo>
                    <a:lnTo>
                      <a:pt x="12" y="2697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2697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2" name="Freeform 12"/>
              <p:cNvSpPr>
                <a:spLocks/>
              </p:cNvSpPr>
              <p:nvPr/>
            </p:nvSpPr>
            <p:spPr bwMode="ltGray">
              <a:xfrm>
                <a:off x="1019" y="1155"/>
                <a:ext cx="4739" cy="12"/>
              </a:xfrm>
              <a:custGeom>
                <a:avLst/>
                <a:gdLst>
                  <a:gd name="T0" fmla="*/ 4739 w 4724"/>
                  <a:gd name="T1" fmla="*/ 0 h 12"/>
                  <a:gd name="T2" fmla="*/ 0 w 4724"/>
                  <a:gd name="T3" fmla="*/ 0 h 12"/>
                  <a:gd name="T4" fmla="*/ 0 w 4724"/>
                  <a:gd name="T5" fmla="*/ 12 h 12"/>
                  <a:gd name="T6" fmla="*/ 4739 w 4724"/>
                  <a:gd name="T7" fmla="*/ 12 h 12"/>
                  <a:gd name="T8" fmla="*/ 4739 w 4724"/>
                  <a:gd name="T9" fmla="*/ 0 h 12"/>
                  <a:gd name="T10" fmla="*/ 4739 w 4724"/>
                  <a:gd name="T11" fmla="*/ 0 h 1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724" h="12">
                    <a:moveTo>
                      <a:pt x="4724" y="0"/>
                    </a:moveTo>
                    <a:lnTo>
                      <a:pt x="0" y="0"/>
                    </a:lnTo>
                    <a:lnTo>
                      <a:pt x="0" y="12"/>
                    </a:lnTo>
                    <a:lnTo>
                      <a:pt x="4724" y="12"/>
                    </a:lnTo>
                    <a:lnTo>
                      <a:pt x="47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3" name="Freeform 13"/>
              <p:cNvSpPr>
                <a:spLocks/>
              </p:cNvSpPr>
              <p:nvPr/>
            </p:nvSpPr>
            <p:spPr bwMode="ltGray">
              <a:xfrm>
                <a:off x="552" y="1371"/>
                <a:ext cx="12" cy="252"/>
              </a:xfrm>
              <a:custGeom>
                <a:avLst/>
                <a:gdLst>
                  <a:gd name="T0" fmla="*/ 0 w 12"/>
                  <a:gd name="T1" fmla="*/ 252 h 252"/>
                  <a:gd name="T2" fmla="*/ 12 w 12"/>
                  <a:gd name="T3" fmla="*/ 252 h 252"/>
                  <a:gd name="T4" fmla="*/ 12 w 12"/>
                  <a:gd name="T5" fmla="*/ 0 h 252"/>
                  <a:gd name="T6" fmla="*/ 0 w 12"/>
                  <a:gd name="T7" fmla="*/ 0 h 252"/>
                  <a:gd name="T8" fmla="*/ 0 w 12"/>
                  <a:gd name="T9" fmla="*/ 252 h 252"/>
                  <a:gd name="T10" fmla="*/ 0 w 12"/>
                  <a:gd name="T11" fmla="*/ 252 h 25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2" h="252">
                    <a:moveTo>
                      <a:pt x="0" y="252"/>
                    </a:moveTo>
                    <a:lnTo>
                      <a:pt x="12" y="252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25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4" name="Freeform 14"/>
              <p:cNvSpPr>
                <a:spLocks/>
              </p:cNvSpPr>
              <p:nvPr/>
            </p:nvSpPr>
            <p:spPr bwMode="ltGray">
              <a:xfrm>
                <a:off x="552" y="699"/>
                <a:ext cx="12" cy="252"/>
              </a:xfrm>
              <a:custGeom>
                <a:avLst/>
                <a:gdLst>
                  <a:gd name="T0" fmla="*/ 12 w 12"/>
                  <a:gd name="T1" fmla="*/ 0 h 252"/>
                  <a:gd name="T2" fmla="*/ 0 w 12"/>
                  <a:gd name="T3" fmla="*/ 0 h 252"/>
                  <a:gd name="T4" fmla="*/ 0 w 12"/>
                  <a:gd name="T5" fmla="*/ 252 h 252"/>
                  <a:gd name="T6" fmla="*/ 12 w 12"/>
                  <a:gd name="T7" fmla="*/ 252 h 252"/>
                  <a:gd name="T8" fmla="*/ 12 w 12"/>
                  <a:gd name="T9" fmla="*/ 0 h 252"/>
                  <a:gd name="T10" fmla="*/ 12 w 12"/>
                  <a:gd name="T11" fmla="*/ 0 h 25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2" h="252">
                    <a:moveTo>
                      <a:pt x="12" y="0"/>
                    </a:moveTo>
                    <a:lnTo>
                      <a:pt x="0" y="0"/>
                    </a:lnTo>
                    <a:lnTo>
                      <a:pt x="0" y="252"/>
                    </a:lnTo>
                    <a:lnTo>
                      <a:pt x="12" y="252"/>
                    </a:lnTo>
                    <a:lnTo>
                      <a:pt x="1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5" name="Freeform 15"/>
              <p:cNvSpPr>
                <a:spLocks/>
              </p:cNvSpPr>
              <p:nvPr/>
            </p:nvSpPr>
            <p:spPr bwMode="ltGray">
              <a:xfrm>
                <a:off x="348" y="1155"/>
                <a:ext cx="419" cy="12"/>
              </a:xfrm>
              <a:custGeom>
                <a:avLst/>
                <a:gdLst>
                  <a:gd name="T0" fmla="*/ 0 w 418"/>
                  <a:gd name="T1" fmla="*/ 0 h 12"/>
                  <a:gd name="T2" fmla="*/ 0 w 418"/>
                  <a:gd name="T3" fmla="*/ 12 h 12"/>
                  <a:gd name="T4" fmla="*/ 418 w 418"/>
                  <a:gd name="T5" fmla="*/ 12 h 12"/>
                  <a:gd name="T6" fmla="*/ 418 w 418"/>
                  <a:gd name="T7" fmla="*/ 0 h 12"/>
                  <a:gd name="T8" fmla="*/ 0 w 418"/>
                  <a:gd name="T9" fmla="*/ 0 h 12"/>
                  <a:gd name="T10" fmla="*/ 0 w 418"/>
                  <a:gd name="T11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18" h="12">
                    <a:moveTo>
                      <a:pt x="0" y="0"/>
                    </a:moveTo>
                    <a:lnTo>
                      <a:pt x="0" y="12"/>
                    </a:lnTo>
                    <a:lnTo>
                      <a:pt x="418" y="12"/>
                    </a:lnTo>
                    <a:lnTo>
                      <a:pt x="418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50000">
                    <a:schemeClr val="hlink"/>
                  </a:gs>
                  <a:gs pos="100000">
                    <a:schemeClr val="accent2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</p:grpSp>
      </p:grpSp>
      <p:sp>
        <p:nvSpPr>
          <p:cNvPr id="86032" name="Rectangle 16"/>
          <p:cNvSpPr>
            <a:spLocks noGrp="1" noChangeArrowheads="1"/>
          </p:cNvSpPr>
          <p:nvPr>
            <p:ph type="ctrTitle" sz="quarter"/>
          </p:nvPr>
        </p:nvSpPr>
        <p:spPr>
          <a:xfrm>
            <a:off x="1066800" y="1997075"/>
            <a:ext cx="7086600" cy="1431925"/>
          </a:xfrm>
        </p:spPr>
        <p:txBody>
          <a:bodyPr anchor="b"/>
          <a:lstStyle>
            <a:lvl1pPr>
              <a:defRPr/>
            </a:lvl1pPr>
          </a:lstStyle>
          <a:p>
            <a:pPr lvl="0"/>
            <a:r>
              <a:rPr lang="ru-RU" altLang="ru-RU" noProof="0" smtClean="0"/>
              <a:t>Образец заголовка</a:t>
            </a:r>
          </a:p>
        </p:txBody>
      </p:sp>
      <p:sp>
        <p:nvSpPr>
          <p:cNvPr id="86033" name="Rectangle 17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066800" y="3886200"/>
            <a:ext cx="64008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/>
            </a:lvl1pPr>
          </a:lstStyle>
          <a:p>
            <a:pPr lvl="0"/>
            <a:r>
              <a:rPr lang="ru-RU" altLang="ru-RU" noProof="0" smtClean="0"/>
              <a:t>Образец подзаголовка</a:t>
            </a:r>
          </a:p>
        </p:txBody>
      </p:sp>
      <p:sp>
        <p:nvSpPr>
          <p:cNvPr id="18" name="Rectangle 18"/>
          <p:cNvSpPr>
            <a:spLocks noGrp="1" noChangeArrowheads="1"/>
          </p:cNvSpPr>
          <p:nvPr>
            <p:ph type="dt" sz="quarter" idx="10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19" name="Rectangle 19"/>
          <p:cNvSpPr>
            <a:spLocks noGrp="1" noChangeArrowheads="1"/>
          </p:cNvSpPr>
          <p:nvPr>
            <p:ph type="ftr" sz="quarter" idx="11"/>
          </p:nvPr>
        </p:nvSpPr>
        <p:spPr>
          <a:xfrm>
            <a:off x="3352800" y="6248400"/>
            <a:ext cx="2895600" cy="457200"/>
          </a:xfrm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20" name="Rectangle 20"/>
          <p:cNvSpPr>
            <a:spLocks noGrp="1" noChangeArrowheads="1"/>
          </p:cNvSpPr>
          <p:nvPr>
            <p:ph type="sldNum" sz="quarter" idx="12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CCF6DA94-D6F1-4EB1-AF5C-0FE0C8B6FE0F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CA7733F-88FC-4660-B4AD-197F50016A40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24650" y="304800"/>
            <a:ext cx="1885950" cy="57912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066800" y="304800"/>
            <a:ext cx="5505450" cy="57912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E0180F-817F-44AD-B15B-28F60FC9CF48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877EF52-F352-43D9-976E-DA94BBA2463F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1D1A6EE-9262-47BD-A8D1-BAC75179677F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066800" y="1981200"/>
            <a:ext cx="36957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914900" y="1981200"/>
            <a:ext cx="36957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7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FF6FD02-120A-41EC-9428-EE6A167F8299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8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9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EF69FA2-CFDC-4A5C-85F8-61D2CF68D452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4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58C909-113A-4830-931B-ABC4BD45946A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3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4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F941B6-6A3E-4C57-8138-42A4DA562756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7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EA2CF0-A962-4F20-B067-831289DA569B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7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5E791B-A502-4EC7-BBB1-882868CA11B4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0" y="6350"/>
            <a:ext cx="9140825" cy="6851650"/>
            <a:chOff x="0" y="4"/>
            <a:chExt cx="5758" cy="4316"/>
          </a:xfrm>
        </p:grpSpPr>
        <p:sp>
          <p:nvSpPr>
            <p:cNvPr id="1032" name="Freeform 3"/>
            <p:cNvSpPr>
              <a:spLocks/>
            </p:cNvSpPr>
            <p:nvPr/>
          </p:nvSpPr>
          <p:spPr bwMode="hidden">
            <a:xfrm>
              <a:off x="558" y="1161"/>
              <a:ext cx="5200" cy="3159"/>
            </a:xfrm>
            <a:custGeom>
              <a:avLst/>
              <a:gdLst>
                <a:gd name="T0" fmla="*/ 0 w 5184"/>
                <a:gd name="T1" fmla="*/ 3159 h 3159"/>
                <a:gd name="T2" fmla="*/ 5200 w 5184"/>
                <a:gd name="T3" fmla="*/ 3159 h 3159"/>
                <a:gd name="T4" fmla="*/ 5200 w 5184"/>
                <a:gd name="T5" fmla="*/ 0 h 3159"/>
                <a:gd name="T6" fmla="*/ 0 w 5184"/>
                <a:gd name="T7" fmla="*/ 0 h 3159"/>
                <a:gd name="T8" fmla="*/ 0 w 5184"/>
                <a:gd name="T9" fmla="*/ 3159 h 3159"/>
                <a:gd name="T10" fmla="*/ 0 w 5184"/>
                <a:gd name="T11" fmla="*/ 3159 h 315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184" h="3159">
                  <a:moveTo>
                    <a:pt x="0" y="3159"/>
                  </a:moveTo>
                  <a:lnTo>
                    <a:pt x="5184" y="3159"/>
                  </a:lnTo>
                  <a:lnTo>
                    <a:pt x="5184" y="0"/>
                  </a:lnTo>
                  <a:lnTo>
                    <a:pt x="0" y="0"/>
                  </a:lnTo>
                  <a:lnTo>
                    <a:pt x="0" y="3159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33" name="Freeform 4"/>
            <p:cNvSpPr>
              <a:spLocks/>
            </p:cNvSpPr>
            <p:nvPr/>
          </p:nvSpPr>
          <p:spPr bwMode="hidden">
            <a:xfrm>
              <a:off x="0" y="1161"/>
              <a:ext cx="558" cy="3159"/>
            </a:xfrm>
            <a:custGeom>
              <a:avLst/>
              <a:gdLst>
                <a:gd name="T0" fmla="*/ 0 w 556"/>
                <a:gd name="T1" fmla="*/ 0 h 3159"/>
                <a:gd name="T2" fmla="*/ 0 w 556"/>
                <a:gd name="T3" fmla="*/ 3159 h 3159"/>
                <a:gd name="T4" fmla="*/ 558 w 556"/>
                <a:gd name="T5" fmla="*/ 3159 h 3159"/>
                <a:gd name="T6" fmla="*/ 558 w 556"/>
                <a:gd name="T7" fmla="*/ 0 h 3159"/>
                <a:gd name="T8" fmla="*/ 0 w 556"/>
                <a:gd name="T9" fmla="*/ 0 h 3159"/>
                <a:gd name="T10" fmla="*/ 0 w 556"/>
                <a:gd name="T11" fmla="*/ 0 h 315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56" h="3159">
                  <a:moveTo>
                    <a:pt x="0" y="0"/>
                  </a:moveTo>
                  <a:lnTo>
                    <a:pt x="0" y="3159"/>
                  </a:lnTo>
                  <a:lnTo>
                    <a:pt x="556" y="3159"/>
                  </a:lnTo>
                  <a:lnTo>
                    <a:pt x="556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grpSp>
          <p:nvGrpSpPr>
            <p:cNvPr id="1034" name="Group 5"/>
            <p:cNvGrpSpPr>
              <a:grpSpLocks/>
            </p:cNvGrpSpPr>
            <p:nvPr userDrawn="1"/>
          </p:nvGrpSpPr>
          <p:grpSpPr bwMode="auto">
            <a:xfrm>
              <a:off x="0" y="4"/>
              <a:ext cx="5758" cy="4316"/>
              <a:chOff x="0" y="4"/>
              <a:chExt cx="5758" cy="4316"/>
            </a:xfrm>
          </p:grpSpPr>
          <p:sp>
            <p:nvSpPr>
              <p:cNvPr id="1035" name="Freeform 6"/>
              <p:cNvSpPr>
                <a:spLocks/>
              </p:cNvSpPr>
              <p:nvPr/>
            </p:nvSpPr>
            <p:spPr bwMode="ltGray">
              <a:xfrm>
                <a:off x="552" y="4"/>
                <a:ext cx="12" cy="695"/>
              </a:xfrm>
              <a:custGeom>
                <a:avLst/>
                <a:gdLst>
                  <a:gd name="T0" fmla="*/ 12 w 12"/>
                  <a:gd name="T1" fmla="*/ 0 h 695"/>
                  <a:gd name="T2" fmla="*/ 0 w 12"/>
                  <a:gd name="T3" fmla="*/ 0 h 695"/>
                  <a:gd name="T4" fmla="*/ 0 w 12"/>
                  <a:gd name="T5" fmla="*/ 695 h 695"/>
                  <a:gd name="T6" fmla="*/ 12 w 12"/>
                  <a:gd name="T7" fmla="*/ 695 h 695"/>
                  <a:gd name="T8" fmla="*/ 12 w 12"/>
                  <a:gd name="T9" fmla="*/ 0 h 695"/>
                  <a:gd name="T10" fmla="*/ 12 w 12"/>
                  <a:gd name="T11" fmla="*/ 0 h 69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2" h="695">
                    <a:moveTo>
                      <a:pt x="12" y="0"/>
                    </a:moveTo>
                    <a:lnTo>
                      <a:pt x="0" y="0"/>
                    </a:lnTo>
                    <a:lnTo>
                      <a:pt x="0" y="695"/>
                    </a:lnTo>
                    <a:lnTo>
                      <a:pt x="12" y="695"/>
                    </a:lnTo>
                    <a:lnTo>
                      <a:pt x="1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036" name="Freeform 7"/>
              <p:cNvSpPr>
                <a:spLocks/>
              </p:cNvSpPr>
              <p:nvPr/>
            </p:nvSpPr>
            <p:spPr bwMode="ltGray">
              <a:xfrm>
                <a:off x="552" y="1623"/>
                <a:ext cx="12" cy="2697"/>
              </a:xfrm>
              <a:custGeom>
                <a:avLst/>
                <a:gdLst>
                  <a:gd name="T0" fmla="*/ 0 w 12"/>
                  <a:gd name="T1" fmla="*/ 2697 h 2697"/>
                  <a:gd name="T2" fmla="*/ 12 w 12"/>
                  <a:gd name="T3" fmla="*/ 2697 h 2697"/>
                  <a:gd name="T4" fmla="*/ 12 w 12"/>
                  <a:gd name="T5" fmla="*/ 0 h 2697"/>
                  <a:gd name="T6" fmla="*/ 0 w 12"/>
                  <a:gd name="T7" fmla="*/ 0 h 2697"/>
                  <a:gd name="T8" fmla="*/ 0 w 12"/>
                  <a:gd name="T9" fmla="*/ 2697 h 2697"/>
                  <a:gd name="T10" fmla="*/ 0 w 12"/>
                  <a:gd name="T11" fmla="*/ 2697 h 269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2" h="2697">
                    <a:moveTo>
                      <a:pt x="0" y="2697"/>
                    </a:moveTo>
                    <a:lnTo>
                      <a:pt x="12" y="2697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2697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037" name="Freeform 8"/>
              <p:cNvSpPr>
                <a:spLocks/>
              </p:cNvSpPr>
              <p:nvPr/>
            </p:nvSpPr>
            <p:spPr bwMode="ltGray">
              <a:xfrm>
                <a:off x="1019" y="1155"/>
                <a:ext cx="4739" cy="12"/>
              </a:xfrm>
              <a:custGeom>
                <a:avLst/>
                <a:gdLst>
                  <a:gd name="T0" fmla="*/ 4739 w 4724"/>
                  <a:gd name="T1" fmla="*/ 0 h 12"/>
                  <a:gd name="T2" fmla="*/ 0 w 4724"/>
                  <a:gd name="T3" fmla="*/ 0 h 12"/>
                  <a:gd name="T4" fmla="*/ 0 w 4724"/>
                  <a:gd name="T5" fmla="*/ 12 h 12"/>
                  <a:gd name="T6" fmla="*/ 4739 w 4724"/>
                  <a:gd name="T7" fmla="*/ 12 h 12"/>
                  <a:gd name="T8" fmla="*/ 4739 w 4724"/>
                  <a:gd name="T9" fmla="*/ 0 h 12"/>
                  <a:gd name="T10" fmla="*/ 4739 w 4724"/>
                  <a:gd name="T11" fmla="*/ 0 h 1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724" h="12">
                    <a:moveTo>
                      <a:pt x="4724" y="0"/>
                    </a:moveTo>
                    <a:lnTo>
                      <a:pt x="0" y="0"/>
                    </a:lnTo>
                    <a:lnTo>
                      <a:pt x="0" y="12"/>
                    </a:lnTo>
                    <a:lnTo>
                      <a:pt x="4724" y="12"/>
                    </a:lnTo>
                    <a:lnTo>
                      <a:pt x="47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038" name="Freeform 9"/>
              <p:cNvSpPr>
                <a:spLocks/>
              </p:cNvSpPr>
              <p:nvPr/>
            </p:nvSpPr>
            <p:spPr bwMode="ltGray">
              <a:xfrm>
                <a:off x="552" y="1371"/>
                <a:ext cx="12" cy="252"/>
              </a:xfrm>
              <a:custGeom>
                <a:avLst/>
                <a:gdLst>
                  <a:gd name="T0" fmla="*/ 0 w 12"/>
                  <a:gd name="T1" fmla="*/ 252 h 252"/>
                  <a:gd name="T2" fmla="*/ 12 w 12"/>
                  <a:gd name="T3" fmla="*/ 252 h 252"/>
                  <a:gd name="T4" fmla="*/ 12 w 12"/>
                  <a:gd name="T5" fmla="*/ 0 h 252"/>
                  <a:gd name="T6" fmla="*/ 0 w 12"/>
                  <a:gd name="T7" fmla="*/ 0 h 252"/>
                  <a:gd name="T8" fmla="*/ 0 w 12"/>
                  <a:gd name="T9" fmla="*/ 252 h 252"/>
                  <a:gd name="T10" fmla="*/ 0 w 12"/>
                  <a:gd name="T11" fmla="*/ 252 h 25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2" h="252">
                    <a:moveTo>
                      <a:pt x="0" y="252"/>
                    </a:moveTo>
                    <a:lnTo>
                      <a:pt x="12" y="252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25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039" name="Freeform 10"/>
              <p:cNvSpPr>
                <a:spLocks/>
              </p:cNvSpPr>
              <p:nvPr/>
            </p:nvSpPr>
            <p:spPr bwMode="ltGray">
              <a:xfrm>
                <a:off x="552" y="699"/>
                <a:ext cx="12" cy="252"/>
              </a:xfrm>
              <a:custGeom>
                <a:avLst/>
                <a:gdLst>
                  <a:gd name="T0" fmla="*/ 12 w 12"/>
                  <a:gd name="T1" fmla="*/ 0 h 252"/>
                  <a:gd name="T2" fmla="*/ 0 w 12"/>
                  <a:gd name="T3" fmla="*/ 0 h 252"/>
                  <a:gd name="T4" fmla="*/ 0 w 12"/>
                  <a:gd name="T5" fmla="*/ 252 h 252"/>
                  <a:gd name="T6" fmla="*/ 12 w 12"/>
                  <a:gd name="T7" fmla="*/ 252 h 252"/>
                  <a:gd name="T8" fmla="*/ 12 w 12"/>
                  <a:gd name="T9" fmla="*/ 0 h 252"/>
                  <a:gd name="T10" fmla="*/ 12 w 12"/>
                  <a:gd name="T11" fmla="*/ 0 h 25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2" h="252">
                    <a:moveTo>
                      <a:pt x="12" y="0"/>
                    </a:moveTo>
                    <a:lnTo>
                      <a:pt x="0" y="0"/>
                    </a:lnTo>
                    <a:lnTo>
                      <a:pt x="0" y="252"/>
                    </a:lnTo>
                    <a:lnTo>
                      <a:pt x="12" y="252"/>
                    </a:lnTo>
                    <a:lnTo>
                      <a:pt x="1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85003" name="Freeform 11"/>
              <p:cNvSpPr>
                <a:spLocks/>
              </p:cNvSpPr>
              <p:nvPr/>
            </p:nvSpPr>
            <p:spPr bwMode="ltGray">
              <a:xfrm>
                <a:off x="552" y="951"/>
                <a:ext cx="12" cy="420"/>
              </a:xfrm>
              <a:custGeom>
                <a:avLst/>
                <a:gdLst>
                  <a:gd name="T0" fmla="*/ 0 w 12"/>
                  <a:gd name="T1" fmla="*/ 0 h 420"/>
                  <a:gd name="T2" fmla="*/ 0 w 12"/>
                  <a:gd name="T3" fmla="*/ 420 h 420"/>
                  <a:gd name="T4" fmla="*/ 12 w 12"/>
                  <a:gd name="T5" fmla="*/ 420 h 420"/>
                  <a:gd name="T6" fmla="*/ 12 w 12"/>
                  <a:gd name="T7" fmla="*/ 0 h 420"/>
                  <a:gd name="T8" fmla="*/ 0 w 12"/>
                  <a:gd name="T9" fmla="*/ 0 h 420"/>
                  <a:gd name="T10" fmla="*/ 0 w 12"/>
                  <a:gd name="T11" fmla="*/ 0 h 4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2" h="420">
                    <a:moveTo>
                      <a:pt x="0" y="0"/>
                    </a:moveTo>
                    <a:lnTo>
                      <a:pt x="0" y="420"/>
                    </a:lnTo>
                    <a:lnTo>
                      <a:pt x="12" y="42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50000">
                    <a:schemeClr val="hlink"/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041" name="Freeform 12"/>
              <p:cNvSpPr>
                <a:spLocks/>
              </p:cNvSpPr>
              <p:nvPr/>
            </p:nvSpPr>
            <p:spPr bwMode="ltGray">
              <a:xfrm>
                <a:off x="0" y="1155"/>
                <a:ext cx="351" cy="12"/>
              </a:xfrm>
              <a:custGeom>
                <a:avLst/>
                <a:gdLst>
                  <a:gd name="T0" fmla="*/ 0 w 251"/>
                  <a:gd name="T1" fmla="*/ 0 h 12"/>
                  <a:gd name="T2" fmla="*/ 0 w 251"/>
                  <a:gd name="T3" fmla="*/ 12 h 12"/>
                  <a:gd name="T4" fmla="*/ 351 w 251"/>
                  <a:gd name="T5" fmla="*/ 12 h 12"/>
                  <a:gd name="T6" fmla="*/ 351 w 251"/>
                  <a:gd name="T7" fmla="*/ 0 h 12"/>
                  <a:gd name="T8" fmla="*/ 0 w 251"/>
                  <a:gd name="T9" fmla="*/ 0 h 12"/>
                  <a:gd name="T10" fmla="*/ 0 w 251"/>
                  <a:gd name="T11" fmla="*/ 0 h 1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251" h="12">
                    <a:moveTo>
                      <a:pt x="0" y="0"/>
                    </a:moveTo>
                    <a:lnTo>
                      <a:pt x="0" y="12"/>
                    </a:lnTo>
                    <a:lnTo>
                      <a:pt x="251" y="12"/>
                    </a:lnTo>
                    <a:lnTo>
                      <a:pt x="251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042" name="Freeform 13"/>
              <p:cNvSpPr>
                <a:spLocks/>
              </p:cNvSpPr>
              <p:nvPr/>
            </p:nvSpPr>
            <p:spPr bwMode="ltGray">
              <a:xfrm>
                <a:off x="767" y="1155"/>
                <a:ext cx="252" cy="12"/>
              </a:xfrm>
              <a:custGeom>
                <a:avLst/>
                <a:gdLst>
                  <a:gd name="T0" fmla="*/ 252 w 251"/>
                  <a:gd name="T1" fmla="*/ 0 h 12"/>
                  <a:gd name="T2" fmla="*/ 0 w 251"/>
                  <a:gd name="T3" fmla="*/ 0 h 12"/>
                  <a:gd name="T4" fmla="*/ 0 w 251"/>
                  <a:gd name="T5" fmla="*/ 12 h 12"/>
                  <a:gd name="T6" fmla="*/ 252 w 251"/>
                  <a:gd name="T7" fmla="*/ 12 h 12"/>
                  <a:gd name="T8" fmla="*/ 252 w 251"/>
                  <a:gd name="T9" fmla="*/ 0 h 12"/>
                  <a:gd name="T10" fmla="*/ 252 w 251"/>
                  <a:gd name="T11" fmla="*/ 0 h 1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251" h="12">
                    <a:moveTo>
                      <a:pt x="251" y="0"/>
                    </a:moveTo>
                    <a:lnTo>
                      <a:pt x="0" y="0"/>
                    </a:lnTo>
                    <a:lnTo>
                      <a:pt x="0" y="12"/>
                    </a:lnTo>
                    <a:lnTo>
                      <a:pt x="251" y="12"/>
                    </a:lnTo>
                    <a:lnTo>
                      <a:pt x="251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2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85006" name="Freeform 14"/>
              <p:cNvSpPr>
                <a:spLocks/>
              </p:cNvSpPr>
              <p:nvPr/>
            </p:nvSpPr>
            <p:spPr bwMode="ltGray">
              <a:xfrm>
                <a:off x="348" y="1155"/>
                <a:ext cx="419" cy="12"/>
              </a:xfrm>
              <a:custGeom>
                <a:avLst/>
                <a:gdLst>
                  <a:gd name="T0" fmla="*/ 0 w 418"/>
                  <a:gd name="T1" fmla="*/ 0 h 12"/>
                  <a:gd name="T2" fmla="*/ 0 w 418"/>
                  <a:gd name="T3" fmla="*/ 12 h 12"/>
                  <a:gd name="T4" fmla="*/ 418 w 418"/>
                  <a:gd name="T5" fmla="*/ 12 h 12"/>
                  <a:gd name="T6" fmla="*/ 418 w 418"/>
                  <a:gd name="T7" fmla="*/ 0 h 12"/>
                  <a:gd name="T8" fmla="*/ 0 w 418"/>
                  <a:gd name="T9" fmla="*/ 0 h 12"/>
                  <a:gd name="T10" fmla="*/ 0 w 418"/>
                  <a:gd name="T11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18" h="12">
                    <a:moveTo>
                      <a:pt x="0" y="0"/>
                    </a:moveTo>
                    <a:lnTo>
                      <a:pt x="0" y="12"/>
                    </a:lnTo>
                    <a:lnTo>
                      <a:pt x="418" y="12"/>
                    </a:lnTo>
                    <a:lnTo>
                      <a:pt x="418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50000">
                    <a:schemeClr val="hlink"/>
                  </a:gs>
                  <a:gs pos="100000">
                    <a:schemeClr val="accent2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</p:grpSp>
      </p:grpSp>
      <p:sp>
        <p:nvSpPr>
          <p:cNvPr id="85007" name="Rectangle 15"/>
          <p:cNvSpPr>
            <a:spLocks noGrp="1" noChangeArrowheads="1"/>
          </p:cNvSpPr>
          <p:nvPr>
            <p:ph type="title"/>
          </p:nvPr>
        </p:nvSpPr>
        <p:spPr bwMode="auto">
          <a:xfrm>
            <a:off x="1066800" y="304800"/>
            <a:ext cx="7543800" cy="1431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85008" name="Rectangle 16"/>
          <p:cNvSpPr>
            <a:spLocks noGrp="1" noChangeArrowheads="1"/>
          </p:cNvSpPr>
          <p:nvPr>
            <p:ph type="body" idx="1"/>
          </p:nvPr>
        </p:nvSpPr>
        <p:spPr bwMode="auto">
          <a:xfrm>
            <a:off x="1066800" y="1981200"/>
            <a:ext cx="75438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85009" name="Rectangle 17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066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 smtClean="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85010" name="Rectangle 1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4290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 smtClean="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85011" name="Rectangle 1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056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 smtClean="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fld id="{E98296DC-9408-4200-B3CC-FCC5BA96EA26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44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–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hyperlink" Target="http://img-fotki.yandex.ru/get/4104/p-galishev.4/0_44a26_c6941ba8_XL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hyperlink" Target="http://www.gazetairkutsk.ru/wp-content/uploads/2011/03/R-Kadeti0446.jpg" TargetMode="External"/><Relationship Id="rId13" Type="http://schemas.openxmlformats.org/officeDocument/2006/relationships/image" Target="../media/image20.jpeg"/><Relationship Id="rId3" Type="http://schemas.openxmlformats.org/officeDocument/2006/relationships/image" Target="../media/image15.jpeg"/><Relationship Id="rId7" Type="http://schemas.openxmlformats.org/officeDocument/2006/relationships/image" Target="../media/image17.png"/><Relationship Id="rId12" Type="http://schemas.openxmlformats.org/officeDocument/2006/relationships/hyperlink" Target="http://www.pansion-mil.ru/life/news/6656/img/3371/Image_Big/" TargetMode="External"/><Relationship Id="rId2" Type="http://schemas.openxmlformats.org/officeDocument/2006/relationships/hyperlink" Target="http://www.omvoku.narod.ru/foto/kadetk/omsk_kk_b.jpg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imageholder.ru/2011-10/ec9978241fcd_FE9F/image.png" TargetMode="External"/><Relationship Id="rId11" Type="http://schemas.openxmlformats.org/officeDocument/2006/relationships/image" Target="../media/image19.jpeg"/><Relationship Id="rId5" Type="http://schemas.openxmlformats.org/officeDocument/2006/relationships/image" Target="../media/image16.jpeg"/><Relationship Id="rId10" Type="http://schemas.openxmlformats.org/officeDocument/2006/relationships/hyperlink" Target="http://www.foma.ru/fotos/journal/73/3423_4.jpg" TargetMode="External"/><Relationship Id="rId4" Type="http://schemas.openxmlformats.org/officeDocument/2006/relationships/hyperlink" Target="http://www.odnarodyna.ru/image_admin/document/14/02kadet.jpg" TargetMode="External"/><Relationship Id="rId9" Type="http://schemas.openxmlformats.org/officeDocument/2006/relationships/image" Target="../media/image18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hyperlink" Target="http://upload.wikimedia.org/wikipedia/ru/c/cc/Shuvalov.jpg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hyperlink" Target="http://img-fotki.yandex.ru/get/4516/101161784.4e/0_67f98_a104f5ba_L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hyperlink" Target="http://www.oboznik.ru/wp-content/uploads/2011/01/k4.jpg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4"/>
          <p:cNvSpPr>
            <a:spLocks noChangeArrowheads="1"/>
          </p:cNvSpPr>
          <p:nvPr/>
        </p:nvSpPr>
        <p:spPr bwMode="auto">
          <a:xfrm>
            <a:off x="0" y="152400"/>
            <a:ext cx="8991600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ru-RU" altLang="ru-RU" b="1">
                <a:latin typeface="Times New Roman" pitchFamily="18" charset="0"/>
              </a:rPr>
              <a:t>Федеральное государственное общеобразовательное учреждение </a:t>
            </a:r>
            <a:endParaRPr lang="ru-RU" altLang="ru-RU">
              <a:latin typeface="Times New Roman" pitchFamily="18" charset="0"/>
            </a:endParaRPr>
          </a:p>
          <a:p>
            <a:pPr algn="ctr"/>
            <a:r>
              <a:rPr lang="ru-RU" altLang="ru-RU" b="1">
                <a:latin typeface="Times New Roman" pitchFamily="18" charset="0"/>
              </a:rPr>
              <a:t>«Московский кадетский корпус</a:t>
            </a:r>
            <a:endParaRPr lang="ru-RU" altLang="ru-RU">
              <a:latin typeface="Times New Roman" pitchFamily="18" charset="0"/>
            </a:endParaRPr>
          </a:p>
          <a:p>
            <a:pPr algn="ctr"/>
            <a:r>
              <a:rPr lang="ru-RU" altLang="ru-RU" b="1">
                <a:latin typeface="Times New Roman" pitchFamily="18" charset="0"/>
              </a:rPr>
              <a:t>«ПАНСИОН ВОСПИТАННИЦ МИНИСТЕРСТВА ОБОРОНЫ РОССИЙСКОЙ ФЕДЕРАЦИИ»</a:t>
            </a:r>
          </a:p>
        </p:txBody>
      </p:sp>
      <p:pic>
        <p:nvPicPr>
          <p:cNvPr id="5" name="Заголовок 1"/>
          <p:cNvPicPr>
            <a:picLocks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-12700" y="1676400"/>
            <a:ext cx="9156700" cy="1535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43" name="Rectangle 7"/>
          <p:cNvSpPr>
            <a:spLocks noChangeArrowheads="1"/>
          </p:cNvSpPr>
          <p:nvPr/>
        </p:nvSpPr>
        <p:spPr bwMode="auto">
          <a:xfrm>
            <a:off x="0" y="3886200"/>
            <a:ext cx="9601200" cy="1920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  <a:cs typeface="Arial" charset="0"/>
              </a:defRPr>
            </a:lvl1pPr>
            <a:lvl2pPr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  <a:cs typeface="Arial" charset="0"/>
              </a:defRPr>
            </a:lvl2pPr>
            <a:lvl3pPr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  <a:cs typeface="Arial" charset="0"/>
              </a:defRPr>
            </a:lvl3pPr>
            <a:lvl4pPr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  <a:cs typeface="Arial" charset="0"/>
              </a:defRPr>
            </a:lvl4pPr>
            <a:lvl5pPr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  <a:cs typeface="Arial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  <a:cs typeface="Arial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  <a:cs typeface="Arial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  <a:cs typeface="Arial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  <a:cs typeface="Arial" charset="0"/>
              </a:defRPr>
            </a:lvl9pPr>
          </a:lstStyle>
          <a:p>
            <a:pPr algn="ctr">
              <a:defRPr/>
            </a:pPr>
            <a:r>
              <a:rPr lang="ru-RU" altLang="ru-RU" sz="4800" b="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КАДЕТСКИЕ КОРПУСА  </a:t>
            </a:r>
            <a:br>
              <a:rPr lang="ru-RU" altLang="ru-RU" sz="4800" b="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4800" b="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РОССИИ. </a:t>
            </a:r>
            <a:br>
              <a:rPr lang="ru-RU" altLang="ru-RU" sz="4800" b="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4800" b="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История создания.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43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43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43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4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>
              <a:defRPr/>
            </a:pPr>
            <a:r>
              <a:rPr lang="ru-RU" alt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ОБЯЗАННОСТИ КАДЕТА</a:t>
            </a:r>
          </a:p>
        </p:txBody>
      </p:sp>
      <p:sp>
        <p:nvSpPr>
          <p:cNvPr id="911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  <a:defRPr/>
            </a:pPr>
            <a:r>
              <a:rPr lang="ru-RU" altLang="ko-KR" sz="2400" smtClean="0">
                <a:latin typeface="Times New Roman" pitchFamily="18" charset="0"/>
              </a:rPr>
              <a:t>На рубеже 18-19 в.в. были сформулированы основные обязанности кадета. 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ru-RU" altLang="ko-KR" sz="2400" smtClean="0">
                <a:latin typeface="Times New Roman" pitchFamily="18" charset="0"/>
              </a:rPr>
              <a:t>кадет есть будущий слуга Отечества и защитник его от врагов внешних и внутренних; 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ru-RU" altLang="ko-KR" sz="2400" smtClean="0">
                <a:latin typeface="Times New Roman" pitchFamily="18" charset="0"/>
              </a:rPr>
              <a:t>каждому кадету надлежит быть благочестивым, правдивым во всем, беспрекословно подчиняться начальникам, быть храбрым и терпеливо переносить все тяготы, которые бывают подчас неизбежны ;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ru-RU" altLang="ko-KR" sz="2400" smtClean="0">
                <a:latin typeface="Times New Roman" pitchFamily="18" charset="0"/>
              </a:rPr>
              <a:t>кадет обязан строго и точно соблюдать военную дисциплину и порядок;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ru-RU" altLang="ko-KR" sz="2400" smtClean="0">
                <a:latin typeface="Times New Roman" pitchFamily="18" charset="0"/>
              </a:rPr>
              <a:t>каждый кадет должен иметь и вне корпуса бравый и молодецкий вид .</a:t>
            </a:r>
          </a:p>
          <a:p>
            <a:pPr eaLnBrk="1" hangingPunct="1">
              <a:lnSpc>
                <a:spcPct val="80000"/>
              </a:lnSpc>
              <a:defRPr/>
            </a:pPr>
            <a:endParaRPr lang="ru-RU" altLang="ru-RU" sz="2400" smtClean="0"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5237" name="Picture 5" descr="31617_small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14600" y="0"/>
            <a:ext cx="4132263" cy="6858000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95234" name="Rectangle 2"/>
          <p:cNvSpPr>
            <a:spLocks noGrp="1" noChangeArrowheads="1"/>
          </p:cNvSpPr>
          <p:nvPr>
            <p:ph type="title"/>
          </p:nvPr>
        </p:nvSpPr>
        <p:spPr>
          <a:xfrm>
            <a:off x="990600" y="0"/>
            <a:ext cx="7543800" cy="1431925"/>
          </a:xfrm>
        </p:spPr>
        <p:txBody>
          <a:bodyPr/>
          <a:lstStyle/>
          <a:p>
            <a:pPr algn="ctr" eaLnBrk="1" hangingPunct="1">
              <a:defRPr/>
            </a:pPr>
            <a:r>
              <a:rPr lang="ru-RU" altLang="ru-RU" sz="6000" smtClean="0">
                <a:latin typeface="Times New Roman" pitchFamily="18" charset="0"/>
              </a:rPr>
              <a:t> </a:t>
            </a:r>
            <a:r>
              <a:rPr lang="en-US" altLang="ru-RU" sz="6000" smtClean="0">
                <a:latin typeface="Times New Roman" pitchFamily="18" charset="0"/>
              </a:rPr>
              <a:t>IXX</a:t>
            </a:r>
            <a:r>
              <a:rPr lang="ru-RU" altLang="ru-RU" sz="6000" smtClean="0">
                <a:latin typeface="Times New Roman" pitchFamily="18" charset="0"/>
              </a:rPr>
              <a:t> ВЕК</a:t>
            </a:r>
          </a:p>
        </p:txBody>
      </p:sp>
      <p:sp>
        <p:nvSpPr>
          <p:cNvPr id="952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66800" y="1981200"/>
            <a:ext cx="8534400" cy="4114800"/>
          </a:xfrm>
        </p:spPr>
        <p:txBody>
          <a:bodyPr/>
          <a:lstStyle/>
          <a:p>
            <a:pPr eaLnBrk="1" hangingPunct="1">
              <a:lnSpc>
                <a:spcPct val="80000"/>
              </a:lnSpc>
              <a:defRPr/>
            </a:pPr>
            <a:r>
              <a:rPr lang="ru-RU" altLang="ru-RU" sz="2800" smtClean="0"/>
              <a:t>Оренбургский–Неплюевский;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ru-RU" altLang="ru-RU" sz="2800" smtClean="0"/>
              <a:t>Нижегородский кадетский корпус;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ru-RU" altLang="ru-RU" sz="2800" smtClean="0"/>
              <a:t>Полоцкий кадетский корпус;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ru-RU" altLang="ru-RU" sz="2800" smtClean="0"/>
              <a:t>Петровский-Полтавский кадетский корпус;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ru-RU" altLang="ru-RU" sz="2800" smtClean="0"/>
              <a:t>Орловскийкадетский корпус;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ru-RU" altLang="ru-RU" sz="2800" smtClean="0"/>
              <a:t>Воронежскийкадетский корпус;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ru-RU" altLang="ru-RU" sz="2800" smtClean="0"/>
              <a:t> 2-й Московский кадетский корпус;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ru-RU" altLang="ru-RU" sz="2800" smtClean="0"/>
              <a:t>Владимирский кадетский корпус;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ru-RU" altLang="ru-RU" sz="2800" smtClean="0"/>
              <a:t>Киевский кадетский корпус. </a:t>
            </a:r>
          </a:p>
        </p:txBody>
      </p:sp>
      <p:sp>
        <p:nvSpPr>
          <p:cNvPr id="95238" name="WordArt 6"/>
          <p:cNvSpPr>
            <a:spLocks noChangeArrowheads="1" noChangeShapeType="1" noTextEdit="1"/>
          </p:cNvSpPr>
          <p:nvPr/>
        </p:nvSpPr>
        <p:spPr bwMode="auto">
          <a:xfrm>
            <a:off x="2286000" y="5943600"/>
            <a:ext cx="4724400" cy="914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>
                <a:ln w="9525">
                  <a:noFill/>
                  <a:round/>
                  <a:headEnd/>
                  <a:tailEnd/>
                </a:ln>
                <a:gradFill rotWithShape="1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АЛЕКСАНДР </a:t>
            </a:r>
            <a:r>
              <a:rPr lang="en-US" sz="3600" b="1" kern="10">
                <a:ln w="9525">
                  <a:noFill/>
                  <a:round/>
                  <a:headEnd/>
                  <a:tailEnd/>
                </a:ln>
                <a:gradFill rotWithShape="1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I</a:t>
            </a:r>
            <a:endParaRPr lang="ru-RU" sz="3600" b="1" kern="10">
              <a:ln w="9525">
                <a:noFill/>
                <a:round/>
                <a:headEnd/>
                <a:tailEnd/>
              </a:ln>
              <a:gradFill rotWithShape="1">
                <a:gsLst>
                  <a:gs pos="0">
                    <a:srgbClr val="FFFF00"/>
                  </a:gs>
                  <a:gs pos="100000">
                    <a:srgbClr val="FF9933"/>
                  </a:gs>
                </a:gsLst>
                <a:path path="rect">
                  <a:fillToRect l="50000" t="50000" r="50000" b="50000"/>
                </a:path>
              </a:gradFill>
              <a:effectLst>
                <a:outerShdw dist="35921" dir="2700000" algn="ctr" rotWithShape="0">
                  <a:srgbClr val="C0C0C0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52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52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52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52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52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52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52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52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952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952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952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952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31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952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952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952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37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952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952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952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43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952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952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952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49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952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952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952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5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952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952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952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61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9523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9523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9523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67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9523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9523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9523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 nodeType="clickPar">
                      <p:stCondLst>
                        <p:cond delay="indefinite"/>
                      </p:stCondLst>
                      <p:childTnLst>
                        <p:par>
                          <p:cTn id="7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4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952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952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952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5234" grpId="0"/>
      <p:bldP spid="9523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>
              <a:defRPr/>
            </a:pPr>
            <a:r>
              <a:rPr lang="ru-RU" altLang="ko-KR" smtClean="0"/>
              <a:t>Революция 1917 </a:t>
            </a:r>
            <a:endParaRPr lang="ru-RU" altLang="ru-RU" smtClean="0"/>
          </a:p>
        </p:txBody>
      </p:sp>
      <p:sp>
        <p:nvSpPr>
          <p:cNvPr id="962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ru-RU" altLang="ru-RU" smtClean="0"/>
          </a:p>
        </p:txBody>
      </p:sp>
      <p:pic>
        <p:nvPicPr>
          <p:cNvPr id="96261" name="Picture 5" descr="Картинка 1 из 21939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12700"/>
            <a:ext cx="9144000" cy="684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6263" name="Picture 7" descr="image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62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62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62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62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62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62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>
              <a:defRPr/>
            </a:pPr>
            <a:r>
              <a:rPr lang="ru-RU" altLang="ru-RU" sz="6000" smtClean="0">
                <a:latin typeface="Times New Roman" pitchFamily="18" charset="0"/>
              </a:rPr>
              <a:t>ВОЗРОЖДЕНИЕ</a:t>
            </a:r>
          </a:p>
        </p:txBody>
      </p:sp>
      <p:sp>
        <p:nvSpPr>
          <p:cNvPr id="97284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1066800" y="1981200"/>
            <a:ext cx="8077200" cy="4114800"/>
          </a:xfrm>
        </p:spPr>
        <p:txBody>
          <a:bodyPr/>
          <a:lstStyle/>
          <a:p>
            <a:pPr eaLnBrk="1" hangingPunct="1">
              <a:defRPr/>
            </a:pPr>
            <a:r>
              <a:rPr lang="ru-RU" altLang="ko-KR" sz="4000" smtClean="0">
                <a:latin typeface="Times New Roman" pitchFamily="18" charset="0"/>
              </a:rPr>
              <a:t>По-настоящему же кадетские корпуса стали возрождаться во время Великой Отечественной войны 1941-45 </a:t>
            </a:r>
            <a:endParaRPr lang="ru-RU" altLang="ru-RU" sz="4000" smtClean="0">
              <a:latin typeface="Times New Roman" pitchFamily="18" charset="0"/>
            </a:endParaRPr>
          </a:p>
        </p:txBody>
      </p:sp>
      <p:pic>
        <p:nvPicPr>
          <p:cNvPr id="97286" name="Picture 6" descr="Картинка 11 из 3095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771650" y="0"/>
            <a:ext cx="54864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7288" name="Picture 8" descr="Картинка 16 из 3095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7290" name="Picture 10" descr="Картинка 34 из 3095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7292" name="Picture 12" descr="Картинка 43 из 3095">
            <a:hlinkClick r:id="rId8"/>
          </p:cNvPr>
          <p:cNvPicPr>
            <a:picLocks noChangeAspect="1" noChangeArrowheads="1"/>
          </p:cNvPicPr>
          <p:nvPr/>
        </p:nvPicPr>
        <p:blipFill>
          <a:blip r:embed="rId9" cstate="email"/>
          <a:srcRect/>
          <a:stretch>
            <a:fillRect/>
          </a:stretch>
        </p:blipFill>
        <p:spPr bwMode="auto">
          <a:xfrm>
            <a:off x="0" y="1588"/>
            <a:ext cx="9144000" cy="6856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7294" name="Picture 14" descr="Картинка 138 из 3095">
            <a:hlinkClick r:id="rId10"/>
          </p:cNvPr>
          <p:cNvPicPr>
            <a:picLocks noChangeAspect="1" noChangeArrowheads="1"/>
          </p:cNvPicPr>
          <p:nvPr/>
        </p:nvPicPr>
        <p:blipFill>
          <a:blip r:embed="rId11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7296" name="Picture 16" descr="Картинка 7 из 181">
            <a:hlinkClick r:id="rId12"/>
          </p:cNvPr>
          <p:cNvPicPr>
            <a:picLocks noChangeAspect="1" noChangeArrowheads="1"/>
          </p:cNvPicPr>
          <p:nvPr/>
        </p:nvPicPr>
        <p:blipFill>
          <a:blip r:embed="rId13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72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72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72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72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72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72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972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972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972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972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972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972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972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972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972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2000"/>
                                        <p:tgtEl>
                                          <p:spTgt spid="97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972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972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2000"/>
                                        <p:tgtEl>
                                          <p:spTgt spid="97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Par">
                      <p:stCondLst>
                        <p:cond delay="indefinite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2000" fill="hold"/>
                                        <p:tgtEl>
                                          <p:spTgt spid="972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2000" fill="hold"/>
                                        <p:tgtEl>
                                          <p:spTgt spid="972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2000"/>
                                        <p:tgtEl>
                                          <p:spTgt spid="972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2000" fill="hold"/>
                                        <p:tgtEl>
                                          <p:spTgt spid="972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2000" fill="hold"/>
                                        <p:tgtEl>
                                          <p:spTgt spid="972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2000"/>
                                        <p:tgtEl>
                                          <p:spTgt spid="972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28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" y="1760538"/>
            <a:ext cx="9067800" cy="5105400"/>
          </a:xfrm>
        </p:spPr>
        <p:txBody>
          <a:bodyPr/>
          <a:lstStyle/>
          <a:p>
            <a:pPr marL="0" indent="0" algn="ctr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ru-RU" alt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«Ты будешь тверд, как сталь, и чист, как золото. Ты будешь относиться с уважением к слабому и сделаешься его защитником. </a:t>
            </a:r>
          </a:p>
          <a:p>
            <a:pPr marL="0" indent="0" algn="ctr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ru-RU" alt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Ты будешь любить страну, в которой родился. Ты не отступишь перед врагом. </a:t>
            </a:r>
          </a:p>
          <a:p>
            <a:pPr marL="0" indent="0" algn="ctr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ru-RU" alt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Ты не будешь лгать и останешься верным данному слову. Ты будешь щедр и будешь всем благоволить.</a:t>
            </a:r>
          </a:p>
          <a:p>
            <a:pPr marL="0" indent="0" algn="ctr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ru-RU" alt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Ты везде и всюду будешь поборником справедливости и добра против несправедливости и зла». </a:t>
            </a:r>
          </a:p>
        </p:txBody>
      </p:sp>
      <p:sp>
        <p:nvSpPr>
          <p:cNvPr id="98308" name="Rectangle 4"/>
          <p:cNvSpPr>
            <a:spLocks noGrp="1" noChangeArrowheads="1"/>
          </p:cNvSpPr>
          <p:nvPr>
            <p:ph type="title"/>
          </p:nvPr>
        </p:nvSpPr>
        <p:spPr>
          <a:xfrm>
            <a:off x="1066800" y="152400"/>
            <a:ext cx="7543800" cy="1431925"/>
          </a:xfrm>
        </p:spPr>
        <p:txBody>
          <a:bodyPr/>
          <a:lstStyle/>
          <a:p>
            <a:pPr algn="ctr" eaLnBrk="1" hangingPunct="1">
              <a:defRPr/>
            </a:pPr>
            <a:r>
              <a:rPr lang="ru-RU" alt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КАДЕТАМ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>
              <a:defRPr/>
            </a:pPr>
            <a:r>
              <a:rPr lang="ru-RU" altLang="ru-RU" smtClean="0">
                <a:latin typeface="Times New Roman" pitchFamily="18" charset="0"/>
              </a:rPr>
              <a:t>КАДЕТ*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66800" y="1828800"/>
            <a:ext cx="8077200" cy="48768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ru-RU" altLang="ru-RU" sz="2400" b="1" smtClean="0">
                <a:latin typeface="Times New Roman" pitchFamily="18" charset="0"/>
              </a:rPr>
              <a:t>Кадет</a:t>
            </a:r>
            <a:r>
              <a:rPr lang="ru-RU" altLang="ru-RU" sz="2400" smtClean="0">
                <a:latin typeface="Times New Roman" pitchFamily="18" charset="0"/>
              </a:rPr>
              <a:t> (фр. — младший, несовершеннолетний) — так назывались в дореволюционной Франции молодые дворяне, определявшиеся на военную службу, малолетние дети знатных фамилий, до производства их в 1-й офицерский чин. 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ru-RU" altLang="ru-RU" sz="2400" smtClean="0">
                <a:latin typeface="Times New Roman" pitchFamily="18" charset="0"/>
              </a:rPr>
              <a:t>Слово кадет происходит от уменьшительного “капдет” на гасконском наречии, производного от латинского “капителлеум”, что буквально значит “маленький капитан” или “маленький глава”.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ru-RU" altLang="ru-RU" sz="2400" smtClean="0">
                <a:latin typeface="Times New Roman" pitchFamily="18" charset="0"/>
              </a:rPr>
              <a:t> Французские “кадеты”, собранные в специальные школы, и стали провозвестниками будущих кадетских корпусов в Пруссии и России.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1066800" y="152400"/>
            <a:ext cx="7543800" cy="1431925"/>
          </a:xfrm>
        </p:spPr>
        <p:txBody>
          <a:bodyPr/>
          <a:lstStyle/>
          <a:p>
            <a:pPr algn="ctr" eaLnBrk="1" hangingPunct="1">
              <a:defRPr/>
            </a:pPr>
            <a:r>
              <a:rPr lang="ru-RU" altLang="ru-RU" dirty="0" smtClean="0">
                <a:latin typeface="Times New Roman" pitchFamily="18" charset="0"/>
              </a:rPr>
              <a:t>Кадетский корпус*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43000" y="1600200"/>
            <a:ext cx="7543800" cy="4114800"/>
          </a:xfrm>
        </p:spPr>
        <p:txBody>
          <a:bodyPr/>
          <a:lstStyle/>
          <a:p>
            <a:pPr eaLnBrk="1" hangingPunct="1">
              <a:lnSpc>
                <a:spcPct val="80000"/>
              </a:lnSpc>
              <a:defRPr/>
            </a:pPr>
            <a:r>
              <a:rPr lang="ru-RU" altLang="ko-KR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Кадетский корпус</a:t>
            </a:r>
            <a:r>
              <a:rPr lang="ru-RU" altLang="ko-K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— начальное военно-учебное заведение с программой </a:t>
            </a:r>
            <a:r>
              <a:rPr lang="ru-RU" altLang="ko-KR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среднеучебного</a:t>
            </a:r>
            <a:r>
              <a:rPr lang="ru-RU" altLang="ko-K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заведения с полным пансионом для подготовки молодежи к военной карьере; раньше по окончании полного курса, воспитанники принимались не только в военные училища, но и в высшие школы без экзаменов.</a:t>
            </a:r>
            <a:br>
              <a:rPr lang="ru-RU" altLang="ko-K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altLang="ko-KR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lnSpc>
                <a:spcPct val="80000"/>
              </a:lnSpc>
              <a:defRPr/>
            </a:pPr>
            <a:r>
              <a:rPr lang="ru-RU" alt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Ведут своё начало со 2-й половины 17 в., когда в Пруссии были созданы кадетские школы для подготовки дворянских детей к военной службе.</a:t>
            </a:r>
          </a:p>
          <a:p>
            <a:pPr eaLnBrk="1" hangingPunct="1">
              <a:lnSpc>
                <a:spcPct val="80000"/>
              </a:lnSpc>
              <a:defRPr/>
            </a:pPr>
            <a:endParaRPr lang="ru-RU" altLang="ko-KR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lnSpc>
                <a:spcPct val="80000"/>
              </a:lnSpc>
              <a:defRPr/>
            </a:pPr>
            <a:r>
              <a:rPr lang="ru-RU" altLang="ko-K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России первый К. к. был основан в 1732 в Петербурге под названием «Корпус кадет» (с 1752, после основания Морского корпуса, стал называться Сухопутным шляхетским кадетским корпусом, позднее — 1-й К. к.). </a:t>
            </a:r>
            <a:endParaRPr lang="ru-RU" alt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9093" name="Picture 5" descr="1312803439_minih-hristofor-antonovich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 bwMode="auto">
          <a:xfrm>
            <a:off x="4854526" y="-22274"/>
            <a:ext cx="4459410" cy="688027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89092" name="Picture 4" descr="anna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723" y="-22274"/>
            <a:ext cx="4724400" cy="6858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89094" name="WordArt 6"/>
          <p:cNvSpPr>
            <a:spLocks noChangeArrowheads="1" noChangeShapeType="1" noTextEdit="1"/>
          </p:cNvSpPr>
          <p:nvPr/>
        </p:nvSpPr>
        <p:spPr bwMode="auto">
          <a:xfrm>
            <a:off x="0" y="6134100"/>
            <a:ext cx="4572000" cy="5715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>
                <a:ln w="9525">
                  <a:noFill/>
                  <a:round/>
                  <a:headEnd/>
                  <a:tailEnd/>
                </a:ln>
                <a:gradFill rotWithShape="1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АННА ИОАНОВНА</a:t>
            </a:r>
          </a:p>
        </p:txBody>
      </p:sp>
      <p:sp>
        <p:nvSpPr>
          <p:cNvPr id="89095" name="WordArt 7"/>
          <p:cNvSpPr>
            <a:spLocks noChangeArrowheads="1" noChangeShapeType="1" noTextEdit="1"/>
          </p:cNvSpPr>
          <p:nvPr/>
        </p:nvSpPr>
        <p:spPr bwMode="auto">
          <a:xfrm>
            <a:off x="4765675" y="5630863"/>
            <a:ext cx="4648200" cy="10064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>
                <a:ln w="9525">
                  <a:noFill/>
                  <a:round/>
                  <a:headEnd/>
                  <a:tailEnd/>
                </a:ln>
                <a:gradFill rotWithShape="1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МИНИХ </a:t>
            </a:r>
          </a:p>
          <a:p>
            <a:pPr algn="ctr"/>
            <a:r>
              <a:rPr lang="ru-RU" sz="3600" b="1" kern="10">
                <a:ln w="9525">
                  <a:noFill/>
                  <a:round/>
                  <a:headEnd/>
                  <a:tailEnd/>
                </a:ln>
                <a:gradFill rotWithShape="1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ХРИСТОФОР АНТОНОВИЧ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90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90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90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90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90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90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890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890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90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890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890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890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9094" grpId="0" animBg="1"/>
      <p:bldP spid="8909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8068" name="Picture 4" descr="P1070536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80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>
              <a:defRPr/>
            </a:pPr>
            <a:r>
              <a:rPr lang="ru-RU" alt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ПЕРВЫЙ КАДЕТСКИЙ КОРПУС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80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80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80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80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80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80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806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65" name="Picture 5" descr="Картинка 23 из 22318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32792" y="495300"/>
            <a:ext cx="4561971" cy="5882098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92166" name="Picture 6" descr="11421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6058" y="495300"/>
            <a:ext cx="4582028" cy="6137112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8196" name="WordArt 7"/>
          <p:cNvSpPr>
            <a:spLocks noChangeArrowheads="1" noChangeShapeType="1" noTextEdit="1"/>
          </p:cNvSpPr>
          <p:nvPr/>
        </p:nvSpPr>
        <p:spPr bwMode="auto">
          <a:xfrm>
            <a:off x="115888" y="76200"/>
            <a:ext cx="5922962" cy="838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4400" b="1" kern="10">
                <a:ln w="9525">
                  <a:noFill/>
                  <a:round/>
                  <a:headEnd/>
                  <a:tailEnd/>
                </a:ln>
                <a:gradFill rotWithShape="1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Елизавета Петровна</a:t>
            </a:r>
          </a:p>
        </p:txBody>
      </p:sp>
      <p:sp>
        <p:nvSpPr>
          <p:cNvPr id="92168" name="WordArt 8"/>
          <p:cNvSpPr>
            <a:spLocks noChangeArrowheads="1" noChangeShapeType="1" noTextEdit="1"/>
          </p:cNvSpPr>
          <p:nvPr/>
        </p:nvSpPr>
        <p:spPr bwMode="auto">
          <a:xfrm>
            <a:off x="4079875" y="5992813"/>
            <a:ext cx="4800600" cy="838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>
                <a:ln w="9525">
                  <a:noFill/>
                  <a:round/>
                  <a:headEnd/>
                  <a:tailEnd/>
                </a:ln>
                <a:gradFill rotWithShape="1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И.И. Шувалов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21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21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21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21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21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21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921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921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92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921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921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921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6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3189" name="Picture 5" descr="morskoy_kadetsky_korpus_01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31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>
              <a:defRPr/>
            </a:pPr>
            <a:r>
              <a:rPr lang="ru-RU" altLang="ru-RU" smtClean="0">
                <a:solidFill>
                  <a:schemeClr val="bg2"/>
                </a:solidFill>
                <a:latin typeface="Times New Roman" pitchFamily="18" charset="0"/>
              </a:rPr>
              <a:t>МОРСКОЙ КОРПУС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31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31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31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31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31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31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318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4213" name="Picture 5" descr="Картинка 32 из 158398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1534" y="777240"/>
            <a:ext cx="4561332" cy="5623560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94215" name="Picture 7" descr="Картинка 5 из 1333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12677" y="890652"/>
            <a:ext cx="4223004" cy="5396735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94216" name="WordArt 8"/>
          <p:cNvSpPr>
            <a:spLocks noChangeArrowheads="1" noChangeShapeType="1" noTextEdit="1"/>
          </p:cNvSpPr>
          <p:nvPr/>
        </p:nvSpPr>
        <p:spPr bwMode="auto">
          <a:xfrm>
            <a:off x="0" y="0"/>
            <a:ext cx="5105400" cy="685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>
                <a:ln w="9525">
                  <a:noFill/>
                  <a:round/>
                  <a:headEnd/>
                  <a:tailEnd/>
                </a:ln>
                <a:gradFill rotWithShape="1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ЕКАТЕРИНА </a:t>
            </a:r>
            <a:r>
              <a:rPr lang="en-US" sz="3600" b="1" kern="10">
                <a:ln w="9525">
                  <a:noFill/>
                  <a:round/>
                  <a:headEnd/>
                  <a:tailEnd/>
                </a:ln>
                <a:gradFill rotWithShape="1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II</a:t>
            </a:r>
            <a:endParaRPr lang="ru-RU" sz="3600" b="1" kern="10">
              <a:ln w="9525">
                <a:noFill/>
                <a:round/>
                <a:headEnd/>
                <a:tailEnd/>
              </a:ln>
              <a:gradFill rotWithShape="1">
                <a:gsLst>
                  <a:gs pos="0">
                    <a:srgbClr val="FFFF00"/>
                  </a:gs>
                  <a:gs pos="100000">
                    <a:srgbClr val="FF9933"/>
                  </a:gs>
                </a:gsLst>
                <a:path path="rect">
                  <a:fillToRect l="50000" t="50000" r="50000" b="50000"/>
                </a:path>
              </a:gradFill>
              <a:effectLst>
                <a:outerShdw dist="35921" dir="2700000" algn="ctr" rotWithShape="0">
                  <a:srgbClr val="C0C0C0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94217" name="WordArt 9"/>
          <p:cNvSpPr>
            <a:spLocks noChangeArrowheads="1" noChangeShapeType="1" noTextEdit="1"/>
          </p:cNvSpPr>
          <p:nvPr/>
        </p:nvSpPr>
        <p:spPr bwMode="auto">
          <a:xfrm>
            <a:off x="3098800" y="6096000"/>
            <a:ext cx="6019800" cy="7683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>
                <a:ln w="9525">
                  <a:noFill/>
                  <a:round/>
                  <a:headEnd/>
                  <a:tailEnd/>
                </a:ln>
                <a:gradFill rotWithShape="1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ГОЛЕНИЩЕВ - КУТУЗОВ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42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42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42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42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42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42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942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942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942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942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942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942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4216" grpId="0" animBg="1"/>
      <p:bldP spid="9421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ru-RU" altLang="ru-RU" smtClean="0"/>
          </a:p>
        </p:txBody>
      </p:sp>
      <p:sp>
        <p:nvSpPr>
          <p:cNvPr id="901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ru-RU" altLang="ru-RU" smtClean="0"/>
          </a:p>
        </p:txBody>
      </p:sp>
      <p:pic>
        <p:nvPicPr>
          <p:cNvPr id="90116" name="Picture 4" descr="yaroslavl-photo123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0117" name="WordArt 5"/>
          <p:cNvSpPr>
            <a:spLocks noChangeArrowheads="1" noChangeShapeType="1" noTextEdit="1"/>
          </p:cNvSpPr>
          <p:nvPr/>
        </p:nvSpPr>
        <p:spPr bwMode="auto">
          <a:xfrm>
            <a:off x="152400" y="152400"/>
            <a:ext cx="8839200" cy="1143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>
                <a:ln w="9525">
                  <a:noFill/>
                  <a:round/>
                  <a:headEnd/>
                  <a:tailEnd/>
                </a:ln>
                <a:gradFill rotWithShape="1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московский кадетский корпус</a:t>
            </a:r>
          </a:p>
        </p:txBody>
      </p:sp>
      <p:pic>
        <p:nvPicPr>
          <p:cNvPr id="90118" name="Picture 6" descr="gerb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219200" y="-30163"/>
            <a:ext cx="6958013" cy="6888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01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01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0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01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01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0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901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901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90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0117" grpId="0" animBg="1"/>
    </p:bldLst>
  </p:timing>
</p:sld>
</file>

<file path=ppt/theme/theme1.xml><?xml version="1.0" encoding="utf-8"?>
<a:theme xmlns:a="http://schemas.openxmlformats.org/drawingml/2006/main" name="Сумерки">
  <a:themeElements>
    <a:clrScheme name="Сумерки 2">
      <a:dk1>
        <a:srgbClr val="000099"/>
      </a:dk1>
      <a:lt1>
        <a:srgbClr val="FFFFFF"/>
      </a:lt1>
      <a:dk2>
        <a:srgbClr val="000066"/>
      </a:dk2>
      <a:lt2>
        <a:srgbClr val="EAEAEA"/>
      </a:lt2>
      <a:accent1>
        <a:srgbClr val="66CCFF"/>
      </a:accent1>
      <a:accent2>
        <a:srgbClr val="0066FF"/>
      </a:accent2>
      <a:accent3>
        <a:srgbClr val="AAAAB8"/>
      </a:accent3>
      <a:accent4>
        <a:srgbClr val="DADADA"/>
      </a:accent4>
      <a:accent5>
        <a:srgbClr val="B8E2FF"/>
      </a:accent5>
      <a:accent6>
        <a:srgbClr val="005CE7"/>
      </a:accent6>
      <a:hlink>
        <a:srgbClr val="FFFFCC"/>
      </a:hlink>
      <a:folHlink>
        <a:srgbClr val="99CC00"/>
      </a:folHlink>
    </a:clrScheme>
    <a:fontScheme name="Сумерки">
      <a:majorFont>
        <a:latin typeface="Tahoma"/>
        <a:ea typeface=""/>
        <a:cs typeface="Arial"/>
      </a:majorFont>
      <a:minorFont>
        <a:latin typeface="Tahoma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Сумерки 1">
        <a:dk1>
          <a:srgbClr val="BD3737"/>
        </a:dk1>
        <a:lt1>
          <a:srgbClr val="FFFFFF"/>
        </a:lt1>
        <a:dk2>
          <a:srgbClr val="721E1E"/>
        </a:dk2>
        <a:lt2>
          <a:srgbClr val="FFCC00"/>
        </a:lt2>
        <a:accent1>
          <a:srgbClr val="FF6600"/>
        </a:accent1>
        <a:accent2>
          <a:srgbClr val="CC3300"/>
        </a:accent2>
        <a:accent3>
          <a:srgbClr val="BCABAB"/>
        </a:accent3>
        <a:accent4>
          <a:srgbClr val="DADADA"/>
        </a:accent4>
        <a:accent5>
          <a:srgbClr val="FFB8AA"/>
        </a:accent5>
        <a:accent6>
          <a:srgbClr val="B92D00"/>
        </a:accent6>
        <a:hlink>
          <a:srgbClr val="F7CC2F"/>
        </a:hlink>
        <a:folHlink>
          <a:srgbClr val="C7C6B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умерки 2">
        <a:dk1>
          <a:srgbClr val="000099"/>
        </a:dk1>
        <a:lt1>
          <a:srgbClr val="FFFFFF"/>
        </a:lt1>
        <a:dk2>
          <a:srgbClr val="000066"/>
        </a:dk2>
        <a:lt2>
          <a:srgbClr val="EAEAEA"/>
        </a:lt2>
        <a:accent1>
          <a:srgbClr val="66CCFF"/>
        </a:accent1>
        <a:accent2>
          <a:srgbClr val="0066FF"/>
        </a:accent2>
        <a:accent3>
          <a:srgbClr val="AAAAB8"/>
        </a:accent3>
        <a:accent4>
          <a:srgbClr val="DADADA"/>
        </a:accent4>
        <a:accent5>
          <a:srgbClr val="B8E2FF"/>
        </a:accent5>
        <a:accent6>
          <a:srgbClr val="005CE7"/>
        </a:accent6>
        <a:hlink>
          <a:srgbClr val="FFFFCC"/>
        </a:hlink>
        <a:folHlink>
          <a:srgbClr val="99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умерки 3">
        <a:dk1>
          <a:srgbClr val="6600CC"/>
        </a:dk1>
        <a:lt1>
          <a:srgbClr val="FFFFFF"/>
        </a:lt1>
        <a:dk2>
          <a:srgbClr val="4B0096"/>
        </a:dk2>
        <a:lt2>
          <a:srgbClr val="CDD7DF"/>
        </a:lt2>
        <a:accent1>
          <a:srgbClr val="9999FF"/>
        </a:accent1>
        <a:accent2>
          <a:srgbClr val="7850BA"/>
        </a:accent2>
        <a:accent3>
          <a:srgbClr val="B1AAC9"/>
        </a:accent3>
        <a:accent4>
          <a:srgbClr val="DADADA"/>
        </a:accent4>
        <a:accent5>
          <a:srgbClr val="CACAFF"/>
        </a:accent5>
        <a:accent6>
          <a:srgbClr val="6C48A8"/>
        </a:accent6>
        <a:hlink>
          <a:srgbClr val="00CCFF"/>
        </a:hlink>
        <a:folHlink>
          <a:srgbClr val="0796B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умерки 4">
        <a:dk1>
          <a:srgbClr val="55863C"/>
        </a:dk1>
        <a:lt1>
          <a:srgbClr val="FFFFFF"/>
        </a:lt1>
        <a:dk2>
          <a:srgbClr val="375F2F"/>
        </a:dk2>
        <a:lt2>
          <a:srgbClr val="D1EFB3"/>
        </a:lt2>
        <a:accent1>
          <a:srgbClr val="00CC66"/>
        </a:accent1>
        <a:accent2>
          <a:srgbClr val="8EAC66"/>
        </a:accent2>
        <a:accent3>
          <a:srgbClr val="AEB6AD"/>
        </a:accent3>
        <a:accent4>
          <a:srgbClr val="DADADA"/>
        </a:accent4>
        <a:accent5>
          <a:srgbClr val="AAE2B8"/>
        </a:accent5>
        <a:accent6>
          <a:srgbClr val="809B5C"/>
        </a:accent6>
        <a:hlink>
          <a:srgbClr val="B4EF7F"/>
        </a:hlink>
        <a:folHlink>
          <a:srgbClr val="F8F6A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умерки 5">
        <a:dk1>
          <a:srgbClr val="588073"/>
        </a:dk1>
        <a:lt1>
          <a:srgbClr val="FFFFFF"/>
        </a:lt1>
        <a:dk2>
          <a:srgbClr val="486768"/>
        </a:dk2>
        <a:lt2>
          <a:srgbClr val="DDDDDD"/>
        </a:lt2>
        <a:accent1>
          <a:srgbClr val="33CCCC"/>
        </a:accent1>
        <a:accent2>
          <a:srgbClr val="008871"/>
        </a:accent2>
        <a:accent3>
          <a:srgbClr val="B1B8B9"/>
        </a:accent3>
        <a:accent4>
          <a:srgbClr val="DADADA"/>
        </a:accent4>
        <a:accent5>
          <a:srgbClr val="ADE2E2"/>
        </a:accent5>
        <a:accent6>
          <a:srgbClr val="007B66"/>
        </a:accent6>
        <a:hlink>
          <a:srgbClr val="00CC99"/>
        </a:hlink>
        <a:folHlink>
          <a:srgbClr val="A8A8A8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умерки 6">
        <a:dk1>
          <a:srgbClr val="6B6C75"/>
        </a:dk1>
        <a:lt1>
          <a:srgbClr val="FFFFFF"/>
        </a:lt1>
        <a:dk2>
          <a:srgbClr val="575863"/>
        </a:dk2>
        <a:lt2>
          <a:srgbClr val="FFFFCC"/>
        </a:lt2>
        <a:accent1>
          <a:srgbClr val="677481"/>
        </a:accent1>
        <a:accent2>
          <a:srgbClr val="697E5E"/>
        </a:accent2>
        <a:accent3>
          <a:srgbClr val="B4B4B7"/>
        </a:accent3>
        <a:accent4>
          <a:srgbClr val="DADADA"/>
        </a:accent4>
        <a:accent5>
          <a:srgbClr val="B8BCC1"/>
        </a:accent5>
        <a:accent6>
          <a:srgbClr val="5E7254"/>
        </a:accent6>
        <a:hlink>
          <a:srgbClr val="E9E77F"/>
        </a:hlink>
        <a:folHlink>
          <a:srgbClr val="D3A44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умерки 7">
        <a:dk1>
          <a:srgbClr val="000000"/>
        </a:dk1>
        <a:lt1>
          <a:srgbClr val="C4D6BE"/>
        </a:lt1>
        <a:dk2>
          <a:srgbClr val="339966"/>
        </a:dk2>
        <a:lt2>
          <a:srgbClr val="EFFBF0"/>
        </a:lt2>
        <a:accent1>
          <a:srgbClr val="DDDDDD"/>
        </a:accent1>
        <a:accent2>
          <a:srgbClr val="CCFF99"/>
        </a:accent2>
        <a:accent3>
          <a:srgbClr val="DEE8DB"/>
        </a:accent3>
        <a:accent4>
          <a:srgbClr val="000000"/>
        </a:accent4>
        <a:accent5>
          <a:srgbClr val="EBEBEB"/>
        </a:accent5>
        <a:accent6>
          <a:srgbClr val="B9E78A"/>
        </a:accent6>
        <a:hlink>
          <a:srgbClr val="009900"/>
        </a:hlink>
        <a:folHlink>
          <a:srgbClr val="33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умерки 8">
        <a:dk1>
          <a:srgbClr val="000000"/>
        </a:dk1>
        <a:lt1>
          <a:srgbClr val="D6DAE4"/>
        </a:lt1>
        <a:dk2>
          <a:srgbClr val="000099"/>
        </a:dk2>
        <a:lt2>
          <a:srgbClr val="FFFFFF"/>
        </a:lt2>
        <a:accent1>
          <a:srgbClr val="BFDEE3"/>
        </a:accent1>
        <a:accent2>
          <a:srgbClr val="C0C0C0"/>
        </a:accent2>
        <a:accent3>
          <a:srgbClr val="E8EAEF"/>
        </a:accent3>
        <a:accent4>
          <a:srgbClr val="000000"/>
        </a:accent4>
        <a:accent5>
          <a:srgbClr val="DCECEF"/>
        </a:accent5>
        <a:accent6>
          <a:srgbClr val="AEAEAE"/>
        </a:accent6>
        <a:hlink>
          <a:srgbClr val="3333CC"/>
        </a:hlink>
        <a:folHlink>
          <a:srgbClr val="5E93C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умерки 9">
        <a:dk1>
          <a:srgbClr val="4A2500"/>
        </a:dk1>
        <a:lt1>
          <a:srgbClr val="C2C0BA"/>
        </a:lt1>
        <a:dk2>
          <a:srgbClr val="788569"/>
        </a:dk2>
        <a:lt2>
          <a:srgbClr val="F4F4EC"/>
        </a:lt2>
        <a:accent1>
          <a:srgbClr val="E1DFC1"/>
        </a:accent1>
        <a:accent2>
          <a:srgbClr val="A5A7AF"/>
        </a:accent2>
        <a:accent3>
          <a:srgbClr val="DDDCD9"/>
        </a:accent3>
        <a:accent4>
          <a:srgbClr val="3E1E00"/>
        </a:accent4>
        <a:accent5>
          <a:srgbClr val="EEECDD"/>
        </a:accent5>
        <a:accent6>
          <a:srgbClr val="95979E"/>
        </a:accent6>
        <a:hlink>
          <a:srgbClr val="9C9800"/>
        </a:hlink>
        <a:folHlink>
          <a:srgbClr val="666633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Shimmer</Template>
  <TotalTime>218</TotalTime>
  <Words>381</Words>
  <Application>Microsoft Office PowerPoint</Application>
  <PresentationFormat>Экран (4:3)</PresentationFormat>
  <Paragraphs>48</Paragraphs>
  <Slides>14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20" baseType="lpstr">
      <vt:lpstr>Tahoma</vt:lpstr>
      <vt:lpstr>Arial</vt:lpstr>
      <vt:lpstr>Wingdings</vt:lpstr>
      <vt:lpstr>Calibri</vt:lpstr>
      <vt:lpstr>Times New Roman</vt:lpstr>
      <vt:lpstr>Сумерки</vt:lpstr>
      <vt:lpstr>Слайд 1</vt:lpstr>
      <vt:lpstr>КАДЕТ*</vt:lpstr>
      <vt:lpstr>Кадетский корпус*</vt:lpstr>
      <vt:lpstr>Слайд 4</vt:lpstr>
      <vt:lpstr>ПЕРВЫЙ КАДЕТСКИЙ КОРПУС</vt:lpstr>
      <vt:lpstr>Слайд 6</vt:lpstr>
      <vt:lpstr>МОРСКОЙ КОРПУС</vt:lpstr>
      <vt:lpstr>Слайд 8</vt:lpstr>
      <vt:lpstr>Слайд 9</vt:lpstr>
      <vt:lpstr>ОСНОВНЫЕ ОБЯЗАННОСТИ КАДЕТА</vt:lpstr>
      <vt:lpstr> IXX ВЕК</vt:lpstr>
      <vt:lpstr>Революция 1917 </vt:lpstr>
      <vt:lpstr>ВОЗРОЖДЕНИЕ</vt:lpstr>
      <vt:lpstr>КАДЕТАМ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Струкова Светлана Сергеевна</dc:creator>
  <cp:lastModifiedBy>re</cp:lastModifiedBy>
  <cp:revision>53</cp:revision>
  <cp:lastPrinted>1601-01-01T00:00:00Z</cp:lastPrinted>
  <dcterms:created xsi:type="dcterms:W3CDTF">2012-02-17T07:28:47Z</dcterms:created>
  <dcterms:modified xsi:type="dcterms:W3CDTF">2014-03-12T11:50:01Z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