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9CBE-6C94-4936-919A-E1EE6F4BB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AB31F-E341-4FBC-BB94-1F8E1687B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C290-EBE2-4ABB-B1F1-1B5B7EE1B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11D8-E3A6-4A5F-BFA9-DC26A09FC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9082E-A72D-4BF7-8324-F0C041B8F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99D50-57F5-4647-BF3E-66CECF94DE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FC3B0-C701-4013-9607-DD0B9B96E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05E72-9E3A-44A5-BDF2-054C848AD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776F0-31A1-40FF-8473-ABA702D1D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D23DB-DE1F-4D1E-8E34-ED69BF602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37E49-F5A6-492E-B8D5-B56966AA4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363AB12-EB54-424F-99B5-53E9F7FCBA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>
            <a:lum bright="-12000" contrast="54000"/>
          </a:blip>
          <a:srcRect/>
          <a:stretch>
            <a:fillRect/>
          </a:stretch>
        </p:blipFill>
        <p:spPr bwMode="auto">
          <a:xfrm>
            <a:off x="5638800" y="2819400"/>
            <a:ext cx="27432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3" cstate="print">
            <a:lum bright="-12000" contrast="48000"/>
          </a:blip>
          <a:srcRect/>
          <a:stretch>
            <a:fillRect/>
          </a:stretch>
        </p:blipFill>
        <p:spPr bwMode="auto">
          <a:xfrm>
            <a:off x="914400" y="2819400"/>
            <a:ext cx="2809875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4" cstate="print">
            <a:lum bright="-12000" contrast="48000"/>
          </a:blip>
          <a:srcRect/>
          <a:stretch>
            <a:fillRect/>
          </a:stretch>
        </p:blipFill>
        <p:spPr bwMode="auto">
          <a:xfrm>
            <a:off x="838200" y="762000"/>
            <a:ext cx="3263900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5" cstate="print">
            <a:lum bright="-12000" contrast="48000"/>
          </a:blip>
          <a:srcRect/>
          <a:stretch>
            <a:fillRect/>
          </a:stretch>
        </p:blipFill>
        <p:spPr bwMode="auto">
          <a:xfrm>
            <a:off x="5334000" y="685800"/>
            <a:ext cx="32004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6" cstate="print">
            <a:lum bright="-12000" contrast="48000"/>
          </a:blip>
          <a:srcRect/>
          <a:stretch>
            <a:fillRect/>
          </a:stretch>
        </p:blipFill>
        <p:spPr bwMode="auto">
          <a:xfrm>
            <a:off x="2971800" y="5562600"/>
            <a:ext cx="3505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685800" y="6858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838200" y="20574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5410200" y="609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6858000" y="20574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5181600" y="2057400"/>
            <a:ext cx="838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 rot="1116988">
            <a:off x="4906963" y="6215063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5715000" y="67056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62" name="Rectangle 16"/>
          <p:cNvSpPr>
            <a:spLocks noChangeArrowheads="1"/>
          </p:cNvSpPr>
          <p:nvPr/>
        </p:nvSpPr>
        <p:spPr bwMode="auto">
          <a:xfrm rot="1116988">
            <a:off x="5638800" y="6324600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63" name="Rectangle 17"/>
          <p:cNvSpPr>
            <a:spLocks noChangeArrowheads="1"/>
          </p:cNvSpPr>
          <p:nvPr/>
        </p:nvSpPr>
        <p:spPr bwMode="auto">
          <a:xfrm rot="595807">
            <a:off x="6172200" y="6248400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/>
          </a:p>
        </p:txBody>
      </p:sp>
      <p:sp>
        <p:nvSpPr>
          <p:cNvPr id="2064" name="Text Box 18"/>
          <p:cNvSpPr txBox="1">
            <a:spLocks noChangeArrowheads="1"/>
          </p:cNvSpPr>
          <p:nvPr/>
        </p:nvSpPr>
        <p:spPr bwMode="auto">
          <a:xfrm>
            <a:off x="2819400" y="0"/>
            <a:ext cx="380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600" b="1" i="1" u="sng">
                <a:solidFill>
                  <a:srgbClr val="CC0000"/>
                </a:solidFill>
              </a:rPr>
              <a:t>Контрольная графическая работа</a:t>
            </a:r>
          </a:p>
        </p:txBody>
      </p:sp>
      <p:sp>
        <p:nvSpPr>
          <p:cNvPr id="2065" name="Text Box 19"/>
          <p:cNvSpPr txBox="1">
            <a:spLocks noChangeArrowheads="1"/>
          </p:cNvSpPr>
          <p:nvPr/>
        </p:nvSpPr>
        <p:spPr bwMode="auto">
          <a:xfrm>
            <a:off x="1371600" y="228600"/>
            <a:ext cx="1252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600" b="1" i="1" u="sng">
                <a:solidFill>
                  <a:schemeClr val="accent2"/>
                </a:solidFill>
              </a:rPr>
              <a:t>1 вариант</a:t>
            </a:r>
          </a:p>
        </p:txBody>
      </p:sp>
      <p:sp>
        <p:nvSpPr>
          <p:cNvPr id="2066" name="Text Box 20"/>
          <p:cNvSpPr txBox="1">
            <a:spLocks noChangeArrowheads="1"/>
          </p:cNvSpPr>
          <p:nvPr/>
        </p:nvSpPr>
        <p:spPr bwMode="auto">
          <a:xfrm>
            <a:off x="6781800" y="228600"/>
            <a:ext cx="1252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600" b="1" i="1" u="sng">
                <a:solidFill>
                  <a:schemeClr val="accent2"/>
                </a:solidFill>
              </a:rPr>
              <a:t>2 вариант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28600" y="381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6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«5»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105400" y="381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6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«5»</a:t>
            </a:r>
          </a:p>
        </p:txBody>
      </p:sp>
      <p:sp>
        <p:nvSpPr>
          <p:cNvPr id="2069" name="Text Box 23"/>
          <p:cNvSpPr txBox="1">
            <a:spLocks noChangeArrowheads="1"/>
          </p:cNvSpPr>
          <p:nvPr/>
        </p:nvSpPr>
        <p:spPr bwMode="auto">
          <a:xfrm>
            <a:off x="309563" y="2057400"/>
            <a:ext cx="83042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1400" b="1" i="1"/>
              <a:t>Проанализировать геометрическую форму точеной детали, выполнить чертеж</a:t>
            </a:r>
          </a:p>
          <a:p>
            <a:pPr algn="ctr" eaLnBrk="0" hangingPunct="0"/>
            <a:r>
              <a:rPr lang="ru-RU" sz="1400" b="1" i="1"/>
              <a:t>с применением сечений. Глубину отверстий взять по желанию. Размеры произвольные.</a:t>
            </a:r>
          </a:p>
        </p:txBody>
      </p:sp>
      <p:sp>
        <p:nvSpPr>
          <p:cNvPr id="2070" name="Line 24"/>
          <p:cNvSpPr>
            <a:spLocks noChangeShapeType="1"/>
          </p:cNvSpPr>
          <p:nvPr/>
        </p:nvSpPr>
        <p:spPr bwMode="auto">
          <a:xfrm>
            <a:off x="0" y="2590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28600" y="2667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6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«4»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181600" y="2667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6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«4»</a:t>
            </a:r>
          </a:p>
        </p:txBody>
      </p:sp>
      <p:sp>
        <p:nvSpPr>
          <p:cNvPr id="2073" name="Text Box 27"/>
          <p:cNvSpPr txBox="1">
            <a:spLocks noChangeArrowheads="1"/>
          </p:cNvSpPr>
          <p:nvPr/>
        </p:nvSpPr>
        <p:spPr bwMode="auto">
          <a:xfrm>
            <a:off x="273050" y="4572000"/>
            <a:ext cx="8435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1400" b="1" i="1"/>
              <a:t>Выполнить чертеж с применением сечений, дополнив главный вид недостающими </a:t>
            </a:r>
          </a:p>
          <a:p>
            <a:pPr algn="ctr" eaLnBrk="0" hangingPunct="0"/>
            <a:r>
              <a:rPr lang="ru-RU" sz="1400" b="1" i="1"/>
              <a:t>линиями и конструктивными элементами, обозначить сечения. Размеры произвольные.</a:t>
            </a:r>
            <a:r>
              <a:rPr lang="ru-RU"/>
              <a:t> </a:t>
            </a:r>
          </a:p>
        </p:txBody>
      </p:sp>
      <p:sp>
        <p:nvSpPr>
          <p:cNvPr id="2074" name="Line 28"/>
          <p:cNvSpPr>
            <a:spLocks noChangeShapeType="1"/>
          </p:cNvSpPr>
          <p:nvPr/>
        </p:nvSpPr>
        <p:spPr bwMode="auto">
          <a:xfrm>
            <a:off x="0" y="5181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4191000" y="51816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6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«3»</a:t>
            </a:r>
          </a:p>
        </p:txBody>
      </p:sp>
      <p:sp>
        <p:nvSpPr>
          <p:cNvPr id="2076" name="Text Box 30"/>
          <p:cNvSpPr txBox="1">
            <a:spLocks noChangeArrowheads="1"/>
          </p:cNvSpPr>
          <p:nvPr/>
        </p:nvSpPr>
        <p:spPr bwMode="auto">
          <a:xfrm>
            <a:off x="1676400" y="6324600"/>
            <a:ext cx="648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400" b="1" i="1"/>
              <a:t>Перечертить чертеж, обозначить сечения. Размеры произвольные.</a:t>
            </a:r>
          </a:p>
        </p:txBody>
      </p:sp>
      <p:sp>
        <p:nvSpPr>
          <p:cNvPr id="2077" name="Line 31"/>
          <p:cNvSpPr>
            <a:spLocks noChangeShapeType="1"/>
          </p:cNvSpPr>
          <p:nvPr/>
        </p:nvSpPr>
        <p:spPr bwMode="auto">
          <a:xfrm>
            <a:off x="4648200" y="381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>
            <a:off x="4648200" y="2667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78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2</cp:revision>
  <cp:lastPrinted>1601-01-01T00:00:00Z</cp:lastPrinted>
  <dcterms:created xsi:type="dcterms:W3CDTF">1601-01-01T00:00:00Z</dcterms:created>
  <dcterms:modified xsi:type="dcterms:W3CDTF">2014-03-11T19:02:46Z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