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85" r:id="rId2"/>
    <p:sldId id="286" r:id="rId3"/>
    <p:sldId id="281" r:id="rId4"/>
    <p:sldId id="282" r:id="rId5"/>
    <p:sldId id="287" r:id="rId6"/>
    <p:sldId id="284" r:id="rId7"/>
    <p:sldId id="288" r:id="rId8"/>
    <p:sldId id="289" r:id="rId9"/>
    <p:sldId id="283" r:id="rId10"/>
    <p:sldId id="272" r:id="rId11"/>
    <p:sldId id="290" r:id="rId12"/>
    <p:sldId id="270" r:id="rId13"/>
    <p:sldId id="265" r:id="rId14"/>
    <p:sldId id="264" r:id="rId15"/>
    <p:sldId id="262" r:id="rId16"/>
    <p:sldId id="267" r:id="rId17"/>
    <p:sldId id="269" r:id="rId18"/>
    <p:sldId id="291" r:id="rId19"/>
    <p:sldId id="292" r:id="rId20"/>
    <p:sldId id="293" r:id="rId2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kern="1200">
        <a:solidFill>
          <a:schemeClr val="tx1"/>
        </a:solidFill>
        <a:latin typeface="Times New Roman" pitchFamily="18" charset="0"/>
        <a:ea typeface="+mn-ea"/>
        <a:cs typeface="Times New Roman" pitchFamily="18" charset="0"/>
      </a:defRPr>
    </a:lvl5pPr>
    <a:lvl6pPr marL="2286000" algn="l" defTabSz="914400" rtl="0" eaLnBrk="1" latinLnBrk="0" hangingPunct="1">
      <a:defRPr kern="1200">
        <a:solidFill>
          <a:schemeClr val="tx1"/>
        </a:solidFill>
        <a:latin typeface="Times New Roman" pitchFamily="18" charset="0"/>
        <a:ea typeface="+mn-ea"/>
        <a:cs typeface="Times New Roman" pitchFamily="18" charset="0"/>
      </a:defRPr>
    </a:lvl6pPr>
    <a:lvl7pPr marL="2743200" algn="l" defTabSz="914400" rtl="0" eaLnBrk="1" latinLnBrk="0" hangingPunct="1">
      <a:defRPr kern="1200">
        <a:solidFill>
          <a:schemeClr val="tx1"/>
        </a:solidFill>
        <a:latin typeface="Times New Roman" pitchFamily="18" charset="0"/>
        <a:ea typeface="+mn-ea"/>
        <a:cs typeface="Times New Roman" pitchFamily="18" charset="0"/>
      </a:defRPr>
    </a:lvl7pPr>
    <a:lvl8pPr marL="3200400" algn="l" defTabSz="914400" rtl="0" eaLnBrk="1" latinLnBrk="0" hangingPunct="1">
      <a:defRPr kern="1200">
        <a:solidFill>
          <a:schemeClr val="tx1"/>
        </a:solidFill>
        <a:latin typeface="Times New Roman" pitchFamily="18" charset="0"/>
        <a:ea typeface="+mn-ea"/>
        <a:cs typeface="Times New Roman" pitchFamily="18" charset="0"/>
      </a:defRPr>
    </a:lvl8pPr>
    <a:lvl9pPr marL="3657600" algn="l" defTabSz="914400" rtl="0" eaLnBrk="1" latinLnBrk="0" hangingPunct="1">
      <a:defRPr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4200"/>
    <a:srgbClr val="007000"/>
    <a:srgbClr val="B00000"/>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6" d="100"/>
          <a:sy n="36" d="100"/>
        </p:scale>
        <p:origin x="-132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C6946B-797F-4C74-8541-8D249632D51A}" type="datetimeFigureOut">
              <a:rPr lang="ru-RU" smtClean="0"/>
              <a:pPr/>
              <a:t>11.03.2014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239E4B-8A78-412F-B704-391D2D99D2BE}"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A239E4B-8A78-412F-B704-391D2D99D2BE}" type="slidenum">
              <a:rPr lang="ru-RU" smtClean="0"/>
              <a:pPr/>
              <a:t>11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A852CAF4-0D0A-4E34-94C1-C8ED9C4AFB48}" type="slidenum">
              <a:rPr lang="ru-RU"/>
              <a:pPr/>
              <a:t>‹#›</a:t>
            </a:fld>
            <a:endParaRPr lang="ru-RU"/>
          </a:p>
        </p:txBody>
      </p:sp>
    </p:spTree>
  </p:cSld>
  <p:clrMapOvr>
    <a:masterClrMapping/>
  </p:clrMapOvr>
  <p:transition spd="med">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362202EF-4B2F-4314-BBBE-9353EDDE00D1}" type="slidenum">
              <a:rPr lang="ru-RU"/>
              <a:pPr/>
              <a:t>‹#›</a:t>
            </a:fld>
            <a:endParaRPr lang="ru-RU"/>
          </a:p>
        </p:txBody>
      </p:sp>
    </p:spTree>
  </p:cSld>
  <p:clrMapOvr>
    <a:masterClrMapping/>
  </p:clrMapOvr>
  <p:transition spd="med">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0CDE9458-F9E3-4898-8644-49D9FF035993}" type="slidenum">
              <a:rPr lang="ru-RU"/>
              <a:pPr/>
              <a:t>‹#›</a:t>
            </a:fld>
            <a:endParaRPr lang="ru-RU"/>
          </a:p>
        </p:txBody>
      </p:sp>
    </p:spTree>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D204D708-4BFB-4ACD-9C79-46D8398CC7B6}" type="slidenum">
              <a:rPr lang="ru-RU"/>
              <a:pPr/>
              <a:t>‹#›</a:t>
            </a:fld>
            <a:endParaRPr lang="ru-RU"/>
          </a:p>
        </p:txBody>
      </p:sp>
    </p:spTree>
  </p:cSld>
  <p:clrMapOvr>
    <a:masterClrMapping/>
  </p:clrMapOvr>
  <p:transition spd="med">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52071C6C-55EF-4B03-86F3-8C595EBCDCA3}" type="slidenum">
              <a:rPr lang="ru-RU"/>
              <a:pPr/>
              <a:t>‹#›</a:t>
            </a:fld>
            <a:endParaRPr lang="ru-RU"/>
          </a:p>
        </p:txBody>
      </p:sp>
    </p:spTree>
  </p:cSld>
  <p:clrMapOvr>
    <a:masterClrMapping/>
  </p:clrMapOvr>
  <p:transitio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BC5FBAFB-063D-4AA4-BE14-7C8A627971E9}" type="slidenum">
              <a:rPr lang="ru-RU"/>
              <a:pPr/>
              <a:t>‹#›</a:t>
            </a:fld>
            <a:endParaRPr lang="ru-RU"/>
          </a:p>
        </p:txBody>
      </p:sp>
    </p:spTree>
  </p:cSld>
  <p:clrMapOvr>
    <a:masterClrMapping/>
  </p:clrMapOvr>
  <p:transitio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6ED0F256-E310-4F48-8C72-F799F72A435E}" type="slidenum">
              <a:rPr lang="ru-RU"/>
              <a:pPr/>
              <a:t>‹#›</a:t>
            </a:fld>
            <a:endParaRPr lang="ru-RU"/>
          </a:p>
        </p:txBody>
      </p:sp>
    </p:spTree>
  </p:cSld>
  <p:clrMapOvr>
    <a:masterClrMapping/>
  </p:clrMapOvr>
  <p:transitio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F5D5CB8F-C138-40C3-81F7-4EFE6C136263}" type="slidenum">
              <a:rPr lang="ru-RU"/>
              <a:pPr/>
              <a:t>‹#›</a:t>
            </a:fld>
            <a:endParaRPr lang="ru-RU"/>
          </a:p>
        </p:txBody>
      </p:sp>
    </p:spTree>
  </p:cSld>
  <p:clrMapOvr>
    <a:masterClrMapping/>
  </p:clrMapOvr>
  <p:transition spd="med">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79C782C7-DCDF-441F-9A48-A88DE21965BE}" type="slidenum">
              <a:rPr lang="ru-RU"/>
              <a:pPr/>
              <a:t>‹#›</a:t>
            </a:fld>
            <a:endParaRPr lang="ru-RU"/>
          </a:p>
        </p:txBody>
      </p:sp>
    </p:spTree>
  </p:cSld>
  <p:clrMapOvr>
    <a:masterClrMapping/>
  </p:clrMapOvr>
  <p:transition spd="med">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8E19A97B-CFDF-4ED2-BD82-D06F4FC9A555}" type="slidenum">
              <a:rPr lang="ru-RU"/>
              <a:pPr/>
              <a:t>‹#›</a:t>
            </a:fld>
            <a:endParaRPr lang="ru-RU"/>
          </a:p>
        </p:txBody>
      </p:sp>
    </p:spTree>
  </p:cSld>
  <p:clrMapOvr>
    <a:masterClrMapping/>
  </p:clrMapOvr>
  <p:transition spd="med">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E0531F6B-E0DE-47E6-A4DA-9DCA9DD6E0D7}" type="slidenum">
              <a:rPr lang="ru-RU"/>
              <a:pPr/>
              <a:t>‹#›</a:t>
            </a:fld>
            <a:endParaRPr lang="ru-RU"/>
          </a:p>
        </p:txBody>
      </p:sp>
    </p:spTree>
  </p:cSld>
  <p:clrMapOvr>
    <a:masterClrMapping/>
  </p:clrMapOvr>
  <p:transition spd="med">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C48AB03-A979-4E83-A98E-63892980EC4D}"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dissolve/>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cs typeface="Times New Roman" pitchFamily="18" charset="0"/>
        </a:defRPr>
      </a:lvl2pPr>
      <a:lvl3pPr algn="ctr" rtl="0" fontAlgn="base">
        <a:spcBef>
          <a:spcPct val="0"/>
        </a:spcBef>
        <a:spcAft>
          <a:spcPct val="0"/>
        </a:spcAft>
        <a:defRPr sz="4400">
          <a:solidFill>
            <a:schemeClr val="tx2"/>
          </a:solidFill>
          <a:latin typeface="Times New Roman" pitchFamily="18" charset="0"/>
          <a:cs typeface="Times New Roman" pitchFamily="18" charset="0"/>
        </a:defRPr>
      </a:lvl3pPr>
      <a:lvl4pPr algn="ctr" rtl="0" fontAlgn="base">
        <a:spcBef>
          <a:spcPct val="0"/>
        </a:spcBef>
        <a:spcAft>
          <a:spcPct val="0"/>
        </a:spcAft>
        <a:defRPr sz="4400">
          <a:solidFill>
            <a:schemeClr val="tx2"/>
          </a:solidFill>
          <a:latin typeface="Times New Roman" pitchFamily="18" charset="0"/>
          <a:cs typeface="Times New Roman" pitchFamily="18" charset="0"/>
        </a:defRPr>
      </a:lvl4pPr>
      <a:lvl5pPr algn="ctr" rtl="0" fontAlgn="base">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http://talisman.sochi2014.com.images.1c-bitrix-cdn.ru/upload/iblock/0cc/0cc7d3f84a23c7a9d80a2b65f71679a6.png" TargetMode="External"/><Relationship Id="rId7" Type="http://schemas.openxmlformats.org/officeDocument/2006/relationships/image" Target="http://talisman.sochi2014.com.images.1c-bitrix-cdn.ru/upload/iblock/9e4/9e419927ea2c3e36976e50d4609c8f46.png" TargetMode="External"/><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http://talisman.sochi2014.com.images.1c-bitrix-cdn.ru/upload/iblock/1ce/1cef6baf64ab5fd31191aca89415c9bb.png" TargetMode="Externa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eg"/><Relationship Id="rId7" Type="http://schemas.openxmlformats.org/officeDocument/2006/relationships/image" Target="http://talisman.sochi2014.com.images.1c-bitrix-cdn.ru/upload/iblock/0cc/0cc7d3f84a23c7a9d80a2b65f71679a6.png" TargetMode="External"/><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http://talisman.sochi2014.com.images.1c-bitrix-cdn.ru/upload/iblock/9e4/9e419927ea2c3e36976e50d4609c8f46.png" TargetMode="External"/><Relationship Id="rId5" Type="http://schemas.openxmlformats.org/officeDocument/2006/relationships/image" Target="../media/image6.jpeg"/><Relationship Id="rId10" Type="http://schemas.openxmlformats.org/officeDocument/2006/relationships/image" Target="../media/image9.png"/><Relationship Id="rId4" Type="http://schemas.openxmlformats.org/officeDocument/2006/relationships/image" Target="../media/image5.jpeg"/><Relationship Id="rId9" Type="http://schemas.openxmlformats.org/officeDocument/2006/relationships/image" Target="http://talisman.sochi2014.com.images.1c-bitrix-cdn.ru/upload/iblock/1ce/1cef6baf64ab5fd31191aca89415c9bb.pn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p:cNvPicPr>
            <a:picLocks noChangeAspect="1" noChangeArrowheads="1"/>
          </p:cNvPicPr>
          <p:nvPr/>
        </p:nvPicPr>
        <p:blipFill>
          <a:blip r:embed="rId2" cstate="email"/>
          <a:srcRect/>
          <a:stretch>
            <a:fillRect/>
          </a:stretch>
        </p:blipFill>
        <p:spPr bwMode="auto">
          <a:xfrm>
            <a:off x="357158" y="857232"/>
            <a:ext cx="8501122" cy="4982765"/>
          </a:xfrm>
          <a:prstGeom prst="rect">
            <a:avLst/>
          </a:prstGeom>
          <a:noFill/>
          <a:ln w="9525">
            <a:noFill/>
            <a:miter lim="800000"/>
            <a:headEnd/>
            <a:tailEnd/>
          </a:ln>
          <a:effectLst/>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57620" y="1142984"/>
            <a:ext cx="4929222" cy="5016758"/>
          </a:xfrm>
          <a:prstGeom prst="rect">
            <a:avLst/>
          </a:prstGeom>
        </p:spPr>
        <p:txBody>
          <a:bodyPr wrap="square">
            <a:spAutoFit/>
          </a:bodyPr>
          <a:lstStyle/>
          <a:p>
            <a:r>
              <a:rPr lang="de-DE" sz="3200" dirty="0" smtClean="0">
                <a:solidFill>
                  <a:srgbClr val="002060"/>
                </a:solidFill>
              </a:rPr>
              <a:t>Erst 1896 fanden auf Vorschlag von Pierre de Coubertin die Olympischen Spiele wieder statt. Das Internationale Olympische Komitee wurde gegründet. Pierre de Coubertin leitete das Olympische Komitee 30 Jahre lang. Er war ein sehr guter Sportler. </a:t>
            </a:r>
            <a:endParaRPr lang="ru-RU" sz="3200" dirty="0">
              <a:solidFill>
                <a:srgbClr val="002060"/>
              </a:solidFill>
            </a:endParaRPr>
          </a:p>
        </p:txBody>
      </p:sp>
      <p:pic>
        <p:nvPicPr>
          <p:cNvPr id="3" name="Picture 2"/>
          <p:cNvPicPr>
            <a:picLocks noChangeAspect="1" noChangeArrowheads="1"/>
          </p:cNvPicPr>
          <p:nvPr/>
        </p:nvPicPr>
        <p:blipFill>
          <a:blip r:embed="rId2" cstate="email"/>
          <a:srcRect/>
          <a:stretch>
            <a:fillRect/>
          </a:stretch>
        </p:blipFill>
        <p:spPr bwMode="auto">
          <a:xfrm>
            <a:off x="357158" y="642918"/>
            <a:ext cx="3286741" cy="4929222"/>
          </a:xfrm>
          <a:prstGeom prst="rect">
            <a:avLst/>
          </a:prstGeom>
          <a:noFill/>
          <a:ln w="9525">
            <a:noFill/>
            <a:miter lim="800000"/>
            <a:headEnd/>
            <a:tailEnd/>
          </a:ln>
        </p:spPr>
      </p:pic>
      <p:sp>
        <p:nvSpPr>
          <p:cNvPr id="4" name="Прямоугольник 3"/>
          <p:cNvSpPr/>
          <p:nvPr/>
        </p:nvSpPr>
        <p:spPr>
          <a:xfrm>
            <a:off x="3857620" y="357166"/>
            <a:ext cx="4929221" cy="584775"/>
          </a:xfrm>
          <a:prstGeom prst="rect">
            <a:avLst/>
          </a:prstGeom>
        </p:spPr>
        <p:txBody>
          <a:bodyPr wrap="square">
            <a:spAutoFit/>
          </a:bodyPr>
          <a:lstStyle/>
          <a:p>
            <a:r>
              <a:rPr lang="en-US" sz="3200" dirty="0" err="1" smtClean="0">
                <a:solidFill>
                  <a:srgbClr val="C00000"/>
                </a:solidFill>
              </a:rPr>
              <a:t>Ich</a:t>
            </a:r>
            <a:r>
              <a:rPr lang="en-US" sz="3200" dirty="0" smtClean="0">
                <a:solidFill>
                  <a:srgbClr val="C00000"/>
                </a:solidFill>
              </a:rPr>
              <a:t> </a:t>
            </a:r>
            <a:r>
              <a:rPr lang="en-US" sz="3200" dirty="0" err="1" smtClean="0">
                <a:solidFill>
                  <a:srgbClr val="C00000"/>
                </a:solidFill>
              </a:rPr>
              <a:t>habe</a:t>
            </a:r>
            <a:r>
              <a:rPr lang="en-US" sz="3200" dirty="0" smtClean="0">
                <a:solidFill>
                  <a:srgbClr val="C00000"/>
                </a:solidFill>
              </a:rPr>
              <a:t> </a:t>
            </a:r>
            <a:r>
              <a:rPr lang="en-US" sz="3200" dirty="0" err="1" smtClean="0">
                <a:solidFill>
                  <a:srgbClr val="C00000"/>
                </a:solidFill>
              </a:rPr>
              <a:t>erfahren</a:t>
            </a:r>
            <a:r>
              <a:rPr lang="en-US" sz="3200" dirty="0" smtClean="0">
                <a:solidFill>
                  <a:srgbClr val="C00000"/>
                </a:solidFill>
              </a:rPr>
              <a:t>, </a:t>
            </a:r>
            <a:r>
              <a:rPr lang="en-US" sz="3200" dirty="0" err="1" smtClean="0">
                <a:solidFill>
                  <a:srgbClr val="C00000"/>
                </a:solidFill>
              </a:rPr>
              <a:t>dass</a:t>
            </a:r>
            <a:r>
              <a:rPr lang="en-US" sz="3200" dirty="0" smtClean="0">
                <a:solidFill>
                  <a:srgbClr val="C00000"/>
                </a:solidFill>
              </a:rPr>
              <a:t>…</a:t>
            </a:r>
            <a:endParaRPr lang="ru-RU" sz="3200" dirty="0">
              <a:solidFill>
                <a:srgbClr val="C00000"/>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85720" y="214290"/>
            <a:ext cx="8858280" cy="523220"/>
          </a:xfrm>
          <a:prstGeom prst="rect">
            <a:avLst/>
          </a:prstGeom>
        </p:spPr>
        <p:txBody>
          <a:bodyPr wrap="square">
            <a:spAutoFit/>
          </a:bodyPr>
          <a:lstStyle/>
          <a:p>
            <a:pPr lvl="0"/>
            <a:r>
              <a:rPr lang="ru-RU" sz="2800" dirty="0" err="1" smtClean="0">
                <a:solidFill>
                  <a:srgbClr val="C00000"/>
                </a:solidFill>
                <a:ea typeface="Times New Roman" pitchFamily="18" charset="0"/>
              </a:rPr>
              <a:t>Bringt</a:t>
            </a:r>
            <a:r>
              <a:rPr lang="ru-RU" sz="2800" dirty="0" smtClean="0">
                <a:solidFill>
                  <a:srgbClr val="C00000"/>
                </a:solidFill>
                <a:ea typeface="Times New Roman" pitchFamily="18" charset="0"/>
              </a:rPr>
              <a:t> </a:t>
            </a:r>
            <a:r>
              <a:rPr lang="ru-RU" sz="2800" dirty="0" err="1" smtClean="0">
                <a:solidFill>
                  <a:srgbClr val="C00000"/>
                </a:solidFill>
                <a:ea typeface="Times New Roman" pitchFamily="18" charset="0"/>
              </a:rPr>
              <a:t>die</a:t>
            </a:r>
            <a:r>
              <a:rPr lang="ru-RU" sz="2800" dirty="0" smtClean="0">
                <a:solidFill>
                  <a:srgbClr val="C00000"/>
                </a:solidFill>
                <a:ea typeface="Times New Roman" pitchFamily="18" charset="0"/>
              </a:rPr>
              <a:t> </a:t>
            </a:r>
            <a:r>
              <a:rPr lang="ru-RU" sz="2800" dirty="0" err="1" smtClean="0">
                <a:solidFill>
                  <a:srgbClr val="C00000"/>
                </a:solidFill>
                <a:ea typeface="Times New Roman" pitchFamily="18" charset="0"/>
              </a:rPr>
              <a:t>Teile</a:t>
            </a:r>
            <a:r>
              <a:rPr lang="ru-RU" sz="2800" dirty="0" smtClean="0">
                <a:solidFill>
                  <a:srgbClr val="C00000"/>
                </a:solidFill>
                <a:ea typeface="Times New Roman" pitchFamily="18" charset="0"/>
              </a:rPr>
              <a:t> </a:t>
            </a:r>
            <a:r>
              <a:rPr lang="ru-RU" sz="2800" dirty="0" err="1" smtClean="0">
                <a:solidFill>
                  <a:srgbClr val="C00000"/>
                </a:solidFill>
                <a:ea typeface="Times New Roman" pitchFamily="18" charset="0"/>
              </a:rPr>
              <a:t>des</a:t>
            </a:r>
            <a:r>
              <a:rPr lang="ru-RU" sz="2800" dirty="0" smtClean="0">
                <a:solidFill>
                  <a:srgbClr val="C00000"/>
                </a:solidFill>
                <a:ea typeface="Times New Roman" pitchFamily="18" charset="0"/>
              </a:rPr>
              <a:t> </a:t>
            </a:r>
            <a:r>
              <a:rPr lang="ru-RU" sz="2800" dirty="0" err="1" smtClean="0">
                <a:solidFill>
                  <a:srgbClr val="C00000"/>
                </a:solidFill>
                <a:ea typeface="Times New Roman" pitchFamily="18" charset="0"/>
              </a:rPr>
              <a:t>Satzes</a:t>
            </a:r>
            <a:r>
              <a:rPr lang="ru-RU" sz="2800" dirty="0" smtClean="0">
                <a:solidFill>
                  <a:srgbClr val="C00000"/>
                </a:solidFill>
                <a:ea typeface="Times New Roman" pitchFamily="18" charset="0"/>
              </a:rPr>
              <a:t> </a:t>
            </a:r>
            <a:r>
              <a:rPr lang="ru-RU" sz="2800" dirty="0" err="1" smtClean="0">
                <a:solidFill>
                  <a:srgbClr val="C00000"/>
                </a:solidFill>
                <a:ea typeface="Times New Roman" pitchFamily="18" charset="0"/>
              </a:rPr>
              <a:t>in</a:t>
            </a:r>
            <a:r>
              <a:rPr lang="ru-RU" sz="2800" dirty="0" smtClean="0">
                <a:solidFill>
                  <a:srgbClr val="C00000"/>
                </a:solidFill>
                <a:ea typeface="Times New Roman" pitchFamily="18" charset="0"/>
              </a:rPr>
              <a:t> </a:t>
            </a:r>
            <a:r>
              <a:rPr lang="ru-RU" sz="2800" dirty="0" err="1" smtClean="0">
                <a:solidFill>
                  <a:srgbClr val="C00000"/>
                </a:solidFill>
                <a:ea typeface="Times New Roman" pitchFamily="18" charset="0"/>
              </a:rPr>
              <a:t>eine</a:t>
            </a:r>
            <a:r>
              <a:rPr lang="ru-RU" sz="2800" dirty="0" smtClean="0">
                <a:solidFill>
                  <a:srgbClr val="C00000"/>
                </a:solidFill>
                <a:ea typeface="Times New Roman" pitchFamily="18" charset="0"/>
              </a:rPr>
              <a:t> </a:t>
            </a:r>
            <a:r>
              <a:rPr lang="ru-RU" sz="2800" dirty="0" err="1" smtClean="0">
                <a:solidFill>
                  <a:srgbClr val="C00000"/>
                </a:solidFill>
                <a:ea typeface="Times New Roman" pitchFamily="18" charset="0"/>
              </a:rPr>
              <a:t>Wechselbeziehung</a:t>
            </a:r>
            <a:r>
              <a:rPr lang="ru-RU" sz="2800" dirty="0" smtClean="0">
                <a:solidFill>
                  <a:srgbClr val="C00000"/>
                </a:solidFill>
                <a:ea typeface="Times New Roman" pitchFamily="18" charset="0"/>
              </a:rPr>
              <a:t> </a:t>
            </a:r>
            <a:endParaRPr lang="ru-RU" sz="2800" dirty="0" smtClean="0">
              <a:solidFill>
                <a:srgbClr val="C00000"/>
              </a:solidFill>
            </a:endParaRPr>
          </a:p>
        </p:txBody>
      </p:sp>
      <p:sp>
        <p:nvSpPr>
          <p:cNvPr id="4" name="TextBox 3"/>
          <p:cNvSpPr txBox="1"/>
          <p:nvPr/>
        </p:nvSpPr>
        <p:spPr>
          <a:xfrm>
            <a:off x="214282" y="857232"/>
            <a:ext cx="4500594" cy="3970318"/>
          </a:xfrm>
          <a:prstGeom prst="rect">
            <a:avLst/>
          </a:prstGeom>
          <a:noFill/>
        </p:spPr>
        <p:txBody>
          <a:bodyPr wrap="square" rtlCol="0">
            <a:spAutoFit/>
          </a:bodyPr>
          <a:lstStyle/>
          <a:p>
            <a:pPr marL="342900" indent="-342900">
              <a:buFont typeface="+mj-lt"/>
              <a:buAutoNum type="arabicPeriod"/>
            </a:pPr>
            <a:r>
              <a:rPr lang="de-DE" sz="2800" dirty="0" smtClean="0">
                <a:solidFill>
                  <a:srgbClr val="002060"/>
                </a:solidFill>
              </a:rPr>
              <a:t>Olympia ist</a:t>
            </a:r>
            <a:endParaRPr lang="ru-RU" sz="2800" dirty="0" smtClean="0">
              <a:solidFill>
                <a:srgbClr val="002060"/>
              </a:solidFill>
            </a:endParaRPr>
          </a:p>
          <a:p>
            <a:pPr marL="342900" indent="-342900">
              <a:buFont typeface="+mj-lt"/>
              <a:buAutoNum type="arabicPeriod"/>
            </a:pPr>
            <a:r>
              <a:rPr lang="en-US" sz="2800" dirty="0" smtClean="0">
                <a:solidFill>
                  <a:srgbClr val="002060"/>
                </a:solidFill>
              </a:rPr>
              <a:t>Die  </a:t>
            </a:r>
            <a:r>
              <a:rPr lang="en-US" sz="2800" dirty="0" err="1" smtClean="0">
                <a:solidFill>
                  <a:srgbClr val="002060"/>
                </a:solidFill>
              </a:rPr>
              <a:t>Olympische</a:t>
            </a:r>
            <a:r>
              <a:rPr lang="en-US" sz="2800" dirty="0" smtClean="0">
                <a:solidFill>
                  <a:srgbClr val="002060"/>
                </a:solidFill>
              </a:rPr>
              <a:t> </a:t>
            </a:r>
            <a:r>
              <a:rPr lang="en-US" sz="2800" dirty="0" err="1" smtClean="0">
                <a:solidFill>
                  <a:srgbClr val="002060"/>
                </a:solidFill>
              </a:rPr>
              <a:t>Spiele</a:t>
            </a:r>
            <a:r>
              <a:rPr lang="en-US" sz="2800" dirty="0" smtClean="0">
                <a:solidFill>
                  <a:srgbClr val="002060"/>
                </a:solidFill>
              </a:rPr>
              <a:t> </a:t>
            </a:r>
            <a:r>
              <a:rPr lang="en-US" sz="2800" dirty="0" err="1" smtClean="0">
                <a:solidFill>
                  <a:srgbClr val="002060"/>
                </a:solidFill>
              </a:rPr>
              <a:t>fanden</a:t>
            </a:r>
            <a:r>
              <a:rPr lang="en-US" sz="2800" dirty="0" smtClean="0">
                <a:solidFill>
                  <a:srgbClr val="002060"/>
                </a:solidFill>
              </a:rPr>
              <a:t> </a:t>
            </a:r>
            <a:r>
              <a:rPr lang="en-US" sz="2800" dirty="0" err="1" smtClean="0">
                <a:solidFill>
                  <a:srgbClr val="002060"/>
                </a:solidFill>
              </a:rPr>
              <a:t>zum</a:t>
            </a:r>
            <a:r>
              <a:rPr lang="en-US" sz="2800" dirty="0" smtClean="0">
                <a:solidFill>
                  <a:srgbClr val="002060"/>
                </a:solidFill>
              </a:rPr>
              <a:t> </a:t>
            </a:r>
            <a:r>
              <a:rPr lang="en-US" sz="2800" dirty="0" err="1" smtClean="0">
                <a:solidFill>
                  <a:srgbClr val="002060"/>
                </a:solidFill>
              </a:rPr>
              <a:t>ersten</a:t>
            </a:r>
            <a:r>
              <a:rPr lang="en-US" sz="2800" dirty="0" smtClean="0">
                <a:solidFill>
                  <a:srgbClr val="002060"/>
                </a:solidFill>
              </a:rPr>
              <a:t> Mal </a:t>
            </a:r>
            <a:endParaRPr lang="ru-RU" sz="2800" dirty="0" smtClean="0">
              <a:solidFill>
                <a:srgbClr val="002060"/>
              </a:solidFill>
            </a:endParaRPr>
          </a:p>
          <a:p>
            <a:pPr marL="342900" indent="-342900">
              <a:buFont typeface="+mj-lt"/>
              <a:buAutoNum type="arabicPeriod"/>
            </a:pPr>
            <a:r>
              <a:rPr lang="en-US" sz="2800" dirty="0" smtClean="0">
                <a:solidFill>
                  <a:srgbClr val="002060"/>
                </a:solidFill>
              </a:rPr>
              <a:t>Das </a:t>
            </a:r>
            <a:r>
              <a:rPr lang="en-US" sz="2800" dirty="0" err="1" smtClean="0">
                <a:solidFill>
                  <a:srgbClr val="002060"/>
                </a:solidFill>
              </a:rPr>
              <a:t>waren</a:t>
            </a:r>
            <a:r>
              <a:rPr lang="en-US" sz="2800" dirty="0" smtClean="0">
                <a:solidFill>
                  <a:srgbClr val="002060"/>
                </a:solidFill>
              </a:rPr>
              <a:t> </a:t>
            </a:r>
            <a:r>
              <a:rPr lang="en-US" sz="2800" dirty="0" err="1" smtClean="0">
                <a:solidFill>
                  <a:srgbClr val="002060"/>
                </a:solidFill>
              </a:rPr>
              <a:t>sportlieche</a:t>
            </a:r>
            <a:r>
              <a:rPr lang="en-US" sz="2800" dirty="0" smtClean="0">
                <a:solidFill>
                  <a:srgbClr val="002060"/>
                </a:solidFill>
              </a:rPr>
              <a:t> </a:t>
            </a:r>
            <a:r>
              <a:rPr lang="en-US" sz="2800" dirty="0" err="1" smtClean="0">
                <a:solidFill>
                  <a:srgbClr val="002060"/>
                </a:solidFill>
              </a:rPr>
              <a:t>Wettkämpfe</a:t>
            </a:r>
            <a:r>
              <a:rPr lang="en-US" sz="2800" dirty="0" smtClean="0">
                <a:solidFill>
                  <a:srgbClr val="002060"/>
                </a:solidFill>
              </a:rPr>
              <a:t> </a:t>
            </a:r>
            <a:r>
              <a:rPr lang="en-US" sz="2800" dirty="0" err="1" smtClean="0">
                <a:solidFill>
                  <a:srgbClr val="002060"/>
                </a:solidFill>
              </a:rPr>
              <a:t>zu</a:t>
            </a:r>
            <a:r>
              <a:rPr lang="en-US" sz="2800" dirty="0" smtClean="0">
                <a:solidFill>
                  <a:srgbClr val="002060"/>
                </a:solidFill>
              </a:rPr>
              <a:t> </a:t>
            </a:r>
            <a:r>
              <a:rPr lang="en-US" sz="2800" dirty="0" err="1" smtClean="0">
                <a:solidFill>
                  <a:srgbClr val="002060"/>
                </a:solidFill>
              </a:rPr>
              <a:t>Ehre</a:t>
            </a:r>
            <a:endParaRPr lang="ru-RU" sz="2800" dirty="0" smtClean="0">
              <a:solidFill>
                <a:srgbClr val="002060"/>
              </a:solidFill>
            </a:endParaRPr>
          </a:p>
          <a:p>
            <a:pPr marL="342900" indent="-342900">
              <a:buFont typeface="+mj-lt"/>
              <a:buAutoNum type="arabicPeriod"/>
            </a:pPr>
            <a:r>
              <a:rPr lang="en-US" sz="2800" dirty="0" smtClean="0">
                <a:solidFill>
                  <a:srgbClr val="002060"/>
                </a:solidFill>
              </a:rPr>
              <a:t>1896 </a:t>
            </a:r>
            <a:r>
              <a:rPr lang="en-US" sz="2800" dirty="0" err="1" smtClean="0">
                <a:solidFill>
                  <a:srgbClr val="002060"/>
                </a:solidFill>
              </a:rPr>
              <a:t>ist</a:t>
            </a:r>
            <a:r>
              <a:rPr lang="en-US" sz="2800" dirty="0" smtClean="0">
                <a:solidFill>
                  <a:srgbClr val="002060"/>
                </a:solidFill>
              </a:rPr>
              <a:t> das </a:t>
            </a:r>
            <a:r>
              <a:rPr lang="en-US" sz="2800" dirty="0" err="1" smtClean="0">
                <a:solidFill>
                  <a:srgbClr val="002060"/>
                </a:solidFill>
              </a:rPr>
              <a:t>Geburtsjahr</a:t>
            </a:r>
            <a:endParaRPr lang="ru-RU" sz="2800" dirty="0" smtClean="0">
              <a:solidFill>
                <a:srgbClr val="002060"/>
              </a:solidFill>
            </a:endParaRPr>
          </a:p>
          <a:p>
            <a:pPr marL="342900" indent="-342900">
              <a:buFont typeface="+mj-lt"/>
              <a:buAutoNum type="arabicPeriod"/>
            </a:pPr>
            <a:r>
              <a:rPr lang="en-US" sz="2800" dirty="0" smtClean="0">
                <a:solidFill>
                  <a:srgbClr val="002060"/>
                </a:solidFill>
              </a:rPr>
              <a:t>Das Symbol </a:t>
            </a:r>
            <a:r>
              <a:rPr lang="en-US" sz="2800" dirty="0" err="1" smtClean="0">
                <a:solidFill>
                  <a:srgbClr val="002060"/>
                </a:solidFill>
              </a:rPr>
              <a:t>der</a:t>
            </a:r>
            <a:r>
              <a:rPr lang="en-US" sz="2800" dirty="0" smtClean="0">
                <a:solidFill>
                  <a:srgbClr val="002060"/>
                </a:solidFill>
              </a:rPr>
              <a:t> </a:t>
            </a:r>
            <a:r>
              <a:rPr lang="en-US" sz="2800" dirty="0" err="1" smtClean="0">
                <a:solidFill>
                  <a:srgbClr val="002060"/>
                </a:solidFill>
              </a:rPr>
              <a:t>modernen</a:t>
            </a:r>
            <a:r>
              <a:rPr lang="en-US" sz="2800" dirty="0" smtClean="0">
                <a:solidFill>
                  <a:srgbClr val="002060"/>
                </a:solidFill>
              </a:rPr>
              <a:t> </a:t>
            </a:r>
            <a:r>
              <a:rPr lang="en-US" sz="2800" dirty="0" err="1" smtClean="0">
                <a:solidFill>
                  <a:srgbClr val="002060"/>
                </a:solidFill>
              </a:rPr>
              <a:t>Olympischen</a:t>
            </a:r>
            <a:r>
              <a:rPr lang="en-US" sz="2800" dirty="0" smtClean="0">
                <a:solidFill>
                  <a:srgbClr val="002060"/>
                </a:solidFill>
              </a:rPr>
              <a:t> </a:t>
            </a:r>
            <a:r>
              <a:rPr lang="en-US" sz="2800" dirty="0" err="1" smtClean="0">
                <a:solidFill>
                  <a:srgbClr val="002060"/>
                </a:solidFill>
              </a:rPr>
              <a:t>Spiele</a:t>
            </a:r>
            <a:endParaRPr lang="ru-RU" sz="2800" dirty="0" smtClean="0">
              <a:solidFill>
                <a:srgbClr val="002060"/>
              </a:solidFill>
            </a:endParaRPr>
          </a:p>
          <a:p>
            <a:pPr marL="342900" indent="-342900">
              <a:buFont typeface="+mj-lt"/>
              <a:buAutoNum type="arabicPeriod"/>
            </a:pPr>
            <a:r>
              <a:rPr lang="de-DE" sz="2800" dirty="0" smtClean="0">
                <a:solidFill>
                  <a:srgbClr val="002060"/>
                </a:solidFill>
              </a:rPr>
              <a:t>Pierre de Coubertin leitete</a:t>
            </a:r>
            <a:endParaRPr lang="ru-RU" sz="2800" dirty="0">
              <a:solidFill>
                <a:srgbClr val="002060"/>
              </a:solidFill>
            </a:endParaRPr>
          </a:p>
        </p:txBody>
      </p:sp>
      <p:sp>
        <p:nvSpPr>
          <p:cNvPr id="6" name="TextBox 5"/>
          <p:cNvSpPr txBox="1"/>
          <p:nvPr/>
        </p:nvSpPr>
        <p:spPr>
          <a:xfrm>
            <a:off x="4357686" y="857232"/>
            <a:ext cx="4786314" cy="3539430"/>
          </a:xfrm>
          <a:prstGeom prst="rect">
            <a:avLst/>
          </a:prstGeom>
          <a:noFill/>
        </p:spPr>
        <p:txBody>
          <a:bodyPr wrap="square" rtlCol="0">
            <a:spAutoFit/>
          </a:bodyPr>
          <a:lstStyle/>
          <a:p>
            <a:pPr marL="274638" indent="-274638">
              <a:buFont typeface="+mj-lt"/>
              <a:buAutoNum type="alphaLcPeriod"/>
            </a:pPr>
            <a:r>
              <a:rPr lang="de-DE" sz="2800" dirty="0" smtClean="0">
                <a:solidFill>
                  <a:srgbClr val="002060"/>
                </a:solidFill>
              </a:rPr>
              <a:t>das </a:t>
            </a:r>
            <a:r>
              <a:rPr lang="de-DE" sz="2800" dirty="0" err="1" smtClean="0">
                <a:solidFill>
                  <a:srgbClr val="002060"/>
                </a:solidFill>
              </a:rPr>
              <a:t>OlympischeKomitee</a:t>
            </a:r>
            <a:r>
              <a:rPr lang="de-DE" sz="2800" dirty="0" smtClean="0">
                <a:solidFill>
                  <a:srgbClr val="002060"/>
                </a:solidFill>
              </a:rPr>
              <a:t> 30 Jahre lang.</a:t>
            </a:r>
            <a:endParaRPr lang="ru-RU" sz="2800" dirty="0" smtClean="0">
              <a:solidFill>
                <a:srgbClr val="002060"/>
              </a:solidFill>
            </a:endParaRPr>
          </a:p>
          <a:p>
            <a:pPr marL="92075" indent="-92075">
              <a:buFont typeface="+mj-lt"/>
              <a:buAutoNum type="alphaLcPeriod"/>
            </a:pPr>
            <a:r>
              <a:rPr lang="de-DE" sz="2800" dirty="0" smtClean="0">
                <a:solidFill>
                  <a:srgbClr val="002060"/>
                </a:solidFill>
              </a:rPr>
              <a:t>ein Dorf in</a:t>
            </a:r>
            <a:r>
              <a:rPr lang="en-US" sz="2800" dirty="0" smtClean="0">
                <a:solidFill>
                  <a:srgbClr val="002060"/>
                </a:solidFill>
              </a:rPr>
              <a:t> </a:t>
            </a:r>
            <a:r>
              <a:rPr lang="de-DE" sz="2800" dirty="0" smtClean="0">
                <a:solidFill>
                  <a:srgbClr val="002060"/>
                </a:solidFill>
              </a:rPr>
              <a:t>Griechenland.</a:t>
            </a:r>
            <a:endParaRPr lang="ru-RU" sz="2800" dirty="0" smtClean="0">
              <a:solidFill>
                <a:srgbClr val="002060"/>
              </a:solidFill>
            </a:endParaRPr>
          </a:p>
          <a:p>
            <a:pPr marL="342900" indent="-342900">
              <a:buFont typeface="+mj-lt"/>
              <a:buAutoNum type="alphaLcPeriod"/>
            </a:pPr>
            <a:r>
              <a:rPr lang="en-US" sz="2800" dirty="0" err="1" smtClean="0">
                <a:solidFill>
                  <a:srgbClr val="002060"/>
                </a:solidFill>
              </a:rPr>
              <a:t>sind</a:t>
            </a:r>
            <a:r>
              <a:rPr lang="en-US" sz="2800" dirty="0" smtClean="0">
                <a:solidFill>
                  <a:srgbClr val="002060"/>
                </a:solidFill>
              </a:rPr>
              <a:t> </a:t>
            </a:r>
            <a:r>
              <a:rPr lang="en-US" sz="2800" dirty="0" err="1" smtClean="0">
                <a:solidFill>
                  <a:srgbClr val="002060"/>
                </a:solidFill>
              </a:rPr>
              <a:t>fünf</a:t>
            </a:r>
            <a:r>
              <a:rPr lang="en-US" sz="2800" dirty="0" smtClean="0">
                <a:solidFill>
                  <a:srgbClr val="002060"/>
                </a:solidFill>
              </a:rPr>
              <a:t> </a:t>
            </a:r>
            <a:r>
              <a:rPr lang="en-US" sz="2800" dirty="0" err="1" smtClean="0">
                <a:solidFill>
                  <a:srgbClr val="002060"/>
                </a:solidFill>
              </a:rPr>
              <a:t>Ringe</a:t>
            </a:r>
            <a:r>
              <a:rPr lang="en-US" sz="2800" dirty="0" smtClean="0">
                <a:solidFill>
                  <a:srgbClr val="002060"/>
                </a:solidFill>
              </a:rPr>
              <a:t>. </a:t>
            </a:r>
            <a:endParaRPr lang="ru-RU" sz="2800" dirty="0" smtClean="0">
              <a:solidFill>
                <a:srgbClr val="002060"/>
              </a:solidFill>
            </a:endParaRPr>
          </a:p>
          <a:p>
            <a:pPr marL="342900" indent="-342900">
              <a:buFont typeface="+mj-lt"/>
              <a:buAutoNum type="alphaLcPeriod"/>
            </a:pPr>
            <a:r>
              <a:rPr lang="en-US" sz="2800" dirty="0" err="1" smtClean="0">
                <a:solidFill>
                  <a:srgbClr val="002060"/>
                </a:solidFill>
              </a:rPr>
              <a:t>im</a:t>
            </a:r>
            <a:r>
              <a:rPr lang="en-US" sz="2800" dirty="0" smtClean="0">
                <a:solidFill>
                  <a:srgbClr val="002060"/>
                </a:solidFill>
              </a:rPr>
              <a:t> </a:t>
            </a:r>
            <a:r>
              <a:rPr lang="en-US" sz="2800" dirty="0" err="1" smtClean="0">
                <a:solidFill>
                  <a:srgbClr val="002060"/>
                </a:solidFill>
              </a:rPr>
              <a:t>alten</a:t>
            </a:r>
            <a:r>
              <a:rPr lang="en-US" sz="2800" dirty="0" smtClean="0">
                <a:solidFill>
                  <a:srgbClr val="002060"/>
                </a:solidFill>
              </a:rPr>
              <a:t> </a:t>
            </a:r>
            <a:r>
              <a:rPr lang="en-US" sz="2800" dirty="0" err="1" smtClean="0">
                <a:solidFill>
                  <a:srgbClr val="002060"/>
                </a:solidFill>
              </a:rPr>
              <a:t>Griechenland</a:t>
            </a:r>
            <a:endParaRPr lang="ru-RU" sz="2800" dirty="0" smtClean="0">
              <a:solidFill>
                <a:srgbClr val="002060"/>
              </a:solidFill>
            </a:endParaRPr>
          </a:p>
          <a:p>
            <a:pPr marL="342900" indent="-342900">
              <a:buFont typeface="+mj-lt"/>
              <a:buAutoNum type="alphaLcPeriod"/>
            </a:pPr>
            <a:r>
              <a:rPr lang="en-US" sz="2800" dirty="0" err="1" smtClean="0">
                <a:solidFill>
                  <a:srgbClr val="002060"/>
                </a:solidFill>
              </a:rPr>
              <a:t>der</a:t>
            </a:r>
            <a:r>
              <a:rPr lang="en-US" sz="2800" dirty="0" smtClean="0">
                <a:solidFill>
                  <a:srgbClr val="002060"/>
                </a:solidFill>
              </a:rPr>
              <a:t> </a:t>
            </a:r>
            <a:r>
              <a:rPr lang="en-US" sz="2800" dirty="0" err="1" smtClean="0">
                <a:solidFill>
                  <a:srgbClr val="002060"/>
                </a:solidFill>
              </a:rPr>
              <a:t>modernen</a:t>
            </a:r>
            <a:r>
              <a:rPr lang="en-US" sz="2800" dirty="0" smtClean="0">
                <a:solidFill>
                  <a:srgbClr val="002060"/>
                </a:solidFill>
              </a:rPr>
              <a:t> </a:t>
            </a:r>
            <a:r>
              <a:rPr lang="en-US" sz="2800" dirty="0" err="1" smtClean="0">
                <a:solidFill>
                  <a:srgbClr val="002060"/>
                </a:solidFill>
              </a:rPr>
              <a:t>Olympischen</a:t>
            </a:r>
            <a:r>
              <a:rPr lang="en-US" sz="2800" dirty="0" smtClean="0">
                <a:solidFill>
                  <a:srgbClr val="002060"/>
                </a:solidFill>
              </a:rPr>
              <a:t> </a:t>
            </a:r>
            <a:r>
              <a:rPr lang="en-US" sz="2800" dirty="0" err="1" smtClean="0">
                <a:solidFill>
                  <a:srgbClr val="002060"/>
                </a:solidFill>
              </a:rPr>
              <a:t>Spiele</a:t>
            </a:r>
            <a:r>
              <a:rPr lang="en-US" sz="2800" dirty="0" smtClean="0">
                <a:solidFill>
                  <a:srgbClr val="002060"/>
                </a:solidFill>
              </a:rPr>
              <a:t>.</a:t>
            </a:r>
            <a:endParaRPr lang="ru-RU" sz="2800" dirty="0" smtClean="0">
              <a:solidFill>
                <a:srgbClr val="002060"/>
              </a:solidFill>
            </a:endParaRPr>
          </a:p>
          <a:p>
            <a:pPr marL="342900" indent="-342900">
              <a:buFont typeface="+mj-lt"/>
              <a:buAutoNum type="alphaLcPeriod"/>
            </a:pPr>
            <a:r>
              <a:rPr lang="en-US" sz="2800" dirty="0" smtClean="0">
                <a:solidFill>
                  <a:srgbClr val="002060"/>
                </a:solidFill>
              </a:rPr>
              <a:t>des </a:t>
            </a:r>
            <a:r>
              <a:rPr lang="en-US" sz="2800" dirty="0" err="1" smtClean="0">
                <a:solidFill>
                  <a:srgbClr val="002060"/>
                </a:solidFill>
              </a:rPr>
              <a:t>griechischen</a:t>
            </a:r>
            <a:r>
              <a:rPr lang="en-US" sz="2800" dirty="0" smtClean="0">
                <a:solidFill>
                  <a:srgbClr val="002060"/>
                </a:solidFill>
              </a:rPr>
              <a:t> </a:t>
            </a:r>
            <a:r>
              <a:rPr lang="en-US" sz="2800" dirty="0" err="1" smtClean="0">
                <a:solidFill>
                  <a:srgbClr val="002060"/>
                </a:solidFill>
              </a:rPr>
              <a:t>Gottes</a:t>
            </a:r>
            <a:r>
              <a:rPr lang="en-US" sz="2800" dirty="0" smtClean="0">
                <a:solidFill>
                  <a:srgbClr val="002060"/>
                </a:solidFill>
              </a:rPr>
              <a:t> Zeus.</a:t>
            </a:r>
            <a:endParaRPr lang="ru-RU" sz="2800" dirty="0">
              <a:solidFill>
                <a:srgbClr val="002060"/>
              </a:solidFill>
            </a:endParaRPr>
          </a:p>
        </p:txBody>
      </p:sp>
      <p:graphicFrame>
        <p:nvGraphicFramePr>
          <p:cNvPr id="8" name="Таблица 7"/>
          <p:cNvGraphicFramePr>
            <a:graphicFrameLocks noGrp="1"/>
          </p:cNvGraphicFramePr>
          <p:nvPr/>
        </p:nvGraphicFramePr>
        <p:xfrm>
          <a:off x="1714480" y="5072074"/>
          <a:ext cx="6096000" cy="1036320"/>
        </p:xfrm>
        <a:graphic>
          <a:graphicData uri="http://schemas.openxmlformats.org/drawingml/2006/table">
            <a:tbl>
              <a:tblPr firstRow="1" bandRow="1">
                <a:tableStyleId>{5C22544A-7EE6-4342-B048-85BDC9FD1C3A}</a:tableStyleId>
              </a:tblPr>
              <a:tblGrid>
                <a:gridCol w="1016000"/>
                <a:gridCol w="1016000"/>
                <a:gridCol w="1016000"/>
                <a:gridCol w="1016000"/>
                <a:gridCol w="1016000"/>
                <a:gridCol w="1016000"/>
              </a:tblGrid>
              <a:tr h="338460">
                <a:tc>
                  <a:txBody>
                    <a:bodyPr/>
                    <a:lstStyle/>
                    <a:p>
                      <a:r>
                        <a:rPr lang="ru-RU" sz="2800" dirty="0" smtClean="0">
                          <a:solidFill>
                            <a:srgbClr val="002060"/>
                          </a:solidFill>
                        </a:rPr>
                        <a:t>1</a:t>
                      </a:r>
                      <a:endParaRPr lang="ru-RU" sz="2800" dirty="0">
                        <a:solidFill>
                          <a:srgbClr val="002060"/>
                        </a:solidFill>
                      </a:endParaRPr>
                    </a:p>
                  </a:txBody>
                  <a:tcPr/>
                </a:tc>
                <a:tc>
                  <a:txBody>
                    <a:bodyPr/>
                    <a:lstStyle/>
                    <a:p>
                      <a:r>
                        <a:rPr lang="ru-RU" sz="2800" dirty="0" smtClean="0">
                          <a:solidFill>
                            <a:srgbClr val="002060"/>
                          </a:solidFill>
                        </a:rPr>
                        <a:t>2</a:t>
                      </a:r>
                      <a:endParaRPr lang="ru-RU" sz="2800" dirty="0">
                        <a:solidFill>
                          <a:srgbClr val="002060"/>
                        </a:solidFill>
                      </a:endParaRPr>
                    </a:p>
                  </a:txBody>
                  <a:tcPr/>
                </a:tc>
                <a:tc>
                  <a:txBody>
                    <a:bodyPr/>
                    <a:lstStyle/>
                    <a:p>
                      <a:r>
                        <a:rPr lang="ru-RU" sz="2800" dirty="0" smtClean="0">
                          <a:solidFill>
                            <a:srgbClr val="002060"/>
                          </a:solidFill>
                        </a:rPr>
                        <a:t>3</a:t>
                      </a:r>
                      <a:endParaRPr lang="ru-RU" sz="2800" dirty="0">
                        <a:solidFill>
                          <a:srgbClr val="002060"/>
                        </a:solidFill>
                      </a:endParaRPr>
                    </a:p>
                  </a:txBody>
                  <a:tcPr/>
                </a:tc>
                <a:tc>
                  <a:txBody>
                    <a:bodyPr/>
                    <a:lstStyle/>
                    <a:p>
                      <a:r>
                        <a:rPr lang="ru-RU" sz="2800" dirty="0" smtClean="0">
                          <a:solidFill>
                            <a:srgbClr val="002060"/>
                          </a:solidFill>
                        </a:rPr>
                        <a:t>4</a:t>
                      </a:r>
                      <a:endParaRPr lang="ru-RU" sz="2800" dirty="0">
                        <a:solidFill>
                          <a:srgbClr val="002060"/>
                        </a:solidFill>
                      </a:endParaRPr>
                    </a:p>
                  </a:txBody>
                  <a:tcPr/>
                </a:tc>
                <a:tc>
                  <a:txBody>
                    <a:bodyPr/>
                    <a:lstStyle/>
                    <a:p>
                      <a:r>
                        <a:rPr lang="ru-RU" sz="2800" dirty="0" smtClean="0">
                          <a:solidFill>
                            <a:srgbClr val="002060"/>
                          </a:solidFill>
                        </a:rPr>
                        <a:t>5</a:t>
                      </a:r>
                      <a:endParaRPr lang="ru-RU" sz="2800" dirty="0">
                        <a:solidFill>
                          <a:srgbClr val="002060"/>
                        </a:solidFill>
                      </a:endParaRPr>
                    </a:p>
                  </a:txBody>
                  <a:tcPr/>
                </a:tc>
                <a:tc>
                  <a:txBody>
                    <a:bodyPr/>
                    <a:lstStyle/>
                    <a:p>
                      <a:r>
                        <a:rPr lang="ru-RU" sz="2800" dirty="0" smtClean="0">
                          <a:solidFill>
                            <a:srgbClr val="002060"/>
                          </a:solidFill>
                        </a:rPr>
                        <a:t>6</a:t>
                      </a:r>
                      <a:endParaRPr lang="ru-RU" sz="2800" dirty="0">
                        <a:solidFill>
                          <a:srgbClr val="002060"/>
                        </a:solidFill>
                      </a:endParaRPr>
                    </a:p>
                  </a:txBody>
                  <a:tcPr/>
                </a:tc>
              </a:tr>
              <a:tr h="338460">
                <a:tc>
                  <a:txBody>
                    <a:bodyPr/>
                    <a:lstStyle/>
                    <a:p>
                      <a:r>
                        <a:rPr lang="en-US" sz="2800" dirty="0" smtClean="0">
                          <a:solidFill>
                            <a:srgbClr val="002060"/>
                          </a:solidFill>
                        </a:rPr>
                        <a:t>b</a:t>
                      </a:r>
                      <a:endParaRPr lang="ru-RU" sz="2800" dirty="0">
                        <a:solidFill>
                          <a:srgbClr val="002060"/>
                        </a:solidFill>
                      </a:endParaRPr>
                    </a:p>
                  </a:txBody>
                  <a:tcPr/>
                </a:tc>
                <a:tc>
                  <a:txBody>
                    <a:bodyPr/>
                    <a:lstStyle/>
                    <a:p>
                      <a:r>
                        <a:rPr lang="en-US" sz="2800" dirty="0" smtClean="0">
                          <a:solidFill>
                            <a:srgbClr val="002060"/>
                          </a:solidFill>
                        </a:rPr>
                        <a:t>d</a:t>
                      </a:r>
                      <a:endParaRPr lang="ru-RU" sz="2800" dirty="0">
                        <a:solidFill>
                          <a:srgbClr val="002060"/>
                        </a:solidFill>
                      </a:endParaRPr>
                    </a:p>
                  </a:txBody>
                  <a:tcPr/>
                </a:tc>
                <a:tc>
                  <a:txBody>
                    <a:bodyPr/>
                    <a:lstStyle/>
                    <a:p>
                      <a:r>
                        <a:rPr lang="en-US" sz="2800" dirty="0" smtClean="0">
                          <a:solidFill>
                            <a:srgbClr val="002060"/>
                          </a:solidFill>
                        </a:rPr>
                        <a:t>f</a:t>
                      </a:r>
                      <a:endParaRPr lang="ru-RU" sz="2800" dirty="0">
                        <a:solidFill>
                          <a:srgbClr val="002060"/>
                        </a:solidFill>
                      </a:endParaRPr>
                    </a:p>
                  </a:txBody>
                  <a:tcPr/>
                </a:tc>
                <a:tc>
                  <a:txBody>
                    <a:bodyPr/>
                    <a:lstStyle/>
                    <a:p>
                      <a:r>
                        <a:rPr lang="en-US" sz="2800" dirty="0" smtClean="0">
                          <a:solidFill>
                            <a:srgbClr val="002060"/>
                          </a:solidFill>
                        </a:rPr>
                        <a:t>e</a:t>
                      </a:r>
                      <a:endParaRPr lang="ru-RU" sz="2800" dirty="0">
                        <a:solidFill>
                          <a:srgbClr val="002060"/>
                        </a:solidFill>
                      </a:endParaRPr>
                    </a:p>
                  </a:txBody>
                  <a:tcPr/>
                </a:tc>
                <a:tc>
                  <a:txBody>
                    <a:bodyPr/>
                    <a:lstStyle/>
                    <a:p>
                      <a:r>
                        <a:rPr lang="en-US" sz="2800" dirty="0" smtClean="0">
                          <a:solidFill>
                            <a:srgbClr val="002060"/>
                          </a:solidFill>
                        </a:rPr>
                        <a:t>c</a:t>
                      </a:r>
                      <a:endParaRPr lang="ru-RU" sz="2800" dirty="0">
                        <a:solidFill>
                          <a:srgbClr val="002060"/>
                        </a:solidFill>
                      </a:endParaRPr>
                    </a:p>
                  </a:txBody>
                  <a:tcPr/>
                </a:tc>
                <a:tc>
                  <a:txBody>
                    <a:bodyPr/>
                    <a:lstStyle/>
                    <a:p>
                      <a:r>
                        <a:rPr lang="en-US" sz="2800" dirty="0" smtClean="0">
                          <a:solidFill>
                            <a:srgbClr val="002060"/>
                          </a:solidFill>
                        </a:rPr>
                        <a:t>a</a:t>
                      </a:r>
                      <a:endParaRPr lang="ru-RU" sz="2800" dirty="0">
                        <a:solidFill>
                          <a:srgbClr val="002060"/>
                        </a:solidFill>
                      </a:endParaRPr>
                    </a:p>
                  </a:txBody>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428728" y="142852"/>
            <a:ext cx="5715040" cy="646331"/>
          </a:xfrm>
          <a:prstGeom prst="rect">
            <a:avLst/>
          </a:prstGeom>
        </p:spPr>
        <p:txBody>
          <a:bodyPr wrap="square">
            <a:spAutoFit/>
          </a:bodyPr>
          <a:lstStyle/>
          <a:p>
            <a:pPr algn="ctr"/>
            <a:r>
              <a:rPr lang="en-US" sz="3600" dirty="0" err="1" smtClean="0">
                <a:solidFill>
                  <a:srgbClr val="002060"/>
                </a:solidFill>
              </a:rPr>
              <a:t>Wer</a:t>
            </a:r>
            <a:r>
              <a:rPr lang="en-US" sz="3600" dirty="0" smtClean="0">
                <a:solidFill>
                  <a:srgbClr val="002060"/>
                </a:solidFill>
              </a:rPr>
              <a:t> </a:t>
            </a:r>
            <a:r>
              <a:rPr lang="en-US" sz="3600" dirty="0" err="1" smtClean="0">
                <a:solidFill>
                  <a:srgbClr val="002060"/>
                </a:solidFill>
              </a:rPr>
              <a:t>ist</a:t>
            </a:r>
            <a:r>
              <a:rPr lang="en-US" sz="3600" dirty="0" smtClean="0">
                <a:solidFill>
                  <a:srgbClr val="002060"/>
                </a:solidFill>
              </a:rPr>
              <a:t> das?</a:t>
            </a:r>
            <a:endParaRPr lang="ru-RU" sz="3600" dirty="0">
              <a:solidFill>
                <a:srgbClr val="002060"/>
              </a:solidFill>
            </a:endParaRPr>
          </a:p>
        </p:txBody>
      </p:sp>
      <p:pic>
        <p:nvPicPr>
          <p:cNvPr id="7" name="Рисунок 6" descr="73RyfsqiVi8.jpg"/>
          <p:cNvPicPr>
            <a:picLocks noChangeAspect="1"/>
          </p:cNvPicPr>
          <p:nvPr/>
        </p:nvPicPr>
        <p:blipFill>
          <a:blip r:embed="rId2" cstate="email"/>
          <a:stretch>
            <a:fillRect/>
          </a:stretch>
        </p:blipFill>
        <p:spPr>
          <a:xfrm>
            <a:off x="1000100" y="857232"/>
            <a:ext cx="2851170" cy="28575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Рисунок 7" descr="z_94798440.jpg"/>
          <p:cNvPicPr>
            <a:picLocks noChangeAspect="1"/>
          </p:cNvPicPr>
          <p:nvPr/>
        </p:nvPicPr>
        <p:blipFill>
          <a:blip r:embed="rId3" cstate="email"/>
          <a:stretch>
            <a:fillRect/>
          </a:stretch>
        </p:blipFill>
        <p:spPr>
          <a:xfrm>
            <a:off x="5500694" y="1071546"/>
            <a:ext cx="3286148" cy="4584626"/>
          </a:xfrm>
          <a:prstGeom prst="rect">
            <a:avLst/>
          </a:prstGeom>
          <a:ln>
            <a:noFill/>
          </a:ln>
          <a:effectLst>
            <a:softEdge rad="112500"/>
          </a:effectLst>
        </p:spPr>
      </p:pic>
      <p:pic>
        <p:nvPicPr>
          <p:cNvPr id="11" name="Рисунок 10" descr="545855.jpg"/>
          <p:cNvPicPr>
            <a:picLocks noChangeAspect="1"/>
          </p:cNvPicPr>
          <p:nvPr/>
        </p:nvPicPr>
        <p:blipFill>
          <a:blip r:embed="rId4" cstate="email"/>
          <a:stretch>
            <a:fillRect/>
          </a:stretch>
        </p:blipFill>
        <p:spPr>
          <a:xfrm>
            <a:off x="1142976" y="4000504"/>
            <a:ext cx="3429024" cy="2565071"/>
          </a:xfrm>
          <a:prstGeom prst="round2DiagRect">
            <a:avLst/>
          </a:prstGeom>
        </p:spPr>
      </p:pic>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00034" y="214290"/>
            <a:ext cx="8143932" cy="2500330"/>
          </a:xfrm>
        </p:spPr>
        <p:txBody>
          <a:bodyPr/>
          <a:lstStyle/>
          <a:p>
            <a:pPr algn="l"/>
            <a:r>
              <a:rPr lang="en-US" sz="2800" dirty="0" err="1" smtClean="0">
                <a:solidFill>
                  <a:srgbClr val="002060"/>
                </a:solidFill>
              </a:rPr>
              <a:t>Uljana</a:t>
            </a:r>
            <a:r>
              <a:rPr lang="en-US" sz="2800" dirty="0" smtClean="0">
                <a:solidFill>
                  <a:srgbClr val="002060"/>
                </a:solidFill>
              </a:rPr>
              <a:t> </a:t>
            </a:r>
            <a:r>
              <a:rPr lang="en-US" sz="2800" dirty="0" err="1" smtClean="0">
                <a:solidFill>
                  <a:srgbClr val="002060"/>
                </a:solidFill>
              </a:rPr>
              <a:t>Donskova</a:t>
            </a:r>
            <a:r>
              <a:rPr lang="en-US" sz="2800" dirty="0" smtClean="0">
                <a:solidFill>
                  <a:srgbClr val="002060"/>
                </a:solidFill>
              </a:rPr>
              <a:t> </a:t>
            </a:r>
            <a:r>
              <a:rPr lang="en-US" sz="2800" dirty="0" err="1" smtClean="0">
                <a:solidFill>
                  <a:srgbClr val="002060"/>
                </a:solidFill>
              </a:rPr>
              <a:t>wurde</a:t>
            </a:r>
            <a:r>
              <a:rPr lang="en-US" sz="2800" dirty="0" smtClean="0">
                <a:solidFill>
                  <a:srgbClr val="002060"/>
                </a:solidFill>
              </a:rPr>
              <a:t> am 24. 08.1992 in </a:t>
            </a:r>
            <a:r>
              <a:rPr lang="en-US" sz="2800" dirty="0" err="1" smtClean="0">
                <a:solidFill>
                  <a:srgbClr val="002060"/>
                </a:solidFill>
              </a:rPr>
              <a:t>unserer</a:t>
            </a:r>
            <a:r>
              <a:rPr lang="en-US" sz="2800" dirty="0" smtClean="0">
                <a:solidFill>
                  <a:srgbClr val="002060"/>
                </a:solidFill>
              </a:rPr>
              <a:t> </a:t>
            </a:r>
            <a:r>
              <a:rPr lang="en-US" sz="2800" dirty="0" err="1" smtClean="0">
                <a:solidFill>
                  <a:srgbClr val="002060"/>
                </a:solidFill>
              </a:rPr>
              <a:t>Stadt</a:t>
            </a:r>
            <a:r>
              <a:rPr lang="en-US" sz="2800" dirty="0" smtClean="0">
                <a:solidFill>
                  <a:srgbClr val="002060"/>
                </a:solidFill>
              </a:rPr>
              <a:t> (</a:t>
            </a:r>
            <a:r>
              <a:rPr lang="en-US" sz="2800" dirty="0" err="1" smtClean="0">
                <a:solidFill>
                  <a:srgbClr val="002060"/>
                </a:solidFill>
              </a:rPr>
              <a:t>Kamensk-Schachtinsky</a:t>
            </a:r>
            <a:r>
              <a:rPr lang="en-US" sz="2800" dirty="0" smtClean="0">
                <a:solidFill>
                  <a:srgbClr val="002060"/>
                </a:solidFill>
              </a:rPr>
              <a:t>) </a:t>
            </a:r>
            <a:r>
              <a:rPr lang="en-US" sz="2800" dirty="0" err="1" smtClean="0">
                <a:solidFill>
                  <a:srgbClr val="002060"/>
                </a:solidFill>
              </a:rPr>
              <a:t>geboren</a:t>
            </a:r>
            <a:r>
              <a:rPr lang="en-US" sz="2800" dirty="0" smtClean="0">
                <a:solidFill>
                  <a:srgbClr val="002060"/>
                </a:solidFill>
              </a:rPr>
              <a:t>.</a:t>
            </a:r>
            <a:r>
              <a:rPr lang="de-DE" sz="2800" dirty="0" smtClean="0">
                <a:solidFill>
                  <a:srgbClr val="002060"/>
                </a:solidFill>
              </a:rPr>
              <a:t> Als sie 5 Jahre alt war, begann sie die  Sportschule zu besuchen</a:t>
            </a:r>
            <a:r>
              <a:rPr lang="ru-RU" sz="2800" dirty="0" smtClean="0">
                <a:solidFill>
                  <a:srgbClr val="002060"/>
                </a:solidFill>
              </a:rPr>
              <a:t/>
            </a:r>
            <a:br>
              <a:rPr lang="ru-RU" sz="2800" dirty="0" smtClean="0">
                <a:solidFill>
                  <a:srgbClr val="002060"/>
                </a:solidFill>
              </a:rPr>
            </a:br>
            <a:r>
              <a:rPr lang="en-US" sz="2800" dirty="0" err="1" smtClean="0">
                <a:solidFill>
                  <a:srgbClr val="002060"/>
                </a:solidFill>
              </a:rPr>
              <a:t>Ihre</a:t>
            </a:r>
            <a:r>
              <a:rPr lang="en-US" sz="2800" dirty="0" smtClean="0">
                <a:solidFill>
                  <a:srgbClr val="002060"/>
                </a:solidFill>
              </a:rPr>
              <a:t>  </a:t>
            </a:r>
            <a:r>
              <a:rPr lang="en-US" sz="2800" dirty="0" err="1" smtClean="0">
                <a:solidFill>
                  <a:srgbClr val="002060"/>
                </a:solidFill>
              </a:rPr>
              <a:t>erste</a:t>
            </a:r>
            <a:r>
              <a:rPr lang="en-US" sz="2800" dirty="0" smtClean="0">
                <a:solidFill>
                  <a:srgbClr val="002060"/>
                </a:solidFill>
              </a:rPr>
              <a:t> </a:t>
            </a:r>
            <a:r>
              <a:rPr lang="en-US" sz="2800" dirty="0" err="1" smtClean="0">
                <a:solidFill>
                  <a:srgbClr val="002060"/>
                </a:solidFill>
              </a:rPr>
              <a:t>Trainerin</a:t>
            </a:r>
            <a:r>
              <a:rPr lang="en-US" sz="2800" dirty="0" smtClean="0">
                <a:solidFill>
                  <a:srgbClr val="002060"/>
                </a:solidFill>
              </a:rPr>
              <a:t> war </a:t>
            </a:r>
            <a:r>
              <a:rPr lang="en-US" sz="2800" dirty="0" err="1" smtClean="0">
                <a:solidFill>
                  <a:srgbClr val="002060"/>
                </a:solidFill>
              </a:rPr>
              <a:t>Alla</a:t>
            </a:r>
            <a:r>
              <a:rPr lang="en-US" sz="2800" dirty="0" smtClean="0">
                <a:solidFill>
                  <a:srgbClr val="002060"/>
                </a:solidFill>
              </a:rPr>
              <a:t> </a:t>
            </a:r>
            <a:r>
              <a:rPr lang="en-US" sz="2800" dirty="0" err="1" smtClean="0">
                <a:solidFill>
                  <a:srgbClr val="002060"/>
                </a:solidFill>
              </a:rPr>
              <a:t>Matrosova</a:t>
            </a:r>
            <a:r>
              <a:rPr lang="en-US" sz="2800" dirty="0" smtClean="0">
                <a:solidFill>
                  <a:srgbClr val="002060"/>
                </a:solidFill>
              </a:rPr>
              <a:t> </a:t>
            </a:r>
            <a:r>
              <a:rPr lang="ru-RU" sz="1800" dirty="0" smtClean="0">
                <a:solidFill>
                  <a:srgbClr val="002060"/>
                </a:solidFill>
              </a:rPr>
              <a:t/>
            </a:r>
            <a:br>
              <a:rPr lang="ru-RU" sz="1800" dirty="0" smtClean="0">
                <a:solidFill>
                  <a:srgbClr val="002060"/>
                </a:solidFill>
              </a:rPr>
            </a:br>
            <a:endParaRPr lang="ru-RU" sz="1800" dirty="0">
              <a:solidFill>
                <a:srgbClr val="002060"/>
              </a:solidFill>
            </a:endParaRPr>
          </a:p>
        </p:txBody>
      </p:sp>
      <p:sp>
        <p:nvSpPr>
          <p:cNvPr id="14339" name="Rectangle 3"/>
          <p:cNvSpPr>
            <a:spLocks noGrp="1" noChangeArrowheads="1"/>
          </p:cNvSpPr>
          <p:nvPr>
            <p:ph type="body" idx="1"/>
          </p:nvPr>
        </p:nvSpPr>
        <p:spPr>
          <a:xfrm>
            <a:off x="4929190" y="3286124"/>
            <a:ext cx="3060667" cy="2894001"/>
          </a:xfrm>
        </p:spPr>
        <p:txBody>
          <a:bodyPr/>
          <a:lstStyle/>
          <a:p>
            <a:pPr>
              <a:buFontTx/>
              <a:buNone/>
            </a:pPr>
            <a:endParaRPr lang="ru-RU" dirty="0"/>
          </a:p>
        </p:txBody>
      </p:sp>
      <p:pic>
        <p:nvPicPr>
          <p:cNvPr id="5" name="Рисунок 4" descr="h7ilE_ahMsw.jpg"/>
          <p:cNvPicPr>
            <a:picLocks noChangeAspect="1"/>
          </p:cNvPicPr>
          <p:nvPr/>
        </p:nvPicPr>
        <p:blipFill>
          <a:blip r:embed="rId2" cstate="email"/>
          <a:stretch>
            <a:fillRect/>
          </a:stretch>
        </p:blipFill>
        <p:spPr>
          <a:xfrm>
            <a:off x="500034" y="2500306"/>
            <a:ext cx="2786083" cy="3714776"/>
          </a:xfrm>
          <a:prstGeom prst="rect">
            <a:avLst/>
          </a:prstGeom>
          <a:ln>
            <a:noFill/>
          </a:ln>
          <a:effectLst>
            <a:outerShdw blurRad="190500" algn="tl" rotWithShape="0">
              <a:srgbClr val="000000">
                <a:alpha val="70000"/>
              </a:srgbClr>
            </a:outerShdw>
          </a:effectLst>
        </p:spPr>
      </p:pic>
      <p:pic>
        <p:nvPicPr>
          <p:cNvPr id="11" name="Рисунок 10" descr="D7-pRF1bkSM.jpg"/>
          <p:cNvPicPr>
            <a:picLocks noChangeAspect="1"/>
          </p:cNvPicPr>
          <p:nvPr/>
        </p:nvPicPr>
        <p:blipFill>
          <a:blip r:embed="rId3" cstate="email"/>
          <a:stretch>
            <a:fillRect/>
          </a:stretch>
        </p:blipFill>
        <p:spPr>
          <a:xfrm>
            <a:off x="3643306" y="3000372"/>
            <a:ext cx="2504702" cy="25003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Рисунок 5" descr="S_45HGRqtuw.jpg"/>
          <p:cNvPicPr>
            <a:picLocks noChangeAspect="1"/>
          </p:cNvPicPr>
          <p:nvPr/>
        </p:nvPicPr>
        <p:blipFill>
          <a:blip r:embed="rId4" cstate="email"/>
          <a:stretch>
            <a:fillRect/>
          </a:stretch>
        </p:blipFill>
        <p:spPr>
          <a:xfrm>
            <a:off x="6500826" y="2071678"/>
            <a:ext cx="2476517" cy="371477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1"/>
            <a:ext cx="7429552" cy="4524315"/>
          </a:xfrm>
          <a:prstGeom prst="rect">
            <a:avLst/>
          </a:prstGeom>
        </p:spPr>
        <p:txBody>
          <a:bodyPr wrap="square">
            <a:spAutoFit/>
          </a:bodyPr>
          <a:lstStyle/>
          <a:p>
            <a:pPr algn="just"/>
            <a:endParaRPr lang="de-DE" dirty="0" smtClean="0"/>
          </a:p>
          <a:p>
            <a:r>
              <a:rPr lang="en-US" sz="2800" dirty="0" err="1" smtClean="0">
                <a:solidFill>
                  <a:srgbClr val="002060"/>
                </a:solidFill>
              </a:rPr>
              <a:t>Uljana</a:t>
            </a:r>
            <a:r>
              <a:rPr lang="en-US" sz="2800" dirty="0" smtClean="0">
                <a:solidFill>
                  <a:srgbClr val="002060"/>
                </a:solidFill>
              </a:rPr>
              <a:t> </a:t>
            </a:r>
            <a:r>
              <a:rPr lang="en-US" sz="2800" dirty="0" err="1" smtClean="0">
                <a:solidFill>
                  <a:srgbClr val="002060"/>
                </a:solidFill>
              </a:rPr>
              <a:t>besuchte</a:t>
            </a:r>
            <a:r>
              <a:rPr lang="en-US" sz="2800" dirty="0" smtClean="0">
                <a:solidFill>
                  <a:srgbClr val="002060"/>
                </a:solidFill>
              </a:rPr>
              <a:t> </a:t>
            </a:r>
            <a:r>
              <a:rPr lang="en-US" sz="2800" dirty="0" err="1" smtClean="0">
                <a:solidFill>
                  <a:srgbClr val="002060"/>
                </a:solidFill>
              </a:rPr>
              <a:t>unsere</a:t>
            </a:r>
            <a:r>
              <a:rPr lang="en-US" sz="2800" dirty="0" smtClean="0">
                <a:solidFill>
                  <a:srgbClr val="002060"/>
                </a:solidFill>
              </a:rPr>
              <a:t> </a:t>
            </a:r>
            <a:r>
              <a:rPr lang="en-US" sz="2800" dirty="0" err="1" smtClean="0">
                <a:solidFill>
                  <a:srgbClr val="002060"/>
                </a:solidFill>
              </a:rPr>
              <a:t>Schule</a:t>
            </a:r>
            <a:r>
              <a:rPr lang="en-US" sz="2800" dirty="0" smtClean="0">
                <a:solidFill>
                  <a:srgbClr val="002060"/>
                </a:solidFill>
              </a:rPr>
              <a:t>. </a:t>
            </a:r>
            <a:r>
              <a:rPr lang="en-US" sz="2800" dirty="0" err="1" smtClean="0">
                <a:solidFill>
                  <a:srgbClr val="002060"/>
                </a:solidFill>
              </a:rPr>
              <a:t>Sie</a:t>
            </a:r>
            <a:r>
              <a:rPr lang="en-US" sz="2800" dirty="0" smtClean="0">
                <a:solidFill>
                  <a:srgbClr val="002060"/>
                </a:solidFill>
              </a:rPr>
              <a:t> </a:t>
            </a:r>
            <a:r>
              <a:rPr lang="en-US" sz="2800" dirty="0" err="1" smtClean="0">
                <a:solidFill>
                  <a:srgbClr val="002060"/>
                </a:solidFill>
              </a:rPr>
              <a:t>ist</a:t>
            </a:r>
            <a:r>
              <a:rPr lang="en-US" sz="2800" dirty="0" smtClean="0">
                <a:solidFill>
                  <a:srgbClr val="002060"/>
                </a:solidFill>
              </a:rPr>
              <a:t> </a:t>
            </a:r>
            <a:r>
              <a:rPr lang="en-US" sz="2800" dirty="0" err="1" smtClean="0">
                <a:solidFill>
                  <a:srgbClr val="002060"/>
                </a:solidFill>
              </a:rPr>
              <a:t>hilfsbereit</a:t>
            </a:r>
            <a:r>
              <a:rPr lang="en-US" sz="2800" dirty="0" smtClean="0">
                <a:solidFill>
                  <a:srgbClr val="002060"/>
                </a:solidFill>
              </a:rPr>
              <a:t>,</a:t>
            </a:r>
            <a:r>
              <a:rPr lang="de-DE" sz="2800" dirty="0" smtClean="0">
                <a:solidFill>
                  <a:srgbClr val="002060"/>
                </a:solidFill>
              </a:rPr>
              <a:t> nett, </a:t>
            </a:r>
            <a:r>
              <a:rPr lang="en-US" sz="2800" dirty="0" err="1" smtClean="0">
                <a:solidFill>
                  <a:srgbClr val="002060"/>
                </a:solidFill>
              </a:rPr>
              <a:t>freundlich</a:t>
            </a:r>
            <a:r>
              <a:rPr lang="en-US" sz="2800" dirty="0" smtClean="0">
                <a:solidFill>
                  <a:srgbClr val="002060"/>
                </a:solidFill>
              </a:rPr>
              <a:t>,   </a:t>
            </a:r>
            <a:r>
              <a:rPr lang="de-DE" sz="2800" dirty="0" smtClean="0">
                <a:solidFill>
                  <a:srgbClr val="002060"/>
                </a:solidFill>
              </a:rPr>
              <a:t>zielstrebig, hartnäckig und fleißig. </a:t>
            </a:r>
          </a:p>
          <a:p>
            <a:r>
              <a:rPr lang="de-DE" sz="2800" dirty="0" smtClean="0">
                <a:solidFill>
                  <a:srgbClr val="002060"/>
                </a:solidFill>
              </a:rPr>
              <a:t>Nach vielen Jahren harten Trainings kamen die ersten Erfolge. Im Jahr 2000 gewann </a:t>
            </a:r>
            <a:r>
              <a:rPr lang="en-US" sz="2800" dirty="0" err="1" smtClean="0">
                <a:solidFill>
                  <a:srgbClr val="002060"/>
                </a:solidFill>
              </a:rPr>
              <a:t>Uljana</a:t>
            </a:r>
            <a:r>
              <a:rPr lang="de-DE" sz="2800" dirty="0" smtClean="0">
                <a:solidFill>
                  <a:srgbClr val="002060"/>
                </a:solidFill>
              </a:rPr>
              <a:t> die Meisterschaft der Region für die ersten Rang. </a:t>
            </a:r>
          </a:p>
          <a:p>
            <a:r>
              <a:rPr lang="de-DE" sz="2800" dirty="0" smtClean="0">
                <a:solidFill>
                  <a:srgbClr val="002060"/>
                </a:solidFill>
              </a:rPr>
              <a:t>Seit 2008 trainiert sie in der Russischen Nationalmannschaft bei Irina Wiener.</a:t>
            </a:r>
            <a:endParaRPr lang="ru-RU" sz="2800" dirty="0" smtClean="0">
              <a:solidFill>
                <a:srgbClr val="002060"/>
              </a:solidFill>
            </a:endParaRPr>
          </a:p>
          <a:p>
            <a:pPr algn="just"/>
            <a:endParaRPr lang="de-DE" sz="2800" dirty="0" smtClean="0"/>
          </a:p>
          <a:p>
            <a:endParaRPr lang="ru-RU" dirty="0"/>
          </a:p>
        </p:txBody>
      </p:sp>
      <p:pic>
        <p:nvPicPr>
          <p:cNvPr id="5" name="Рисунок 4" descr="0obSaaEeSPc.jpg"/>
          <p:cNvPicPr>
            <a:picLocks noChangeAspect="1"/>
          </p:cNvPicPr>
          <p:nvPr/>
        </p:nvPicPr>
        <p:blipFill>
          <a:blip r:embed="rId2" cstate="email"/>
          <a:stretch>
            <a:fillRect/>
          </a:stretch>
        </p:blipFill>
        <p:spPr>
          <a:xfrm>
            <a:off x="6357950" y="3500438"/>
            <a:ext cx="2071702" cy="3110591"/>
          </a:xfrm>
          <a:prstGeom prst="rect">
            <a:avLst/>
          </a:prstGeom>
          <a:effectLst>
            <a:glow rad="228600">
              <a:schemeClr val="accent6">
                <a:satMod val="175000"/>
                <a:alpha val="40000"/>
              </a:schemeClr>
            </a:glow>
          </a:effectLst>
        </p:spPr>
      </p:pic>
      <p:pic>
        <p:nvPicPr>
          <p:cNvPr id="13" name="Picture 3"/>
          <p:cNvPicPr>
            <a:picLocks noChangeAspect="1" noChangeArrowheads="1"/>
          </p:cNvPicPr>
          <p:nvPr/>
        </p:nvPicPr>
        <p:blipFill>
          <a:blip r:embed="rId3" cstate="email"/>
          <a:srcRect/>
          <a:stretch>
            <a:fillRect/>
          </a:stretch>
        </p:blipFill>
        <p:spPr bwMode="auto">
          <a:xfrm>
            <a:off x="7429520" y="428604"/>
            <a:ext cx="1500198" cy="2500330"/>
          </a:xfrm>
          <a:prstGeom prst="snip2DiagRect">
            <a:avLst/>
          </a:prstGeom>
          <a:noFill/>
        </p:spPr>
      </p:pic>
      <p:pic>
        <p:nvPicPr>
          <p:cNvPr id="14" name="Picture 2" descr="F:\1 сентября 3 класс\донскова\Image.jpg"/>
          <p:cNvPicPr>
            <a:picLocks noChangeAspect="1" noChangeArrowheads="1"/>
          </p:cNvPicPr>
          <p:nvPr/>
        </p:nvPicPr>
        <p:blipFill>
          <a:blip r:embed="rId4" cstate="email"/>
          <a:srcRect/>
          <a:stretch>
            <a:fillRect/>
          </a:stretch>
        </p:blipFill>
        <p:spPr bwMode="auto">
          <a:xfrm>
            <a:off x="1214414" y="3929066"/>
            <a:ext cx="3619589" cy="2714692"/>
          </a:xfrm>
          <a:prstGeom prst="roundRect">
            <a:avLst/>
          </a:prstGeom>
          <a:noFill/>
        </p:spPr>
      </p:pic>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qTAjSU-EPUE.jpg"/>
          <p:cNvPicPr>
            <a:picLocks noChangeAspect="1"/>
          </p:cNvPicPr>
          <p:nvPr/>
        </p:nvPicPr>
        <p:blipFill>
          <a:blip r:embed="rId2" cstate="email"/>
          <a:stretch>
            <a:fillRect/>
          </a:stretch>
        </p:blipFill>
        <p:spPr>
          <a:xfrm>
            <a:off x="571472" y="3500438"/>
            <a:ext cx="4724752" cy="3143272"/>
          </a:xfrm>
          <a:prstGeom prst="snipRoundRect">
            <a:avLst/>
          </a:prstGeom>
        </p:spPr>
      </p:pic>
      <p:sp>
        <p:nvSpPr>
          <p:cNvPr id="4" name="Прямоугольник 3"/>
          <p:cNvSpPr/>
          <p:nvPr/>
        </p:nvSpPr>
        <p:spPr>
          <a:xfrm>
            <a:off x="714348" y="142852"/>
            <a:ext cx="8072494" cy="954107"/>
          </a:xfrm>
          <a:prstGeom prst="rect">
            <a:avLst/>
          </a:prstGeom>
        </p:spPr>
        <p:txBody>
          <a:bodyPr wrap="square">
            <a:spAutoFit/>
          </a:bodyPr>
          <a:lstStyle/>
          <a:p>
            <a:pPr algn="just"/>
            <a:r>
              <a:rPr lang="en-US" sz="2800" dirty="0" smtClean="0">
                <a:solidFill>
                  <a:srgbClr val="002060"/>
                </a:solidFill>
              </a:rPr>
              <a:t>U. </a:t>
            </a:r>
            <a:r>
              <a:rPr lang="en-US" sz="2800" dirty="0" err="1" smtClean="0">
                <a:solidFill>
                  <a:srgbClr val="002060"/>
                </a:solidFill>
              </a:rPr>
              <a:t>Donskova</a:t>
            </a:r>
            <a:r>
              <a:rPr lang="en-US" sz="2800" dirty="0" smtClean="0">
                <a:solidFill>
                  <a:srgbClr val="002060"/>
                </a:solidFill>
              </a:rPr>
              <a:t>  </a:t>
            </a:r>
            <a:r>
              <a:rPr lang="en-US" sz="2800" dirty="0" err="1" smtClean="0">
                <a:solidFill>
                  <a:srgbClr val="002060"/>
                </a:solidFill>
              </a:rPr>
              <a:t>bekam</a:t>
            </a:r>
            <a:r>
              <a:rPr lang="en-US" sz="2800" dirty="0" smtClean="0">
                <a:solidFill>
                  <a:srgbClr val="002060"/>
                </a:solidFill>
              </a:rPr>
              <a:t> </a:t>
            </a:r>
            <a:r>
              <a:rPr lang="en-US" sz="2800" dirty="0" err="1" smtClean="0">
                <a:solidFill>
                  <a:srgbClr val="002060"/>
                </a:solidFill>
              </a:rPr>
              <a:t>viele</a:t>
            </a:r>
            <a:r>
              <a:rPr lang="en-US" sz="2800" dirty="0" smtClean="0">
                <a:solidFill>
                  <a:srgbClr val="002060"/>
                </a:solidFill>
              </a:rPr>
              <a:t> </a:t>
            </a:r>
            <a:r>
              <a:rPr lang="de-DE" sz="2800" dirty="0" smtClean="0">
                <a:solidFill>
                  <a:srgbClr val="002060"/>
                </a:solidFill>
              </a:rPr>
              <a:t>Goldmedaillen während der Europa- und Weltmeisterschaften</a:t>
            </a:r>
            <a:endParaRPr lang="ru-RU" sz="2800" dirty="0">
              <a:solidFill>
                <a:srgbClr val="002060"/>
              </a:solidFill>
            </a:endParaRPr>
          </a:p>
        </p:txBody>
      </p:sp>
      <p:pic>
        <p:nvPicPr>
          <p:cNvPr id="6" name="Рисунок 5" descr="z_94798440.jpg"/>
          <p:cNvPicPr>
            <a:picLocks noChangeAspect="1"/>
          </p:cNvPicPr>
          <p:nvPr/>
        </p:nvPicPr>
        <p:blipFill>
          <a:blip r:embed="rId3" cstate="email"/>
          <a:stretch>
            <a:fillRect/>
          </a:stretch>
        </p:blipFill>
        <p:spPr>
          <a:xfrm>
            <a:off x="5643570" y="1214422"/>
            <a:ext cx="3286148" cy="4584626"/>
          </a:xfrm>
          <a:prstGeom prst="rect">
            <a:avLst/>
          </a:prstGeom>
          <a:ln>
            <a:noFill/>
          </a:ln>
          <a:effectLst>
            <a:softEdge rad="112500"/>
          </a:effectLst>
        </p:spPr>
      </p:pic>
      <p:pic>
        <p:nvPicPr>
          <p:cNvPr id="9" name="Рисунок 8" descr="qbnaFaqucCo.jpg"/>
          <p:cNvPicPr>
            <a:picLocks noChangeAspect="1"/>
          </p:cNvPicPr>
          <p:nvPr/>
        </p:nvPicPr>
        <p:blipFill>
          <a:blip r:embed="rId4" cstate="email"/>
          <a:stretch>
            <a:fillRect/>
          </a:stretch>
        </p:blipFill>
        <p:spPr>
          <a:xfrm>
            <a:off x="1285852" y="1214422"/>
            <a:ext cx="3121020" cy="207723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357166"/>
            <a:ext cx="4429156" cy="2554545"/>
          </a:xfrm>
          <a:prstGeom prst="rect">
            <a:avLst/>
          </a:prstGeom>
        </p:spPr>
        <p:txBody>
          <a:bodyPr wrap="square">
            <a:spAutoFit/>
          </a:bodyPr>
          <a:lstStyle/>
          <a:p>
            <a:r>
              <a:rPr lang="de-DE" sz="3200" dirty="0" smtClean="0">
                <a:solidFill>
                  <a:srgbClr val="002060"/>
                </a:solidFill>
              </a:rPr>
              <a:t>Der Höhepunkt der sportlichen Karriere war </a:t>
            </a:r>
            <a:endParaRPr lang="ru-RU" sz="3200" dirty="0" smtClean="0">
              <a:solidFill>
                <a:srgbClr val="002060"/>
              </a:solidFill>
            </a:endParaRPr>
          </a:p>
          <a:p>
            <a:r>
              <a:rPr lang="de-DE" sz="3200" dirty="0" smtClean="0">
                <a:solidFill>
                  <a:srgbClr val="002060"/>
                </a:solidFill>
              </a:rPr>
              <a:t>der Sieg bei den Olympischen Spielen in London im Jahre 2012 </a:t>
            </a:r>
            <a:endParaRPr lang="ru-RU" sz="3200" dirty="0" smtClean="0">
              <a:solidFill>
                <a:srgbClr val="002060"/>
              </a:solidFill>
            </a:endParaRPr>
          </a:p>
        </p:txBody>
      </p:sp>
      <p:pic>
        <p:nvPicPr>
          <p:cNvPr id="3" name="Рисунок 2" descr="G8K9k-valwo.jpg"/>
          <p:cNvPicPr>
            <a:picLocks noChangeAspect="1"/>
          </p:cNvPicPr>
          <p:nvPr/>
        </p:nvPicPr>
        <p:blipFill>
          <a:blip r:embed="rId2" cstate="email"/>
          <a:stretch>
            <a:fillRect/>
          </a:stretch>
        </p:blipFill>
        <p:spPr>
          <a:xfrm>
            <a:off x="357158" y="3143248"/>
            <a:ext cx="4276818" cy="2857520"/>
          </a:xfrm>
          <a:prstGeom prst="roundRect">
            <a:avLst/>
          </a:prstGeom>
        </p:spPr>
      </p:pic>
      <p:pic>
        <p:nvPicPr>
          <p:cNvPr id="4" name="Рисунок 3" descr="XjHocNLc0Ng.jpg"/>
          <p:cNvPicPr>
            <a:picLocks noChangeAspect="1"/>
          </p:cNvPicPr>
          <p:nvPr/>
        </p:nvPicPr>
        <p:blipFill>
          <a:blip r:embed="rId3" cstate="email"/>
          <a:stretch>
            <a:fillRect/>
          </a:stretch>
        </p:blipFill>
        <p:spPr>
          <a:xfrm>
            <a:off x="4786314" y="357166"/>
            <a:ext cx="4148181" cy="335758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2"/>
          <p:cNvPicPr>
            <a:picLocks noChangeAspect="1" noChangeArrowheads="1"/>
          </p:cNvPicPr>
          <p:nvPr/>
        </p:nvPicPr>
        <p:blipFill>
          <a:blip r:embed="rId4" cstate="email"/>
          <a:srcRect/>
          <a:stretch>
            <a:fillRect/>
          </a:stretch>
        </p:blipFill>
        <p:spPr bwMode="auto">
          <a:xfrm>
            <a:off x="5143504" y="4143380"/>
            <a:ext cx="3759895" cy="2500330"/>
          </a:xfrm>
          <a:prstGeom prst="roundRect">
            <a:avLst/>
          </a:prstGeom>
          <a:noFill/>
          <a:ln w="9525">
            <a:noFill/>
            <a:miter lim="800000"/>
            <a:headEnd/>
            <a:tailEnd/>
          </a:ln>
          <a:effectLst/>
        </p:spPr>
      </p:pic>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142852"/>
            <a:ext cx="5572164" cy="3416320"/>
          </a:xfrm>
          <a:prstGeom prst="rect">
            <a:avLst/>
          </a:prstGeom>
        </p:spPr>
        <p:txBody>
          <a:bodyPr wrap="square">
            <a:spAutoFit/>
          </a:bodyPr>
          <a:lstStyle/>
          <a:p>
            <a:r>
              <a:rPr lang="de-DE" sz="3600" dirty="0" smtClean="0">
                <a:solidFill>
                  <a:srgbClr val="002060"/>
                </a:solidFill>
              </a:rPr>
              <a:t>Jetzt lebt Uljana in Moskau, aber vergaß  sie</a:t>
            </a:r>
            <a:r>
              <a:rPr lang="en-US" sz="3600" dirty="0" smtClean="0">
                <a:solidFill>
                  <a:srgbClr val="002060"/>
                </a:solidFill>
              </a:rPr>
              <a:t> </a:t>
            </a:r>
            <a:r>
              <a:rPr lang="de-DE" sz="3600" dirty="0" smtClean="0">
                <a:solidFill>
                  <a:srgbClr val="002060"/>
                </a:solidFill>
              </a:rPr>
              <a:t>nicht  ihre Heimatstadt und besuchte </a:t>
            </a:r>
          </a:p>
          <a:p>
            <a:r>
              <a:rPr lang="de-DE" sz="3600" dirty="0" smtClean="0">
                <a:solidFill>
                  <a:srgbClr val="002060"/>
                </a:solidFill>
              </a:rPr>
              <a:t>oft die Schule №14 und ihre erste Lehrerin. </a:t>
            </a:r>
            <a:endParaRPr lang="ru-RU" sz="3600" dirty="0" smtClean="0">
              <a:solidFill>
                <a:srgbClr val="002060"/>
              </a:solidFill>
            </a:endParaRPr>
          </a:p>
          <a:p>
            <a:r>
              <a:rPr lang="en-US" sz="3600" dirty="0" smtClean="0">
                <a:solidFill>
                  <a:srgbClr val="002060"/>
                </a:solidFill>
              </a:rPr>
              <a:t> </a:t>
            </a:r>
            <a:endParaRPr lang="ru-RU" sz="3600" dirty="0" smtClean="0">
              <a:solidFill>
                <a:srgbClr val="002060"/>
              </a:solidFill>
            </a:endParaRPr>
          </a:p>
        </p:txBody>
      </p:sp>
      <p:pic>
        <p:nvPicPr>
          <p:cNvPr id="12" name="Picture 2" descr="F:\1 сентября 3 класс\донскова\SDC10131_pr.jpg"/>
          <p:cNvPicPr>
            <a:picLocks noChangeAspect="1" noChangeArrowheads="1"/>
          </p:cNvPicPr>
          <p:nvPr/>
        </p:nvPicPr>
        <p:blipFill>
          <a:blip r:embed="rId2" cstate="email"/>
          <a:srcRect/>
          <a:stretch>
            <a:fillRect/>
          </a:stretch>
        </p:blipFill>
        <p:spPr bwMode="auto">
          <a:xfrm>
            <a:off x="1142976" y="3500438"/>
            <a:ext cx="4085539" cy="3071834"/>
          </a:xfrm>
          <a:prstGeom prst="roundRect">
            <a:avLst/>
          </a:prstGeom>
          <a:noFill/>
          <a:ln>
            <a:solidFill>
              <a:srgbClr val="800000"/>
            </a:solidFill>
          </a:ln>
        </p:spPr>
      </p:pic>
      <p:pic>
        <p:nvPicPr>
          <p:cNvPr id="1026" name="Picture 2"/>
          <p:cNvPicPr>
            <a:picLocks noChangeAspect="1" noChangeArrowheads="1"/>
          </p:cNvPicPr>
          <p:nvPr/>
        </p:nvPicPr>
        <p:blipFill>
          <a:blip r:embed="rId3" cstate="email"/>
          <a:srcRect/>
          <a:stretch>
            <a:fillRect/>
          </a:stretch>
        </p:blipFill>
        <p:spPr bwMode="auto">
          <a:xfrm>
            <a:off x="5643570" y="357166"/>
            <a:ext cx="3321868" cy="4429156"/>
          </a:xfrm>
          <a:prstGeom prst="roundRect">
            <a:avLst/>
          </a:prstGeom>
          <a:noFill/>
          <a:ln w="9525">
            <a:noFill/>
            <a:miter lim="800000"/>
            <a:headEnd/>
            <a:tailEnd/>
          </a:ln>
          <a:effectLst/>
        </p:spPr>
      </p:pic>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2910" y="428604"/>
            <a:ext cx="8072494" cy="5016758"/>
          </a:xfrm>
          <a:prstGeom prst="rect">
            <a:avLst/>
          </a:prstGeom>
        </p:spPr>
        <p:txBody>
          <a:bodyPr wrap="square">
            <a:spAutoFit/>
          </a:bodyPr>
          <a:lstStyle/>
          <a:p>
            <a:r>
              <a:rPr lang="ru-RU" sz="3200" dirty="0" smtClean="0">
                <a:solidFill>
                  <a:srgbClr val="002060"/>
                </a:solidFill>
              </a:rPr>
              <a:t>1. </a:t>
            </a:r>
            <a:r>
              <a:rPr lang="en-US" sz="3200" dirty="0" err="1" smtClean="0">
                <a:solidFill>
                  <a:srgbClr val="002060"/>
                </a:solidFill>
              </a:rPr>
              <a:t>Uljana</a:t>
            </a:r>
            <a:r>
              <a:rPr lang="en-US" sz="3200" dirty="0" smtClean="0">
                <a:solidFill>
                  <a:srgbClr val="002060"/>
                </a:solidFill>
              </a:rPr>
              <a:t> </a:t>
            </a:r>
            <a:r>
              <a:rPr lang="en-US" sz="3200" dirty="0" err="1" smtClean="0">
                <a:solidFill>
                  <a:srgbClr val="002060"/>
                </a:solidFill>
              </a:rPr>
              <a:t>Donskova</a:t>
            </a:r>
            <a:r>
              <a:rPr lang="en-US" sz="3200" dirty="0" smtClean="0">
                <a:solidFill>
                  <a:srgbClr val="002060"/>
                </a:solidFill>
              </a:rPr>
              <a:t> </a:t>
            </a:r>
            <a:r>
              <a:rPr lang="en-US" sz="3200" dirty="0" err="1" smtClean="0">
                <a:solidFill>
                  <a:srgbClr val="002060"/>
                </a:solidFill>
              </a:rPr>
              <a:t>wurde</a:t>
            </a:r>
            <a:r>
              <a:rPr lang="en-US" sz="3200" dirty="0" smtClean="0">
                <a:solidFill>
                  <a:srgbClr val="002060"/>
                </a:solidFill>
              </a:rPr>
              <a:t> am 24. 08.1992 in </a:t>
            </a:r>
            <a:r>
              <a:rPr lang="en-US" sz="3200" dirty="0" err="1" smtClean="0">
                <a:solidFill>
                  <a:srgbClr val="002060"/>
                </a:solidFill>
              </a:rPr>
              <a:t>unserer</a:t>
            </a:r>
            <a:r>
              <a:rPr lang="en-US" sz="3200" dirty="0" smtClean="0">
                <a:solidFill>
                  <a:srgbClr val="002060"/>
                </a:solidFill>
              </a:rPr>
              <a:t> </a:t>
            </a:r>
            <a:r>
              <a:rPr lang="en-US" sz="3200" dirty="0" err="1" smtClean="0">
                <a:solidFill>
                  <a:srgbClr val="002060"/>
                </a:solidFill>
              </a:rPr>
              <a:t>Stadt</a:t>
            </a:r>
            <a:r>
              <a:rPr lang="en-US" sz="3200" dirty="0" smtClean="0">
                <a:solidFill>
                  <a:srgbClr val="002060"/>
                </a:solidFill>
              </a:rPr>
              <a:t> (</a:t>
            </a:r>
            <a:r>
              <a:rPr lang="en-US" sz="3200" dirty="0" err="1" smtClean="0">
                <a:solidFill>
                  <a:srgbClr val="002060"/>
                </a:solidFill>
              </a:rPr>
              <a:t>Kamensk-Schachtinsky</a:t>
            </a:r>
            <a:r>
              <a:rPr lang="en-US" sz="3200" dirty="0" smtClean="0">
                <a:solidFill>
                  <a:srgbClr val="002060"/>
                </a:solidFill>
              </a:rPr>
              <a:t>)</a:t>
            </a:r>
            <a:br>
              <a:rPr lang="en-US" sz="3200" dirty="0" smtClean="0">
                <a:solidFill>
                  <a:srgbClr val="002060"/>
                </a:solidFill>
              </a:rPr>
            </a:br>
            <a:r>
              <a:rPr lang="en-US" sz="3200" dirty="0" smtClean="0">
                <a:solidFill>
                  <a:srgbClr val="002060"/>
                </a:solidFill>
              </a:rPr>
              <a:t>….</a:t>
            </a:r>
            <a:r>
              <a:rPr lang="de-DE" sz="3200" dirty="0" smtClean="0">
                <a:solidFill>
                  <a:srgbClr val="002060"/>
                </a:solidFill>
              </a:rPr>
              <a:t> </a:t>
            </a:r>
            <a:r>
              <a:rPr lang="ru-RU" sz="3200" dirty="0" smtClean="0">
                <a:solidFill>
                  <a:srgbClr val="002060"/>
                </a:solidFill>
              </a:rPr>
              <a:t>2. </a:t>
            </a:r>
            <a:r>
              <a:rPr lang="en-US" sz="3200" dirty="0" err="1" smtClean="0">
                <a:solidFill>
                  <a:srgbClr val="002060"/>
                </a:solidFill>
              </a:rPr>
              <a:t>Ihre</a:t>
            </a:r>
            <a:r>
              <a:rPr lang="en-US" sz="3200" dirty="0" smtClean="0">
                <a:solidFill>
                  <a:srgbClr val="002060"/>
                </a:solidFill>
              </a:rPr>
              <a:t>  … war </a:t>
            </a:r>
            <a:r>
              <a:rPr lang="en-US" sz="3200" dirty="0" err="1" smtClean="0">
                <a:solidFill>
                  <a:srgbClr val="002060"/>
                </a:solidFill>
              </a:rPr>
              <a:t>Alla</a:t>
            </a:r>
            <a:r>
              <a:rPr lang="en-US" sz="3200" dirty="0" smtClean="0">
                <a:solidFill>
                  <a:srgbClr val="002060"/>
                </a:solidFill>
              </a:rPr>
              <a:t> </a:t>
            </a:r>
            <a:r>
              <a:rPr lang="en-US" sz="3200" dirty="0" err="1" smtClean="0">
                <a:solidFill>
                  <a:srgbClr val="002060"/>
                </a:solidFill>
              </a:rPr>
              <a:t>Matrosova</a:t>
            </a:r>
            <a:r>
              <a:rPr lang="en-US" sz="3200" dirty="0" smtClean="0">
                <a:solidFill>
                  <a:srgbClr val="002060"/>
                </a:solidFill>
              </a:rPr>
              <a:t> </a:t>
            </a:r>
            <a:r>
              <a:rPr lang="ru-RU" sz="3200" dirty="0" smtClean="0">
                <a:solidFill>
                  <a:srgbClr val="002060"/>
                </a:solidFill>
              </a:rPr>
              <a:t>3. </a:t>
            </a:r>
            <a:r>
              <a:rPr lang="de-DE" sz="3200" dirty="0" smtClean="0">
                <a:solidFill>
                  <a:srgbClr val="002060"/>
                </a:solidFill>
              </a:rPr>
              <a:t>Nach vielen Jahren harten Trainings kamen …. </a:t>
            </a:r>
            <a:r>
              <a:rPr lang="ru-RU" sz="3200" dirty="0" smtClean="0">
                <a:solidFill>
                  <a:srgbClr val="002060"/>
                </a:solidFill>
              </a:rPr>
              <a:t>4. </a:t>
            </a:r>
            <a:r>
              <a:rPr lang="de-DE" sz="3200" dirty="0" smtClean="0">
                <a:solidFill>
                  <a:srgbClr val="002060"/>
                </a:solidFill>
              </a:rPr>
              <a:t>Seit 2008 trainiert sie in … bei Irina Wiener.</a:t>
            </a:r>
            <a:r>
              <a:rPr lang="en-US" sz="3200" dirty="0" smtClean="0">
                <a:solidFill>
                  <a:srgbClr val="002060"/>
                </a:solidFill>
              </a:rPr>
              <a:t> </a:t>
            </a:r>
            <a:r>
              <a:rPr lang="ru-RU" sz="3200" dirty="0" smtClean="0">
                <a:solidFill>
                  <a:srgbClr val="002060"/>
                </a:solidFill>
              </a:rPr>
              <a:t>5. </a:t>
            </a:r>
            <a:r>
              <a:rPr lang="en-US" sz="3200" dirty="0" smtClean="0">
                <a:solidFill>
                  <a:srgbClr val="002060"/>
                </a:solidFill>
              </a:rPr>
              <a:t>U. </a:t>
            </a:r>
            <a:r>
              <a:rPr lang="en-US" sz="3200" dirty="0" err="1" smtClean="0">
                <a:solidFill>
                  <a:srgbClr val="002060"/>
                </a:solidFill>
              </a:rPr>
              <a:t>Donskova</a:t>
            </a:r>
            <a:r>
              <a:rPr lang="en-US" sz="3200" dirty="0" smtClean="0">
                <a:solidFill>
                  <a:srgbClr val="002060"/>
                </a:solidFill>
              </a:rPr>
              <a:t> …</a:t>
            </a:r>
            <a:r>
              <a:rPr lang="en-US" sz="3200" dirty="0" err="1" smtClean="0">
                <a:solidFill>
                  <a:srgbClr val="002060"/>
                </a:solidFill>
              </a:rPr>
              <a:t>viele</a:t>
            </a:r>
            <a:r>
              <a:rPr lang="en-US" sz="3200" dirty="0" smtClean="0">
                <a:solidFill>
                  <a:srgbClr val="002060"/>
                </a:solidFill>
              </a:rPr>
              <a:t> </a:t>
            </a:r>
            <a:r>
              <a:rPr lang="de-DE" sz="3200" dirty="0" smtClean="0">
                <a:solidFill>
                  <a:srgbClr val="002060"/>
                </a:solidFill>
              </a:rPr>
              <a:t>Goldmedaillen </a:t>
            </a:r>
            <a:r>
              <a:rPr lang="ru-RU" sz="3200" dirty="0" smtClean="0">
                <a:solidFill>
                  <a:srgbClr val="002060"/>
                </a:solidFill>
              </a:rPr>
              <a:t>6.</a:t>
            </a:r>
            <a:r>
              <a:rPr lang="de-DE" sz="3200" dirty="0" smtClean="0">
                <a:solidFill>
                  <a:srgbClr val="002060"/>
                </a:solidFill>
              </a:rPr>
              <a:t>Der Höhepunkt der sportlichen Karriere war …bei den Olympischen Spielen</a:t>
            </a:r>
          </a:p>
          <a:p>
            <a:r>
              <a:rPr lang="en-US" sz="3200" dirty="0" smtClean="0">
                <a:solidFill>
                  <a:srgbClr val="002060"/>
                </a:solidFill>
              </a:rPr>
              <a:t>__________________________</a:t>
            </a:r>
            <a:r>
              <a:rPr lang="en-US" sz="3200" dirty="0" smtClean="0"/>
              <a:t>_____________</a:t>
            </a:r>
            <a:endParaRPr lang="ru-RU" sz="3200" dirty="0"/>
          </a:p>
        </p:txBody>
      </p:sp>
      <p:sp>
        <p:nvSpPr>
          <p:cNvPr id="4" name="TextBox 3"/>
          <p:cNvSpPr txBox="1"/>
          <p:nvPr/>
        </p:nvSpPr>
        <p:spPr>
          <a:xfrm>
            <a:off x="500034" y="4786322"/>
            <a:ext cx="8358246" cy="1569660"/>
          </a:xfrm>
          <a:prstGeom prst="rect">
            <a:avLst/>
          </a:prstGeom>
          <a:noFill/>
        </p:spPr>
        <p:txBody>
          <a:bodyPr wrap="square" rtlCol="0">
            <a:spAutoFit/>
          </a:bodyPr>
          <a:lstStyle/>
          <a:p>
            <a:r>
              <a:rPr lang="en-US" sz="3200" dirty="0" smtClean="0">
                <a:solidFill>
                  <a:srgbClr val="002060"/>
                </a:solidFill>
              </a:rPr>
              <a:t>a) </a:t>
            </a:r>
            <a:r>
              <a:rPr lang="en-US" sz="3200" dirty="0" err="1" smtClean="0">
                <a:solidFill>
                  <a:srgbClr val="002060"/>
                </a:solidFill>
              </a:rPr>
              <a:t>geboren</a:t>
            </a:r>
            <a:r>
              <a:rPr lang="en-US" sz="3200" dirty="0" smtClean="0">
                <a:solidFill>
                  <a:srgbClr val="002060"/>
                </a:solidFill>
              </a:rPr>
              <a:t>  b)</a:t>
            </a:r>
            <a:r>
              <a:rPr lang="en-US" sz="3200" dirty="0" err="1" smtClean="0">
                <a:solidFill>
                  <a:srgbClr val="002060"/>
                </a:solidFill>
              </a:rPr>
              <a:t>erste</a:t>
            </a:r>
            <a:r>
              <a:rPr lang="en-US" sz="3200" dirty="0" smtClean="0">
                <a:solidFill>
                  <a:srgbClr val="002060"/>
                </a:solidFill>
              </a:rPr>
              <a:t> </a:t>
            </a:r>
            <a:r>
              <a:rPr lang="en-US" sz="3200" dirty="0" err="1" smtClean="0">
                <a:solidFill>
                  <a:srgbClr val="002060"/>
                </a:solidFill>
              </a:rPr>
              <a:t>Trainerin</a:t>
            </a:r>
            <a:r>
              <a:rPr lang="en-US" sz="3200" dirty="0" smtClean="0">
                <a:solidFill>
                  <a:srgbClr val="002060"/>
                </a:solidFill>
              </a:rPr>
              <a:t> c)</a:t>
            </a:r>
            <a:r>
              <a:rPr lang="de-DE" sz="3200" dirty="0" smtClean="0">
                <a:solidFill>
                  <a:srgbClr val="002060"/>
                </a:solidFill>
              </a:rPr>
              <a:t> die ersten Erfolge d)  der Russischen Nationalmannschaft</a:t>
            </a:r>
            <a:r>
              <a:rPr lang="en-US" sz="3200" dirty="0" smtClean="0">
                <a:solidFill>
                  <a:srgbClr val="002060"/>
                </a:solidFill>
              </a:rPr>
              <a:t> e) </a:t>
            </a:r>
            <a:r>
              <a:rPr lang="en-US" sz="3200" dirty="0" err="1" smtClean="0">
                <a:solidFill>
                  <a:srgbClr val="002060"/>
                </a:solidFill>
              </a:rPr>
              <a:t>bekam</a:t>
            </a:r>
            <a:r>
              <a:rPr lang="en-US" sz="3200" dirty="0" smtClean="0">
                <a:solidFill>
                  <a:srgbClr val="002060"/>
                </a:solidFill>
              </a:rPr>
              <a:t> f)</a:t>
            </a:r>
            <a:r>
              <a:rPr lang="de-DE" sz="3200" dirty="0" smtClean="0">
                <a:solidFill>
                  <a:srgbClr val="002060"/>
                </a:solidFill>
              </a:rPr>
              <a:t> der Sieg</a:t>
            </a:r>
            <a:endParaRPr lang="ru-RU" sz="3200" dirty="0">
              <a:solidFill>
                <a:srgbClr val="002060"/>
              </a:solidFill>
            </a:endParaRP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Леопард"/>
          <p:cNvPicPr/>
          <p:nvPr/>
        </p:nvPicPr>
        <p:blipFill>
          <a:blip r:embed="rId2" r:link="rId3" cstate="email"/>
          <a:srcRect/>
          <a:stretch>
            <a:fillRect/>
          </a:stretch>
        </p:blipFill>
        <p:spPr bwMode="auto">
          <a:xfrm>
            <a:off x="428596" y="357166"/>
            <a:ext cx="2928958" cy="3290867"/>
          </a:xfrm>
          <a:prstGeom prst="rect">
            <a:avLst/>
          </a:prstGeom>
          <a:noFill/>
          <a:ln w="9525">
            <a:noFill/>
            <a:miter lim="800000"/>
            <a:headEnd/>
            <a:tailEnd/>
          </a:ln>
        </p:spPr>
      </p:pic>
      <p:pic>
        <p:nvPicPr>
          <p:cNvPr id="3" name="Рисунок 2" descr="Зайка "/>
          <p:cNvPicPr/>
          <p:nvPr/>
        </p:nvPicPr>
        <p:blipFill>
          <a:blip r:embed="rId4" r:link="rId5" cstate="email"/>
          <a:srcRect/>
          <a:stretch>
            <a:fillRect/>
          </a:stretch>
        </p:blipFill>
        <p:spPr bwMode="auto">
          <a:xfrm>
            <a:off x="3500430" y="1928802"/>
            <a:ext cx="2714644" cy="3614742"/>
          </a:xfrm>
          <a:prstGeom prst="rect">
            <a:avLst/>
          </a:prstGeom>
          <a:noFill/>
          <a:ln w="9525">
            <a:noFill/>
            <a:miter lim="800000"/>
            <a:headEnd/>
            <a:tailEnd/>
          </a:ln>
        </p:spPr>
      </p:pic>
      <p:pic>
        <p:nvPicPr>
          <p:cNvPr id="4" name="Рисунок 3" descr="Белый мишка"/>
          <p:cNvPicPr/>
          <p:nvPr/>
        </p:nvPicPr>
        <p:blipFill>
          <a:blip r:embed="rId6" r:link="rId7" cstate="email"/>
          <a:srcRect/>
          <a:stretch>
            <a:fillRect/>
          </a:stretch>
        </p:blipFill>
        <p:spPr bwMode="auto">
          <a:xfrm>
            <a:off x="6357950" y="214290"/>
            <a:ext cx="2366971" cy="3357586"/>
          </a:xfrm>
          <a:prstGeom prst="rect">
            <a:avLst/>
          </a:prstGeom>
          <a:noFill/>
          <a:ln w="9525">
            <a:noFill/>
            <a:miter lim="800000"/>
            <a:headEnd/>
            <a:tailEnd/>
          </a:ln>
        </p:spPr>
      </p:pic>
      <p:sp>
        <p:nvSpPr>
          <p:cNvPr id="5" name="Прямоугольник 4"/>
          <p:cNvSpPr/>
          <p:nvPr/>
        </p:nvSpPr>
        <p:spPr>
          <a:xfrm>
            <a:off x="785786" y="3500438"/>
            <a:ext cx="2500330" cy="584775"/>
          </a:xfrm>
          <a:prstGeom prst="rect">
            <a:avLst/>
          </a:prstGeom>
        </p:spPr>
        <p:txBody>
          <a:bodyPr wrap="square">
            <a:spAutoFit/>
          </a:bodyPr>
          <a:lstStyle/>
          <a:p>
            <a:r>
              <a:rPr lang="de-DE" dirty="0" smtClean="0">
                <a:solidFill>
                  <a:srgbClr val="002060"/>
                </a:solidFill>
              </a:rPr>
              <a:t> </a:t>
            </a:r>
            <a:r>
              <a:rPr lang="de-DE" sz="3200" dirty="0" smtClean="0">
                <a:solidFill>
                  <a:srgbClr val="002060"/>
                </a:solidFill>
              </a:rPr>
              <a:t>der Leopard </a:t>
            </a:r>
            <a:endParaRPr lang="ru-RU" sz="3200" dirty="0">
              <a:solidFill>
                <a:srgbClr val="002060"/>
              </a:solidFill>
            </a:endParaRPr>
          </a:p>
        </p:txBody>
      </p:sp>
      <p:sp>
        <p:nvSpPr>
          <p:cNvPr id="6" name="Прямоугольник 5"/>
          <p:cNvSpPr/>
          <p:nvPr/>
        </p:nvSpPr>
        <p:spPr>
          <a:xfrm>
            <a:off x="3929058" y="5429264"/>
            <a:ext cx="2143140" cy="584775"/>
          </a:xfrm>
          <a:prstGeom prst="rect">
            <a:avLst/>
          </a:prstGeom>
        </p:spPr>
        <p:txBody>
          <a:bodyPr wrap="square">
            <a:spAutoFit/>
          </a:bodyPr>
          <a:lstStyle/>
          <a:p>
            <a:r>
              <a:rPr lang="de-DE" sz="3200" dirty="0" smtClean="0">
                <a:solidFill>
                  <a:srgbClr val="002060"/>
                </a:solidFill>
              </a:rPr>
              <a:t>der Hase </a:t>
            </a:r>
            <a:endParaRPr lang="ru-RU" sz="3200" dirty="0">
              <a:solidFill>
                <a:srgbClr val="002060"/>
              </a:solidFill>
            </a:endParaRPr>
          </a:p>
        </p:txBody>
      </p:sp>
      <p:sp>
        <p:nvSpPr>
          <p:cNvPr id="1025" name="Rectangle 1"/>
          <p:cNvSpPr>
            <a:spLocks noChangeArrowheads="1"/>
          </p:cNvSpPr>
          <p:nvPr/>
        </p:nvSpPr>
        <p:spPr bwMode="auto">
          <a:xfrm>
            <a:off x="6429388" y="3714752"/>
            <a:ext cx="271461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038225" algn="l"/>
              </a:tabLst>
            </a:pPr>
            <a:r>
              <a:rPr kumimoji="0" lang="de-DE" sz="3200" b="0" i="0" u="none" strike="noStrike" cap="none" normalizeH="0" baseline="0" dirty="0" smtClean="0">
                <a:ln>
                  <a:noFill/>
                </a:ln>
                <a:solidFill>
                  <a:srgbClr val="002060"/>
                </a:solidFill>
                <a:effectLst/>
                <a:latin typeface="+mn-lt"/>
                <a:ea typeface="Times New Roman" pitchFamily="18" charset="0"/>
              </a:rPr>
              <a:t>der weiße Bar</a:t>
            </a:r>
            <a:endParaRPr kumimoji="0" lang="de-DE" sz="3200" b="0" i="0" u="none" strike="noStrike" cap="none" normalizeH="0" baseline="0" dirty="0" smtClean="0">
              <a:ln>
                <a:noFill/>
              </a:ln>
              <a:solidFill>
                <a:srgbClr val="002060"/>
              </a:solidFill>
              <a:effectLst/>
              <a:latin typeface="+mn-lt"/>
            </a:endParaRPr>
          </a:p>
        </p:txBody>
      </p:sp>
      <p:pic>
        <p:nvPicPr>
          <p:cNvPr id="8" name="Рисунок 7"/>
          <p:cNvPicPr/>
          <p:nvPr/>
        </p:nvPicPr>
        <p:blipFill>
          <a:blip r:embed="rId8" cstate="email"/>
          <a:srcRect/>
          <a:stretch>
            <a:fillRect/>
          </a:stretch>
        </p:blipFill>
        <p:spPr bwMode="auto">
          <a:xfrm>
            <a:off x="3500430" y="285728"/>
            <a:ext cx="2571768" cy="1380745"/>
          </a:xfrm>
          <a:prstGeom prst="rect">
            <a:avLst/>
          </a:prstGeom>
          <a:noFill/>
          <a:ln w="9525">
            <a:noFill/>
            <a:miter lim="800000"/>
            <a:headEnd/>
            <a:tailEnd/>
          </a:ln>
        </p:spPr>
      </p:pic>
      <p:sp>
        <p:nvSpPr>
          <p:cNvPr id="9" name="TextBox 8"/>
          <p:cNvSpPr txBox="1"/>
          <p:nvPr/>
        </p:nvSpPr>
        <p:spPr>
          <a:xfrm>
            <a:off x="3071802" y="1928802"/>
            <a:ext cx="3786214" cy="523220"/>
          </a:xfrm>
          <a:prstGeom prst="rect">
            <a:avLst/>
          </a:prstGeom>
          <a:noFill/>
        </p:spPr>
        <p:txBody>
          <a:bodyPr wrap="square" rtlCol="0">
            <a:spAutoFit/>
          </a:bodyPr>
          <a:lstStyle/>
          <a:p>
            <a:r>
              <a:rPr lang="en-US" sz="2800" dirty="0" smtClean="0">
                <a:solidFill>
                  <a:srgbClr val="C00000"/>
                </a:solidFill>
              </a:rPr>
              <a:t>7.02.2014-23.02.2014</a:t>
            </a:r>
            <a:endParaRPr lang="ru-RU" sz="2800" dirty="0">
              <a:solidFill>
                <a:srgbClr val="C00000"/>
              </a:solidFill>
            </a:endParaRP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28670"/>
            <a:ext cx="8229600" cy="488968"/>
          </a:xfrm>
        </p:spPr>
        <p:txBody>
          <a:bodyPr/>
          <a:lstStyle/>
          <a:p>
            <a:r>
              <a:rPr lang="de-DE" dirty="0" smtClean="0"/>
              <a:t>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sz="4800" dirty="0" smtClean="0">
                <a:solidFill>
                  <a:srgbClr val="FF0000"/>
                </a:solidFill>
              </a:rPr>
              <a:t>         </a:t>
            </a:r>
            <a:r>
              <a:rPr lang="de-DE" sz="4800" b="1" dirty="0" smtClean="0">
                <a:solidFill>
                  <a:srgbClr val="002060"/>
                </a:solidFill>
              </a:rPr>
              <a:t>Die Olympischen Spiele</a:t>
            </a:r>
            <a:r>
              <a:rPr lang="ru-RU" sz="4800" dirty="0" smtClean="0">
                <a:solidFill>
                  <a:srgbClr val="002060"/>
                </a:solidFill>
              </a:rPr>
              <a:t/>
            </a:r>
            <a:br>
              <a:rPr lang="ru-RU" sz="4800" dirty="0" smtClean="0">
                <a:solidFill>
                  <a:srgbClr val="002060"/>
                </a:solidFill>
              </a:rPr>
            </a:br>
            <a:endParaRPr lang="ru-RU" sz="4800" dirty="0">
              <a:solidFill>
                <a:srgbClr val="002060"/>
              </a:solidFill>
            </a:endParaRPr>
          </a:p>
        </p:txBody>
      </p:sp>
      <p:pic>
        <p:nvPicPr>
          <p:cNvPr id="7" name="Рисунок 6" descr="g4Ikz8wRq5I.jpg"/>
          <p:cNvPicPr>
            <a:picLocks noChangeAspect="1"/>
          </p:cNvPicPr>
          <p:nvPr/>
        </p:nvPicPr>
        <p:blipFill>
          <a:blip r:embed="rId2" cstate="email"/>
          <a:stretch>
            <a:fillRect/>
          </a:stretch>
        </p:blipFill>
        <p:spPr>
          <a:xfrm>
            <a:off x="5857884" y="3786190"/>
            <a:ext cx="2991940" cy="2857520"/>
          </a:xfrm>
          <a:prstGeom prst="rect">
            <a:avLst/>
          </a:prstGeom>
          <a:ln>
            <a:noFill/>
          </a:ln>
          <a:effectLst>
            <a:outerShdw blurRad="292100" dist="139700" dir="2700000" algn="tl" rotWithShape="0">
              <a:srgbClr val="333333">
                <a:alpha val="65000"/>
              </a:srgbClr>
            </a:outerShdw>
          </a:effectLst>
        </p:spPr>
      </p:pic>
      <p:pic>
        <p:nvPicPr>
          <p:cNvPr id="9" name="Picture 3"/>
          <p:cNvPicPr>
            <a:picLocks noChangeAspect="1" noChangeArrowheads="1"/>
          </p:cNvPicPr>
          <p:nvPr/>
        </p:nvPicPr>
        <p:blipFill>
          <a:blip r:embed="rId3" cstate="email"/>
          <a:srcRect/>
          <a:stretch>
            <a:fillRect/>
          </a:stretch>
        </p:blipFill>
        <p:spPr bwMode="auto">
          <a:xfrm>
            <a:off x="6858016" y="214290"/>
            <a:ext cx="2013657" cy="1500174"/>
          </a:xfrm>
          <a:prstGeom prst="ellipse">
            <a:avLst/>
          </a:prstGeom>
          <a:noFill/>
          <a:ln w="9525">
            <a:noFill/>
            <a:miter lim="800000"/>
            <a:headEnd/>
            <a:tailEnd/>
          </a:ln>
          <a:effectLst>
            <a:glow rad="228600">
              <a:schemeClr val="accent4">
                <a:satMod val="175000"/>
                <a:alpha val="40000"/>
              </a:schemeClr>
            </a:glow>
          </a:effectLst>
        </p:spPr>
      </p:pic>
      <p:pic>
        <p:nvPicPr>
          <p:cNvPr id="10" name="Picture 3"/>
          <p:cNvPicPr>
            <a:picLocks noChangeAspect="1" noChangeArrowheads="1"/>
          </p:cNvPicPr>
          <p:nvPr/>
        </p:nvPicPr>
        <p:blipFill>
          <a:blip r:embed="rId4" cstate="email"/>
          <a:srcRect/>
          <a:stretch>
            <a:fillRect/>
          </a:stretch>
        </p:blipFill>
        <p:spPr bwMode="auto">
          <a:xfrm>
            <a:off x="428596" y="2285992"/>
            <a:ext cx="1357290" cy="2164244"/>
          </a:xfrm>
          <a:prstGeom prst="rect">
            <a:avLst/>
          </a:prstGeom>
          <a:noFill/>
          <a:ln w="9525">
            <a:noFill/>
            <a:miter lim="800000"/>
            <a:headEnd/>
            <a:tailEnd/>
          </a:ln>
        </p:spPr>
      </p:pic>
      <p:pic>
        <p:nvPicPr>
          <p:cNvPr id="11" name="Picture 5"/>
          <p:cNvPicPr>
            <a:picLocks noChangeAspect="1" noChangeArrowheads="1"/>
          </p:cNvPicPr>
          <p:nvPr/>
        </p:nvPicPr>
        <p:blipFill>
          <a:blip r:embed="rId5" cstate="email"/>
          <a:srcRect/>
          <a:stretch>
            <a:fillRect/>
          </a:stretch>
        </p:blipFill>
        <p:spPr bwMode="auto">
          <a:xfrm>
            <a:off x="2000232" y="3429000"/>
            <a:ext cx="3321842" cy="2214561"/>
          </a:xfrm>
          <a:prstGeom prst="rect">
            <a:avLst/>
          </a:prstGeom>
          <a:noFill/>
          <a:ln w="9525">
            <a:noFill/>
            <a:miter lim="800000"/>
            <a:headEnd/>
            <a:tailEnd/>
          </a:ln>
        </p:spPr>
      </p:pic>
      <p:pic>
        <p:nvPicPr>
          <p:cNvPr id="12" name="Рисунок 11" descr="Леопард"/>
          <p:cNvPicPr/>
          <p:nvPr/>
        </p:nvPicPr>
        <p:blipFill>
          <a:blip r:embed="rId6" r:link="rId7" cstate="email"/>
          <a:srcRect/>
          <a:stretch>
            <a:fillRect/>
          </a:stretch>
        </p:blipFill>
        <p:spPr bwMode="auto">
          <a:xfrm>
            <a:off x="642910" y="0"/>
            <a:ext cx="1143008" cy="1785950"/>
          </a:xfrm>
          <a:prstGeom prst="rect">
            <a:avLst/>
          </a:prstGeom>
          <a:noFill/>
          <a:ln w="9525">
            <a:noFill/>
            <a:miter lim="800000"/>
            <a:headEnd/>
            <a:tailEnd/>
          </a:ln>
        </p:spPr>
      </p:pic>
      <p:pic>
        <p:nvPicPr>
          <p:cNvPr id="13" name="Рисунок 12" descr="Зайка "/>
          <p:cNvPicPr/>
          <p:nvPr/>
        </p:nvPicPr>
        <p:blipFill>
          <a:blip r:embed="rId8" r:link="rId9" cstate="email"/>
          <a:srcRect/>
          <a:stretch>
            <a:fillRect/>
          </a:stretch>
        </p:blipFill>
        <p:spPr bwMode="auto">
          <a:xfrm>
            <a:off x="2214546" y="0"/>
            <a:ext cx="1219192" cy="1571636"/>
          </a:xfrm>
          <a:prstGeom prst="rect">
            <a:avLst/>
          </a:prstGeom>
          <a:noFill/>
          <a:ln w="9525">
            <a:noFill/>
            <a:miter lim="800000"/>
            <a:headEnd/>
            <a:tailEnd/>
          </a:ln>
        </p:spPr>
      </p:pic>
      <p:pic>
        <p:nvPicPr>
          <p:cNvPr id="14" name="Рисунок 13" descr="Белый мишка"/>
          <p:cNvPicPr/>
          <p:nvPr/>
        </p:nvPicPr>
        <p:blipFill>
          <a:blip r:embed="rId10" r:link="rId11" cstate="email"/>
          <a:srcRect/>
          <a:stretch>
            <a:fillRect/>
          </a:stretch>
        </p:blipFill>
        <p:spPr bwMode="auto">
          <a:xfrm>
            <a:off x="4000496" y="214290"/>
            <a:ext cx="1152525" cy="14478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1038225" algn="l"/>
              </a:tabLst>
            </a:pPr>
            <a:endParaRPr kumimoji="0" lang="ru-RU" sz="1800" b="0" i="0" u="none" strike="noStrike" cap="none" normalizeH="0" baseline="0" dirty="0" smtClean="0">
              <a:ln>
                <a:noFill/>
              </a:ln>
              <a:solidFill>
                <a:schemeClr val="tx1"/>
              </a:solidFill>
              <a:effectLst/>
              <a:latin typeface="Arial" pitchFamily="34" charset="0"/>
            </a:endParaRPr>
          </a:p>
        </p:txBody>
      </p:sp>
      <p:sp>
        <p:nvSpPr>
          <p:cNvPr id="3" name="Прямоугольник 2"/>
          <p:cNvSpPr/>
          <p:nvPr/>
        </p:nvSpPr>
        <p:spPr>
          <a:xfrm>
            <a:off x="1500166" y="2643182"/>
            <a:ext cx="7143799" cy="584775"/>
          </a:xfrm>
          <a:prstGeom prst="rect">
            <a:avLst/>
          </a:prstGeom>
        </p:spPr>
        <p:txBody>
          <a:bodyPr wrap="square">
            <a:spAutoFit/>
          </a:bodyPr>
          <a:lstStyle/>
          <a:p>
            <a:r>
              <a:rPr lang="en-US" sz="3200" dirty="0" err="1" smtClean="0">
                <a:solidFill>
                  <a:srgbClr val="002060"/>
                </a:solidFill>
                <a:latin typeface="+mn-lt"/>
                <a:ea typeface="Times New Roman" pitchFamily="18" charset="0"/>
              </a:rPr>
              <a:t>Erzählt</a:t>
            </a:r>
            <a:r>
              <a:rPr lang="en-US" sz="3200" dirty="0" smtClean="0">
                <a:solidFill>
                  <a:srgbClr val="002060"/>
                </a:solidFill>
                <a:latin typeface="+mn-lt"/>
                <a:ea typeface="Times New Roman" pitchFamily="18" charset="0"/>
              </a:rPr>
              <a:t> </a:t>
            </a:r>
            <a:r>
              <a:rPr lang="en-US" sz="3200" dirty="0" err="1" smtClean="0">
                <a:solidFill>
                  <a:srgbClr val="002060"/>
                </a:solidFill>
                <a:latin typeface="+mn-lt"/>
                <a:ea typeface="Times New Roman" pitchFamily="18" charset="0"/>
              </a:rPr>
              <a:t>über</a:t>
            </a:r>
            <a:r>
              <a:rPr lang="en-US" sz="3200" dirty="0" smtClean="0">
                <a:solidFill>
                  <a:srgbClr val="002060"/>
                </a:solidFill>
                <a:latin typeface="+mn-lt"/>
                <a:ea typeface="Times New Roman" pitchFamily="18" charset="0"/>
              </a:rPr>
              <a:t> </a:t>
            </a:r>
            <a:r>
              <a:rPr lang="de-DE" sz="3200" dirty="0" smtClean="0">
                <a:solidFill>
                  <a:srgbClr val="002060"/>
                </a:solidFill>
                <a:latin typeface="+mn-lt"/>
                <a:ea typeface="Times New Roman" pitchFamily="18" charset="0"/>
              </a:rPr>
              <a:t>die Olympischen Spiele</a:t>
            </a:r>
            <a:endParaRPr lang="ru-RU" sz="3200" dirty="0">
              <a:solidFill>
                <a:srgbClr val="002060"/>
              </a:solidFill>
              <a:latin typeface="+mn-lt"/>
            </a:endParaRPr>
          </a:p>
        </p:txBody>
      </p:sp>
      <p:pic>
        <p:nvPicPr>
          <p:cNvPr id="4" name="Picture 22" descr="u16205725"/>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6286512" y="3643314"/>
            <a:ext cx="2166944" cy="2667008"/>
          </a:xfrm>
          <a:prstGeom prst="rect">
            <a:avLst/>
          </a:prstGeom>
          <a:noFill/>
          <a:ln w="9525">
            <a:noFill/>
            <a:miter lim="800000"/>
            <a:headEnd/>
            <a:tailEnd/>
          </a:ln>
        </p:spPr>
      </p:pic>
      <p:pic>
        <p:nvPicPr>
          <p:cNvPr id="5" name="Рисунок 4" descr="C:\Documents and Settings\Admin\Local Settings\Temporary Internet Files\Content.IE5\AA1XCJZ9\MC900198041[2].wmf"/>
          <p:cNvPicPr/>
          <p:nvPr/>
        </p:nvPicPr>
        <p:blipFill>
          <a:blip r:embed="rId3" cstate="email"/>
          <a:srcRect/>
          <a:stretch>
            <a:fillRect/>
          </a:stretch>
        </p:blipFill>
        <p:spPr bwMode="auto">
          <a:xfrm>
            <a:off x="714348" y="428604"/>
            <a:ext cx="2000264" cy="1643074"/>
          </a:xfrm>
          <a:prstGeom prst="rect">
            <a:avLst/>
          </a:prstGeom>
          <a:noFill/>
          <a:ln w="9525">
            <a:noFill/>
            <a:miter lim="800000"/>
            <a:headEnd/>
            <a:tailEnd/>
          </a:ln>
        </p:spPr>
      </p:pic>
      <p:sp>
        <p:nvSpPr>
          <p:cNvPr id="6" name="Прямоугольник 5"/>
          <p:cNvSpPr/>
          <p:nvPr/>
        </p:nvSpPr>
        <p:spPr>
          <a:xfrm>
            <a:off x="3000364" y="1785926"/>
            <a:ext cx="4143403" cy="646331"/>
          </a:xfrm>
          <a:prstGeom prst="rect">
            <a:avLst/>
          </a:prstGeom>
        </p:spPr>
        <p:txBody>
          <a:bodyPr wrap="square">
            <a:spAutoFit/>
          </a:bodyPr>
          <a:lstStyle/>
          <a:p>
            <a:r>
              <a:rPr lang="en-US" sz="3600" b="1" dirty="0" err="1" smtClean="0">
                <a:solidFill>
                  <a:srgbClr val="002060"/>
                </a:solidFill>
              </a:rPr>
              <a:t>Hausaufgaben</a:t>
            </a:r>
            <a:endParaRPr lang="ru-RU" sz="3600" dirty="0">
              <a:solidFill>
                <a:srgbClr val="002060"/>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785794"/>
            <a:ext cx="8229600" cy="631844"/>
          </a:xfrm>
        </p:spPr>
        <p:txBody>
          <a:bodyPr/>
          <a:lstStyle/>
          <a:p>
            <a:pPr eaLnBrk="1" hangingPunct="1"/>
            <a:r>
              <a:rPr lang="en-US" dirty="0" err="1" smtClean="0">
                <a:solidFill>
                  <a:srgbClr val="C00000"/>
                </a:solidFill>
              </a:rPr>
              <a:t>Phonetische</a:t>
            </a:r>
            <a:r>
              <a:rPr lang="en-US" dirty="0" smtClean="0">
                <a:solidFill>
                  <a:srgbClr val="C00000"/>
                </a:solidFill>
              </a:rPr>
              <a:t> </a:t>
            </a:r>
            <a:r>
              <a:rPr lang="en-US" dirty="0" err="1" smtClean="0">
                <a:solidFill>
                  <a:srgbClr val="C00000"/>
                </a:solidFill>
              </a:rPr>
              <a:t>Übung</a:t>
            </a:r>
            <a:r>
              <a:rPr lang="en-US" dirty="0" smtClean="0">
                <a:solidFill>
                  <a:srgbClr val="C00000"/>
                </a:solidFill>
              </a:rPr>
              <a:t/>
            </a:r>
            <a:br>
              <a:rPr lang="en-US" dirty="0" smtClean="0">
                <a:solidFill>
                  <a:srgbClr val="C00000"/>
                </a:solidFill>
              </a:rPr>
            </a:br>
            <a:r>
              <a:rPr lang="de-DE" dirty="0" smtClean="0">
                <a:solidFill>
                  <a:srgbClr val="002060"/>
                </a:solidFill>
              </a:rPr>
              <a:t>Zungenbrecher</a:t>
            </a:r>
            <a:endParaRPr lang="ru-RU" dirty="0" smtClean="0">
              <a:solidFill>
                <a:srgbClr val="002060"/>
              </a:solidFill>
            </a:endParaRPr>
          </a:p>
        </p:txBody>
      </p:sp>
      <p:sp>
        <p:nvSpPr>
          <p:cNvPr id="10243" name="Rectangle 3"/>
          <p:cNvSpPr>
            <a:spLocks noGrp="1" noChangeArrowheads="1"/>
          </p:cNvSpPr>
          <p:nvPr>
            <p:ph type="body" idx="1"/>
          </p:nvPr>
        </p:nvSpPr>
        <p:spPr>
          <a:xfrm>
            <a:off x="457200" y="2214554"/>
            <a:ext cx="8229600" cy="3911609"/>
          </a:xfrm>
        </p:spPr>
        <p:txBody>
          <a:bodyPr/>
          <a:lstStyle/>
          <a:p>
            <a:pPr lvl="1" eaLnBrk="1" hangingPunct="1">
              <a:lnSpc>
                <a:spcPct val="90000"/>
              </a:lnSpc>
              <a:buNone/>
            </a:pPr>
            <a:r>
              <a:rPr lang="de-DE" sz="4400" dirty="0" smtClean="0">
                <a:solidFill>
                  <a:srgbClr val="002060"/>
                </a:solidFill>
              </a:rPr>
              <a:t>Wer nichts weiß und weiß, dass er nichts weiß, weiß viel mehr als der, der nichts weiß und nicht weiß, dass er nichts weiß.</a:t>
            </a:r>
          </a:p>
          <a:p>
            <a:pPr lvl="1" eaLnBrk="1" hangingPunct="1">
              <a:lnSpc>
                <a:spcPct val="90000"/>
              </a:lnSpc>
              <a:buNone/>
            </a:pPr>
            <a:endParaRPr lang="ru-RU" sz="2400" dirty="0" smtClean="0">
              <a:solidFill>
                <a:srgbClr val="002060"/>
              </a:solidFill>
            </a:endParaRP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a:xfrm>
            <a:off x="1500166" y="214313"/>
            <a:ext cx="7429552" cy="1071562"/>
          </a:xfrm>
        </p:spPr>
        <p:txBody>
          <a:bodyPr/>
          <a:lstStyle/>
          <a:p>
            <a:pPr eaLnBrk="1" hangingPunct="1"/>
            <a:r>
              <a:rPr lang="en-US" sz="3600" dirty="0" smtClean="0">
                <a:solidFill>
                  <a:srgbClr val="C00000"/>
                </a:solidFill>
              </a:rPr>
              <a:t>Olympia – </a:t>
            </a:r>
            <a:r>
              <a:rPr lang="en-US" sz="3600" dirty="0" err="1" smtClean="0">
                <a:solidFill>
                  <a:srgbClr val="C00000"/>
                </a:solidFill>
              </a:rPr>
              <a:t>Sieger</a:t>
            </a:r>
            <a:r>
              <a:rPr lang="en-US" sz="3600" dirty="0" smtClean="0">
                <a:solidFill>
                  <a:srgbClr val="C00000"/>
                </a:solidFill>
              </a:rPr>
              <a:t> </a:t>
            </a:r>
            <a:r>
              <a:rPr lang="en-US" sz="3600" dirty="0" err="1" smtClean="0">
                <a:solidFill>
                  <a:srgbClr val="C00000"/>
                </a:solidFill>
              </a:rPr>
              <a:t>der</a:t>
            </a:r>
            <a:r>
              <a:rPr lang="en-US" sz="3600" dirty="0" smtClean="0">
                <a:solidFill>
                  <a:srgbClr val="C00000"/>
                </a:solidFill>
              </a:rPr>
              <a:t> </a:t>
            </a:r>
            <a:r>
              <a:rPr lang="en-US" sz="3600" dirty="0" err="1" smtClean="0">
                <a:solidFill>
                  <a:srgbClr val="C00000"/>
                </a:solidFill>
              </a:rPr>
              <a:t>Zukunft</a:t>
            </a:r>
            <a:r>
              <a:rPr lang="en-US" sz="3600" dirty="0" smtClean="0">
                <a:solidFill>
                  <a:srgbClr val="C00000"/>
                </a:solidFill>
              </a:rPr>
              <a:t>, </a:t>
            </a:r>
            <a:r>
              <a:rPr lang="en-US" sz="3600" dirty="0" err="1" smtClean="0">
                <a:solidFill>
                  <a:srgbClr val="C00000"/>
                </a:solidFill>
              </a:rPr>
              <a:t>voran</a:t>
            </a:r>
            <a:r>
              <a:rPr lang="en-US" sz="3600" dirty="0" smtClean="0">
                <a:solidFill>
                  <a:srgbClr val="C00000"/>
                </a:solidFill>
              </a:rPr>
              <a:t>!</a:t>
            </a:r>
            <a:endParaRPr lang="ru-RU" sz="3600" dirty="0" smtClean="0">
              <a:solidFill>
                <a:srgbClr val="C00000"/>
              </a:solidFill>
            </a:endParaRPr>
          </a:p>
        </p:txBody>
      </p:sp>
      <p:sp>
        <p:nvSpPr>
          <p:cNvPr id="6147" name="Содержимое 2"/>
          <p:cNvSpPr>
            <a:spLocks noGrp="1"/>
          </p:cNvSpPr>
          <p:nvPr>
            <p:ph idx="1"/>
          </p:nvPr>
        </p:nvSpPr>
        <p:spPr>
          <a:xfrm>
            <a:off x="357188" y="1428750"/>
            <a:ext cx="8429625" cy="4667250"/>
          </a:xfrm>
        </p:spPr>
        <p:txBody>
          <a:bodyPr/>
          <a:lstStyle/>
          <a:p>
            <a:pPr eaLnBrk="1" hangingPunct="1">
              <a:buFontTx/>
              <a:buNone/>
            </a:pPr>
            <a:r>
              <a:rPr lang="en-US" dirty="0" smtClean="0"/>
              <a:t>   </a:t>
            </a:r>
            <a:r>
              <a:rPr lang="en-US" dirty="0" smtClean="0">
                <a:solidFill>
                  <a:srgbClr val="002060"/>
                </a:solidFill>
              </a:rPr>
              <a:t>In </a:t>
            </a:r>
            <a:r>
              <a:rPr lang="en-US" dirty="0" err="1" smtClean="0">
                <a:solidFill>
                  <a:srgbClr val="002060"/>
                </a:solidFill>
              </a:rPr>
              <a:t>unseren</a:t>
            </a:r>
            <a:r>
              <a:rPr lang="en-US" dirty="0" smtClean="0">
                <a:solidFill>
                  <a:srgbClr val="002060"/>
                </a:solidFill>
              </a:rPr>
              <a:t> </a:t>
            </a:r>
            <a:r>
              <a:rPr lang="en-US" dirty="0" err="1" smtClean="0">
                <a:solidFill>
                  <a:srgbClr val="002060"/>
                </a:solidFill>
              </a:rPr>
              <a:t>Lande</a:t>
            </a:r>
            <a:r>
              <a:rPr lang="en-US" dirty="0" smtClean="0">
                <a:solidFill>
                  <a:srgbClr val="002060"/>
                </a:solidFill>
              </a:rPr>
              <a:t>, an </a:t>
            </a:r>
            <a:r>
              <a:rPr lang="en-US" dirty="0" err="1" smtClean="0">
                <a:solidFill>
                  <a:srgbClr val="002060"/>
                </a:solidFill>
              </a:rPr>
              <a:t>jeden</a:t>
            </a:r>
            <a:r>
              <a:rPr lang="en-US" dirty="0" smtClean="0">
                <a:solidFill>
                  <a:srgbClr val="002060"/>
                </a:solidFill>
              </a:rPr>
              <a:t> Ort</a:t>
            </a:r>
          </a:p>
          <a:p>
            <a:pPr eaLnBrk="1" hangingPunct="1">
              <a:buFontTx/>
              <a:buNone/>
            </a:pPr>
            <a:r>
              <a:rPr lang="en-US" dirty="0" smtClean="0">
                <a:solidFill>
                  <a:srgbClr val="002060"/>
                </a:solidFill>
              </a:rPr>
              <a:t>   </a:t>
            </a:r>
            <a:r>
              <a:rPr lang="en-US" dirty="0" err="1" smtClean="0">
                <a:solidFill>
                  <a:srgbClr val="002060"/>
                </a:solidFill>
              </a:rPr>
              <a:t>Treiben</a:t>
            </a:r>
            <a:r>
              <a:rPr lang="en-US" dirty="0" smtClean="0">
                <a:solidFill>
                  <a:srgbClr val="002060"/>
                </a:solidFill>
              </a:rPr>
              <a:t> die </a:t>
            </a:r>
            <a:r>
              <a:rPr lang="en-US" dirty="0" err="1" smtClean="0">
                <a:solidFill>
                  <a:srgbClr val="002060"/>
                </a:solidFill>
              </a:rPr>
              <a:t>Jungen</a:t>
            </a:r>
            <a:r>
              <a:rPr lang="en-US" dirty="0" smtClean="0">
                <a:solidFill>
                  <a:srgbClr val="002060"/>
                </a:solidFill>
              </a:rPr>
              <a:t> und </a:t>
            </a:r>
            <a:r>
              <a:rPr lang="en-US" dirty="0" err="1" smtClean="0">
                <a:solidFill>
                  <a:srgbClr val="002060"/>
                </a:solidFill>
              </a:rPr>
              <a:t>M</a:t>
            </a:r>
            <a:r>
              <a:rPr lang="en-US" dirty="0" err="1" smtClean="0">
                <a:solidFill>
                  <a:srgbClr val="002060"/>
                </a:solidFill>
                <a:cs typeface="Times New Roman" pitchFamily="18" charset="0"/>
              </a:rPr>
              <a:t>ädchen</a:t>
            </a:r>
            <a:r>
              <a:rPr lang="en-US" dirty="0" smtClean="0">
                <a:solidFill>
                  <a:srgbClr val="002060"/>
                </a:solidFill>
                <a:cs typeface="Times New Roman" pitchFamily="18" charset="0"/>
              </a:rPr>
              <a:t> Sport.</a:t>
            </a:r>
          </a:p>
          <a:p>
            <a:pPr eaLnBrk="1" hangingPunct="1">
              <a:buFontTx/>
              <a:buNone/>
            </a:pPr>
            <a:r>
              <a:rPr lang="en-US" dirty="0" smtClean="0">
                <a:solidFill>
                  <a:srgbClr val="002060"/>
                </a:solidFill>
                <a:cs typeface="Times New Roman" pitchFamily="18" charset="0"/>
              </a:rPr>
              <a:t>   </a:t>
            </a:r>
            <a:r>
              <a:rPr lang="en-US" dirty="0" err="1" smtClean="0">
                <a:solidFill>
                  <a:srgbClr val="002060"/>
                </a:solidFill>
                <a:cs typeface="Times New Roman" pitchFamily="18" charset="0"/>
              </a:rPr>
              <a:t>Seht</a:t>
            </a:r>
            <a:r>
              <a:rPr lang="en-US" dirty="0" smtClean="0">
                <a:solidFill>
                  <a:srgbClr val="002060"/>
                </a:solidFill>
                <a:cs typeface="Times New Roman" pitchFamily="18" charset="0"/>
              </a:rPr>
              <a:t>, </a:t>
            </a:r>
            <a:r>
              <a:rPr lang="en-US" dirty="0" err="1" smtClean="0">
                <a:solidFill>
                  <a:srgbClr val="002060"/>
                </a:solidFill>
                <a:cs typeface="Times New Roman" pitchFamily="18" charset="0"/>
              </a:rPr>
              <a:t>wie</a:t>
            </a:r>
            <a:r>
              <a:rPr lang="en-US" dirty="0" smtClean="0">
                <a:solidFill>
                  <a:srgbClr val="002060"/>
                </a:solidFill>
                <a:cs typeface="Times New Roman" pitchFamily="18" charset="0"/>
              </a:rPr>
              <a:t> </a:t>
            </a:r>
            <a:r>
              <a:rPr lang="en-US" dirty="0" err="1" smtClean="0">
                <a:solidFill>
                  <a:srgbClr val="002060"/>
                </a:solidFill>
                <a:cs typeface="Times New Roman" pitchFamily="18" charset="0"/>
              </a:rPr>
              <a:t>sie</a:t>
            </a:r>
            <a:r>
              <a:rPr lang="en-US" dirty="0" smtClean="0">
                <a:solidFill>
                  <a:srgbClr val="002060"/>
                </a:solidFill>
                <a:cs typeface="Times New Roman" pitchFamily="18" charset="0"/>
              </a:rPr>
              <a:t> </a:t>
            </a:r>
            <a:r>
              <a:rPr lang="en-US" dirty="0" err="1" smtClean="0">
                <a:solidFill>
                  <a:srgbClr val="002060"/>
                </a:solidFill>
                <a:cs typeface="Times New Roman" pitchFamily="18" charset="0"/>
              </a:rPr>
              <a:t>mutig</a:t>
            </a:r>
            <a:r>
              <a:rPr lang="en-US" dirty="0" smtClean="0">
                <a:solidFill>
                  <a:srgbClr val="002060"/>
                </a:solidFill>
                <a:cs typeface="Times New Roman" pitchFamily="18" charset="0"/>
              </a:rPr>
              <a:t> und </a:t>
            </a:r>
            <a:r>
              <a:rPr lang="en-US" dirty="0" err="1" smtClean="0">
                <a:solidFill>
                  <a:srgbClr val="002060"/>
                </a:solidFill>
                <a:cs typeface="Times New Roman" pitchFamily="18" charset="0"/>
              </a:rPr>
              <a:t>zielbewusst</a:t>
            </a:r>
            <a:r>
              <a:rPr lang="en-US" dirty="0" smtClean="0">
                <a:solidFill>
                  <a:srgbClr val="002060"/>
                </a:solidFill>
                <a:cs typeface="Times New Roman" pitchFamily="18" charset="0"/>
              </a:rPr>
              <a:t> </a:t>
            </a:r>
            <a:r>
              <a:rPr lang="en-US" dirty="0" err="1" smtClean="0">
                <a:solidFill>
                  <a:srgbClr val="002060"/>
                </a:solidFill>
                <a:cs typeface="Times New Roman" pitchFamily="18" charset="0"/>
              </a:rPr>
              <a:t>sind</a:t>
            </a:r>
            <a:r>
              <a:rPr lang="en-US" dirty="0" smtClean="0">
                <a:solidFill>
                  <a:srgbClr val="002060"/>
                </a:solidFill>
                <a:cs typeface="Times New Roman" pitchFamily="18" charset="0"/>
              </a:rPr>
              <a:t>!</a:t>
            </a:r>
          </a:p>
          <a:p>
            <a:pPr eaLnBrk="1" hangingPunct="1">
              <a:buFontTx/>
              <a:buNone/>
            </a:pPr>
            <a:r>
              <a:rPr lang="en-US" dirty="0" smtClean="0">
                <a:solidFill>
                  <a:srgbClr val="002060"/>
                </a:solidFill>
                <a:cs typeface="Times New Roman" pitchFamily="18" charset="0"/>
              </a:rPr>
              <a:t>   </a:t>
            </a:r>
            <a:r>
              <a:rPr lang="en-US" dirty="0" err="1" smtClean="0">
                <a:solidFill>
                  <a:srgbClr val="002060"/>
                </a:solidFill>
                <a:cs typeface="Times New Roman" pitchFamily="18" charset="0"/>
              </a:rPr>
              <a:t>Weltmeister</a:t>
            </a:r>
            <a:r>
              <a:rPr lang="en-US" dirty="0" smtClean="0">
                <a:solidFill>
                  <a:srgbClr val="002060"/>
                </a:solidFill>
                <a:cs typeface="Times New Roman" pitchFamily="18" charset="0"/>
              </a:rPr>
              <a:t> </a:t>
            </a:r>
            <a:r>
              <a:rPr lang="en-US" dirty="0" err="1" smtClean="0">
                <a:solidFill>
                  <a:srgbClr val="002060"/>
                </a:solidFill>
                <a:cs typeface="Times New Roman" pitchFamily="18" charset="0"/>
              </a:rPr>
              <a:t>werden</a:t>
            </a:r>
            <a:r>
              <a:rPr lang="en-US" dirty="0" smtClean="0">
                <a:solidFill>
                  <a:srgbClr val="002060"/>
                </a:solidFill>
                <a:cs typeface="Times New Roman" pitchFamily="18" charset="0"/>
              </a:rPr>
              <a:t> will </a:t>
            </a:r>
            <a:r>
              <a:rPr lang="en-US" dirty="0" err="1" smtClean="0">
                <a:solidFill>
                  <a:srgbClr val="002060"/>
                </a:solidFill>
                <a:cs typeface="Times New Roman" pitchFamily="18" charset="0"/>
              </a:rPr>
              <a:t>jedes</a:t>
            </a:r>
            <a:r>
              <a:rPr lang="en-US" dirty="0" smtClean="0">
                <a:solidFill>
                  <a:srgbClr val="002060"/>
                </a:solidFill>
                <a:cs typeface="Times New Roman" pitchFamily="18" charset="0"/>
              </a:rPr>
              <a:t> Kind.</a:t>
            </a:r>
          </a:p>
          <a:p>
            <a:pPr eaLnBrk="1" hangingPunct="1">
              <a:buFontTx/>
              <a:buNone/>
            </a:pPr>
            <a:r>
              <a:rPr lang="en-US" dirty="0" smtClean="0">
                <a:solidFill>
                  <a:srgbClr val="002060"/>
                </a:solidFill>
                <a:cs typeface="Times New Roman" pitchFamily="18" charset="0"/>
              </a:rPr>
              <a:t>   Olympia – </a:t>
            </a:r>
            <a:r>
              <a:rPr lang="en-US" dirty="0" err="1" smtClean="0">
                <a:solidFill>
                  <a:srgbClr val="002060"/>
                </a:solidFill>
                <a:cs typeface="Times New Roman" pitchFamily="18" charset="0"/>
              </a:rPr>
              <a:t>Sieger</a:t>
            </a:r>
            <a:r>
              <a:rPr lang="en-US" dirty="0" smtClean="0">
                <a:solidFill>
                  <a:srgbClr val="002060"/>
                </a:solidFill>
                <a:cs typeface="Times New Roman" pitchFamily="18" charset="0"/>
              </a:rPr>
              <a:t> </a:t>
            </a:r>
            <a:r>
              <a:rPr lang="en-US" dirty="0" err="1" smtClean="0">
                <a:solidFill>
                  <a:srgbClr val="002060"/>
                </a:solidFill>
                <a:cs typeface="Times New Roman" pitchFamily="18" charset="0"/>
              </a:rPr>
              <a:t>der</a:t>
            </a:r>
            <a:r>
              <a:rPr lang="en-US" dirty="0" smtClean="0">
                <a:solidFill>
                  <a:srgbClr val="002060"/>
                </a:solidFill>
                <a:cs typeface="Times New Roman" pitchFamily="18" charset="0"/>
              </a:rPr>
              <a:t> </a:t>
            </a:r>
            <a:r>
              <a:rPr lang="en-US" dirty="0" err="1" smtClean="0">
                <a:solidFill>
                  <a:srgbClr val="002060"/>
                </a:solidFill>
                <a:cs typeface="Times New Roman" pitchFamily="18" charset="0"/>
              </a:rPr>
              <a:t>Zukunft</a:t>
            </a:r>
            <a:r>
              <a:rPr lang="en-US" dirty="0" smtClean="0">
                <a:solidFill>
                  <a:srgbClr val="002060"/>
                </a:solidFill>
                <a:cs typeface="Times New Roman" pitchFamily="18" charset="0"/>
              </a:rPr>
              <a:t>, </a:t>
            </a:r>
            <a:r>
              <a:rPr lang="en-US" dirty="0" err="1" smtClean="0">
                <a:solidFill>
                  <a:srgbClr val="002060"/>
                </a:solidFill>
                <a:cs typeface="Times New Roman" pitchFamily="18" charset="0"/>
              </a:rPr>
              <a:t>voran</a:t>
            </a:r>
            <a:r>
              <a:rPr lang="en-US" dirty="0" smtClean="0">
                <a:solidFill>
                  <a:srgbClr val="002060"/>
                </a:solidFill>
                <a:cs typeface="Times New Roman" pitchFamily="18" charset="0"/>
              </a:rPr>
              <a:t>!</a:t>
            </a:r>
          </a:p>
          <a:p>
            <a:pPr eaLnBrk="1" hangingPunct="1">
              <a:buFontTx/>
              <a:buNone/>
            </a:pPr>
            <a:r>
              <a:rPr lang="en-US" dirty="0" smtClean="0">
                <a:solidFill>
                  <a:srgbClr val="002060"/>
                </a:solidFill>
                <a:cs typeface="Times New Roman" pitchFamily="18" charset="0"/>
              </a:rPr>
              <a:t>   </a:t>
            </a:r>
            <a:r>
              <a:rPr lang="en-US" dirty="0" err="1" smtClean="0">
                <a:solidFill>
                  <a:srgbClr val="002060"/>
                </a:solidFill>
                <a:cs typeface="Times New Roman" pitchFamily="18" charset="0"/>
              </a:rPr>
              <a:t>Wer</a:t>
            </a:r>
            <a:r>
              <a:rPr lang="en-US" dirty="0" smtClean="0">
                <a:solidFill>
                  <a:srgbClr val="002060"/>
                </a:solidFill>
                <a:cs typeface="Times New Roman" pitchFamily="18" charset="0"/>
              </a:rPr>
              <a:t> </a:t>
            </a:r>
            <a:r>
              <a:rPr lang="en-US" dirty="0" err="1" smtClean="0">
                <a:solidFill>
                  <a:srgbClr val="002060"/>
                </a:solidFill>
                <a:cs typeface="Times New Roman" pitchFamily="18" charset="0"/>
              </a:rPr>
              <a:t>startet</a:t>
            </a:r>
            <a:r>
              <a:rPr lang="en-US" dirty="0" smtClean="0">
                <a:solidFill>
                  <a:srgbClr val="002060"/>
                </a:solidFill>
                <a:cs typeface="Times New Roman" pitchFamily="18" charset="0"/>
              </a:rPr>
              <a:t> </a:t>
            </a:r>
            <a:r>
              <a:rPr lang="en-US" dirty="0" err="1" smtClean="0">
                <a:solidFill>
                  <a:srgbClr val="002060"/>
                </a:solidFill>
                <a:cs typeface="Times New Roman" pitchFamily="18" charset="0"/>
              </a:rPr>
              <a:t>noch</a:t>
            </a:r>
            <a:r>
              <a:rPr lang="en-US" dirty="0" smtClean="0">
                <a:solidFill>
                  <a:srgbClr val="002060"/>
                </a:solidFill>
                <a:cs typeface="Times New Roman" pitchFamily="18" charset="0"/>
              </a:rPr>
              <a:t> </a:t>
            </a:r>
            <a:r>
              <a:rPr lang="en-US" dirty="0" err="1" smtClean="0">
                <a:solidFill>
                  <a:srgbClr val="002060"/>
                </a:solidFill>
                <a:cs typeface="Times New Roman" pitchFamily="18" charset="0"/>
              </a:rPr>
              <a:t>heute</a:t>
            </a:r>
            <a:r>
              <a:rPr lang="en-US" dirty="0" smtClean="0">
                <a:solidFill>
                  <a:srgbClr val="002060"/>
                </a:solidFill>
                <a:cs typeface="Times New Roman" pitchFamily="18" charset="0"/>
              </a:rPr>
              <a:t> </a:t>
            </a:r>
            <a:r>
              <a:rPr lang="en-US" dirty="0" err="1" smtClean="0">
                <a:solidFill>
                  <a:srgbClr val="002060"/>
                </a:solidFill>
                <a:cs typeface="Times New Roman" pitchFamily="18" charset="0"/>
              </a:rPr>
              <a:t>zum</a:t>
            </a:r>
            <a:r>
              <a:rPr lang="en-US" dirty="0" smtClean="0">
                <a:solidFill>
                  <a:srgbClr val="002060"/>
                </a:solidFill>
                <a:cs typeface="Times New Roman" pitchFamily="18" charset="0"/>
              </a:rPr>
              <a:t> </a:t>
            </a:r>
            <a:r>
              <a:rPr lang="en-US" dirty="0" err="1" smtClean="0">
                <a:solidFill>
                  <a:srgbClr val="002060"/>
                </a:solidFill>
                <a:cs typeface="Times New Roman" pitchFamily="18" charset="0"/>
              </a:rPr>
              <a:t>Sieg</a:t>
            </a:r>
            <a:r>
              <a:rPr lang="en-US" dirty="0" smtClean="0">
                <a:solidFill>
                  <a:srgbClr val="002060"/>
                </a:solidFill>
                <a:cs typeface="Times New Roman" pitchFamily="18" charset="0"/>
              </a:rPr>
              <a:t>?</a:t>
            </a:r>
          </a:p>
          <a:p>
            <a:pPr eaLnBrk="1" hangingPunct="1">
              <a:buFontTx/>
              <a:buNone/>
            </a:pPr>
            <a:r>
              <a:rPr lang="en-US" dirty="0" smtClean="0">
                <a:solidFill>
                  <a:srgbClr val="002060"/>
                </a:solidFill>
                <a:cs typeface="Times New Roman" pitchFamily="18" charset="0"/>
              </a:rPr>
              <a:t>   </a:t>
            </a:r>
            <a:r>
              <a:rPr lang="en-US" dirty="0" err="1" smtClean="0">
                <a:solidFill>
                  <a:srgbClr val="002060"/>
                </a:solidFill>
                <a:cs typeface="Times New Roman" pitchFamily="18" charset="0"/>
              </a:rPr>
              <a:t>Wer</a:t>
            </a:r>
            <a:r>
              <a:rPr lang="en-US" dirty="0" smtClean="0">
                <a:solidFill>
                  <a:srgbClr val="002060"/>
                </a:solidFill>
                <a:cs typeface="Times New Roman" pitchFamily="18" charset="0"/>
              </a:rPr>
              <a:t> </a:t>
            </a:r>
            <a:r>
              <a:rPr lang="en-US" dirty="0" err="1" smtClean="0">
                <a:solidFill>
                  <a:srgbClr val="002060"/>
                </a:solidFill>
                <a:cs typeface="Times New Roman" pitchFamily="18" charset="0"/>
              </a:rPr>
              <a:t>ist</a:t>
            </a:r>
            <a:r>
              <a:rPr lang="en-US" dirty="0" smtClean="0">
                <a:solidFill>
                  <a:srgbClr val="002060"/>
                </a:solidFill>
                <a:cs typeface="Times New Roman" pitchFamily="18" charset="0"/>
              </a:rPr>
              <a:t> </a:t>
            </a:r>
            <a:r>
              <a:rPr lang="en-US" dirty="0" err="1" smtClean="0">
                <a:solidFill>
                  <a:srgbClr val="002060"/>
                </a:solidFill>
                <a:cs typeface="Times New Roman" pitchFamily="18" charset="0"/>
              </a:rPr>
              <a:t>dran</a:t>
            </a:r>
            <a:r>
              <a:rPr lang="en-US" dirty="0" smtClean="0">
                <a:solidFill>
                  <a:srgbClr val="002060"/>
                </a:solidFill>
                <a:cs typeface="Times New Roman" pitchFamily="18" charset="0"/>
              </a:rPr>
              <a:t>?</a:t>
            </a:r>
            <a:endParaRPr lang="ru-RU" dirty="0" smtClean="0">
              <a:solidFill>
                <a:srgbClr val="002060"/>
              </a:solidFill>
            </a:endParaRPr>
          </a:p>
        </p:txBody>
      </p:sp>
      <p:pic>
        <p:nvPicPr>
          <p:cNvPr id="6148" name="Picture 3"/>
          <p:cNvPicPr>
            <a:picLocks noChangeAspect="1" noChangeArrowheads="1" noCrop="1"/>
          </p:cNvPicPr>
          <p:nvPr/>
        </p:nvPicPr>
        <p:blipFill>
          <a:blip r:embed="rId2" cstate="email"/>
          <a:srcRect/>
          <a:stretch>
            <a:fillRect/>
          </a:stretch>
        </p:blipFill>
        <p:spPr bwMode="auto">
          <a:xfrm>
            <a:off x="7358063" y="4143375"/>
            <a:ext cx="1643062" cy="1528763"/>
          </a:xfrm>
          <a:prstGeom prst="rect">
            <a:avLst/>
          </a:prstGeom>
          <a:noFill/>
          <a:ln w="9525">
            <a:noFill/>
            <a:miter lim="800000"/>
            <a:headEnd/>
            <a:tailEnd/>
          </a:ln>
        </p:spPr>
      </p:pic>
      <p:pic>
        <p:nvPicPr>
          <p:cNvPr id="6149" name="Picture 6"/>
          <p:cNvPicPr>
            <a:picLocks noChangeAspect="1" noChangeArrowheads="1" noCrop="1"/>
          </p:cNvPicPr>
          <p:nvPr/>
        </p:nvPicPr>
        <p:blipFill>
          <a:blip r:embed="rId3" cstate="email"/>
          <a:srcRect/>
          <a:stretch>
            <a:fillRect/>
          </a:stretch>
        </p:blipFill>
        <p:spPr bwMode="auto">
          <a:xfrm>
            <a:off x="3214688" y="5000625"/>
            <a:ext cx="1500187" cy="1266825"/>
          </a:xfrm>
          <a:prstGeom prst="rect">
            <a:avLst/>
          </a:prstGeom>
          <a:noFill/>
          <a:ln w="9525">
            <a:noFill/>
            <a:miter lim="800000"/>
            <a:headEnd/>
            <a:tailEnd/>
          </a:ln>
        </p:spPr>
      </p:pic>
      <p:pic>
        <p:nvPicPr>
          <p:cNvPr id="6150" name="Picture 7" descr="C:\Program Files\Microsoft Office\MEDIA\CAGCAT10\j0298653.wmf"/>
          <p:cNvPicPr>
            <a:picLocks noChangeAspect="1" noChangeArrowheads="1"/>
          </p:cNvPicPr>
          <p:nvPr/>
        </p:nvPicPr>
        <p:blipFill>
          <a:blip r:embed="rId4" cstate="email"/>
          <a:srcRect/>
          <a:stretch>
            <a:fillRect/>
          </a:stretch>
        </p:blipFill>
        <p:spPr bwMode="auto">
          <a:xfrm>
            <a:off x="214282" y="214290"/>
            <a:ext cx="1781175" cy="106045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457200" y="500042"/>
            <a:ext cx="8401080" cy="5626121"/>
          </a:xfrm>
        </p:spPr>
        <p:txBody>
          <a:bodyPr/>
          <a:lstStyle/>
          <a:p>
            <a:pPr eaLnBrk="1" hangingPunct="1"/>
            <a:r>
              <a:rPr lang="en-US" sz="3600" dirty="0" err="1" smtClean="0">
                <a:solidFill>
                  <a:srgbClr val="002060"/>
                </a:solidFill>
              </a:rPr>
              <a:t>Im</a:t>
            </a:r>
            <a:r>
              <a:rPr lang="en-US" sz="3600" dirty="0" smtClean="0">
                <a:solidFill>
                  <a:srgbClr val="002060"/>
                </a:solidFill>
              </a:rPr>
              <a:t> </a:t>
            </a:r>
            <a:r>
              <a:rPr lang="en-US" sz="3600" dirty="0" err="1" smtClean="0">
                <a:solidFill>
                  <a:srgbClr val="002060"/>
                </a:solidFill>
              </a:rPr>
              <a:t>gesunder</a:t>
            </a:r>
            <a:r>
              <a:rPr lang="en-US" sz="3600" dirty="0" smtClean="0">
                <a:solidFill>
                  <a:srgbClr val="002060"/>
                </a:solidFill>
              </a:rPr>
              <a:t> </a:t>
            </a:r>
            <a:r>
              <a:rPr lang="en-US" sz="3600" dirty="0" err="1" smtClean="0">
                <a:solidFill>
                  <a:srgbClr val="002060"/>
                </a:solidFill>
              </a:rPr>
              <a:t>Körper</a:t>
            </a:r>
            <a:r>
              <a:rPr lang="en-US" sz="3600" dirty="0" smtClean="0">
                <a:solidFill>
                  <a:srgbClr val="002060"/>
                </a:solidFill>
              </a:rPr>
              <a:t> - </a:t>
            </a:r>
            <a:r>
              <a:rPr lang="en-US" sz="3600" dirty="0" err="1" smtClean="0">
                <a:solidFill>
                  <a:srgbClr val="002060"/>
                </a:solidFill>
              </a:rPr>
              <a:t>gesunder</a:t>
            </a:r>
            <a:r>
              <a:rPr lang="en-US" sz="3600" dirty="0" smtClean="0">
                <a:solidFill>
                  <a:srgbClr val="002060"/>
                </a:solidFill>
              </a:rPr>
              <a:t> </a:t>
            </a:r>
            <a:r>
              <a:rPr lang="en-US" sz="3600" dirty="0" err="1" smtClean="0">
                <a:solidFill>
                  <a:srgbClr val="002060"/>
                </a:solidFill>
              </a:rPr>
              <a:t>Geist</a:t>
            </a:r>
            <a:endParaRPr lang="en-US" sz="3600" dirty="0" smtClean="0">
              <a:solidFill>
                <a:srgbClr val="002060"/>
              </a:solidFill>
            </a:endParaRPr>
          </a:p>
          <a:p>
            <a:pPr eaLnBrk="1" hangingPunct="1"/>
            <a:r>
              <a:rPr lang="ru-RU" sz="3600" dirty="0" smtClean="0">
                <a:solidFill>
                  <a:srgbClr val="C00000"/>
                </a:solidFill>
              </a:rPr>
              <a:t>В здоровом теле - здоровый дух.</a:t>
            </a:r>
          </a:p>
          <a:p>
            <a:pPr eaLnBrk="1" hangingPunct="1"/>
            <a:r>
              <a:rPr lang="en-US" sz="3600" dirty="0" err="1" smtClean="0">
                <a:solidFill>
                  <a:srgbClr val="002060"/>
                </a:solidFill>
              </a:rPr>
              <a:t>Wer</a:t>
            </a:r>
            <a:r>
              <a:rPr lang="en-US" sz="3600" dirty="0" smtClean="0">
                <a:solidFill>
                  <a:srgbClr val="002060"/>
                </a:solidFill>
              </a:rPr>
              <a:t> </a:t>
            </a:r>
            <a:r>
              <a:rPr lang="en-US" sz="3600" dirty="0" err="1" smtClean="0">
                <a:solidFill>
                  <a:srgbClr val="002060"/>
                </a:solidFill>
              </a:rPr>
              <a:t>wagt</a:t>
            </a:r>
            <a:r>
              <a:rPr lang="ru-RU" sz="3600" dirty="0" smtClean="0">
                <a:solidFill>
                  <a:srgbClr val="002060"/>
                </a:solidFill>
              </a:rPr>
              <a:t>, </a:t>
            </a:r>
            <a:r>
              <a:rPr lang="en-US" sz="3600" dirty="0" err="1" smtClean="0">
                <a:solidFill>
                  <a:srgbClr val="002060"/>
                </a:solidFill>
              </a:rPr>
              <a:t>gewinnt</a:t>
            </a:r>
            <a:r>
              <a:rPr lang="ru-RU" sz="3600" dirty="0" smtClean="0">
                <a:solidFill>
                  <a:srgbClr val="002060"/>
                </a:solidFill>
              </a:rPr>
              <a:t>.</a:t>
            </a:r>
          </a:p>
          <a:p>
            <a:pPr eaLnBrk="1" hangingPunct="1"/>
            <a:r>
              <a:rPr lang="ru-RU" sz="3600" dirty="0" smtClean="0">
                <a:solidFill>
                  <a:srgbClr val="C00000"/>
                </a:solidFill>
              </a:rPr>
              <a:t>Риск - благородное дело.</a:t>
            </a:r>
          </a:p>
          <a:p>
            <a:pPr eaLnBrk="1" hangingPunct="1"/>
            <a:r>
              <a:rPr lang="en-US" sz="3600" dirty="0" err="1" smtClean="0">
                <a:solidFill>
                  <a:srgbClr val="002060"/>
                </a:solidFill>
              </a:rPr>
              <a:t>Besser</a:t>
            </a:r>
            <a:r>
              <a:rPr lang="en-US" sz="3600" dirty="0" smtClean="0">
                <a:solidFill>
                  <a:srgbClr val="002060"/>
                </a:solidFill>
              </a:rPr>
              <a:t> sp</a:t>
            </a:r>
            <a:r>
              <a:rPr lang="ru-RU" sz="3600" dirty="0" err="1" smtClean="0">
                <a:solidFill>
                  <a:srgbClr val="002060"/>
                </a:solidFill>
              </a:rPr>
              <a:t>ä</a:t>
            </a:r>
            <a:r>
              <a:rPr lang="en-US" sz="3600" dirty="0" err="1" smtClean="0">
                <a:solidFill>
                  <a:srgbClr val="002060"/>
                </a:solidFill>
              </a:rPr>
              <a:t>ter</a:t>
            </a:r>
            <a:r>
              <a:rPr lang="en-US" sz="3600" dirty="0" smtClean="0">
                <a:solidFill>
                  <a:srgbClr val="002060"/>
                </a:solidFill>
              </a:rPr>
              <a:t> </a:t>
            </a:r>
            <a:r>
              <a:rPr lang="en-US" sz="3600" dirty="0" err="1" smtClean="0">
                <a:solidFill>
                  <a:srgbClr val="002060"/>
                </a:solidFill>
              </a:rPr>
              <a:t>als</a:t>
            </a:r>
            <a:r>
              <a:rPr lang="en-US" sz="3600" dirty="0" smtClean="0">
                <a:solidFill>
                  <a:srgbClr val="002060"/>
                </a:solidFill>
              </a:rPr>
              <a:t> </a:t>
            </a:r>
            <a:r>
              <a:rPr lang="en-US" sz="3600" dirty="0" err="1" smtClean="0">
                <a:solidFill>
                  <a:srgbClr val="002060"/>
                </a:solidFill>
              </a:rPr>
              <a:t>nie</a:t>
            </a:r>
            <a:r>
              <a:rPr lang="ru-RU" sz="3600" dirty="0" smtClean="0">
                <a:solidFill>
                  <a:srgbClr val="002060"/>
                </a:solidFill>
              </a:rPr>
              <a:t>.</a:t>
            </a:r>
          </a:p>
          <a:p>
            <a:pPr eaLnBrk="1" hangingPunct="1"/>
            <a:r>
              <a:rPr lang="ru-RU" sz="3600" dirty="0" smtClean="0">
                <a:solidFill>
                  <a:srgbClr val="C00000"/>
                </a:solidFill>
              </a:rPr>
              <a:t>Лучше поздно, чем никогда</a:t>
            </a:r>
          </a:p>
          <a:p>
            <a:pPr eaLnBrk="1" hangingPunct="1"/>
            <a:r>
              <a:rPr lang="en-US" sz="3600" dirty="0" err="1" smtClean="0">
                <a:solidFill>
                  <a:srgbClr val="002060"/>
                </a:solidFill>
              </a:rPr>
              <a:t>Wer</a:t>
            </a:r>
            <a:r>
              <a:rPr lang="en-US" sz="3600" dirty="0" smtClean="0">
                <a:solidFill>
                  <a:srgbClr val="002060"/>
                </a:solidFill>
              </a:rPr>
              <a:t> Sport </a:t>
            </a:r>
            <a:r>
              <a:rPr lang="en-US" sz="3600" dirty="0" err="1" smtClean="0">
                <a:solidFill>
                  <a:srgbClr val="002060"/>
                </a:solidFill>
              </a:rPr>
              <a:t>treibt</a:t>
            </a:r>
            <a:r>
              <a:rPr lang="en-US" sz="3600" dirty="0" smtClean="0">
                <a:solidFill>
                  <a:srgbClr val="002060"/>
                </a:solidFill>
              </a:rPr>
              <a:t>, </a:t>
            </a:r>
            <a:r>
              <a:rPr lang="en-US" sz="3600" dirty="0" err="1" smtClean="0">
                <a:solidFill>
                  <a:srgbClr val="002060"/>
                </a:solidFill>
              </a:rPr>
              <a:t>der</a:t>
            </a:r>
            <a:r>
              <a:rPr lang="en-US" sz="3600" dirty="0" smtClean="0">
                <a:solidFill>
                  <a:srgbClr val="002060"/>
                </a:solidFill>
              </a:rPr>
              <a:t> </a:t>
            </a:r>
            <a:r>
              <a:rPr lang="en-US" sz="3600" dirty="0" err="1" smtClean="0">
                <a:solidFill>
                  <a:srgbClr val="002060"/>
                </a:solidFill>
              </a:rPr>
              <a:t>bleibt</a:t>
            </a:r>
            <a:r>
              <a:rPr lang="en-US" sz="3600" dirty="0" smtClean="0">
                <a:solidFill>
                  <a:srgbClr val="002060"/>
                </a:solidFill>
              </a:rPr>
              <a:t>.</a:t>
            </a:r>
            <a:endParaRPr lang="ru-RU" sz="3600" dirty="0" smtClean="0">
              <a:solidFill>
                <a:srgbClr val="002060"/>
              </a:solidFill>
            </a:endParaRPr>
          </a:p>
          <a:p>
            <a:pPr eaLnBrk="1" hangingPunct="1"/>
            <a:r>
              <a:rPr lang="ru-RU" sz="3600" dirty="0" smtClean="0">
                <a:solidFill>
                  <a:srgbClr val="C00000"/>
                </a:solidFill>
              </a:rPr>
              <a:t>Кто со спортом в ногу идет, тот долго живет. </a:t>
            </a:r>
          </a:p>
          <a:p>
            <a:endParaRPr lang="ru-RU" sz="36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857233"/>
            <a:ext cx="8786842" cy="6186309"/>
          </a:xfrm>
          <a:prstGeom prst="rect">
            <a:avLst/>
          </a:prstGeom>
        </p:spPr>
        <p:txBody>
          <a:bodyPr wrap="square">
            <a:spAutoFit/>
          </a:bodyPr>
          <a:lstStyle/>
          <a:p>
            <a:r>
              <a:rPr lang="ru-RU" sz="3200" dirty="0" smtClean="0">
                <a:solidFill>
                  <a:srgbClr val="002060"/>
                </a:solidFill>
              </a:rPr>
              <a:t>1. </a:t>
            </a:r>
            <a:r>
              <a:rPr lang="ru-RU" sz="3600" dirty="0" err="1" smtClean="0">
                <a:solidFill>
                  <a:srgbClr val="002060"/>
                </a:solidFill>
              </a:rPr>
              <a:t>organisieren</a:t>
            </a:r>
            <a:r>
              <a:rPr lang="ru-RU" sz="3600" dirty="0" smtClean="0">
                <a:solidFill>
                  <a:srgbClr val="002060"/>
                </a:solidFill>
              </a:rPr>
              <a:t>, </a:t>
            </a:r>
            <a:r>
              <a:rPr lang="ru-RU" sz="3600" dirty="0" err="1" smtClean="0">
                <a:solidFill>
                  <a:srgbClr val="002060"/>
                </a:solidFill>
              </a:rPr>
              <a:t>schenken</a:t>
            </a:r>
            <a:r>
              <a:rPr lang="ru-RU" sz="3600" dirty="0" smtClean="0">
                <a:solidFill>
                  <a:srgbClr val="002060"/>
                </a:solidFill>
              </a:rPr>
              <a:t>, </a:t>
            </a:r>
            <a:r>
              <a:rPr lang="ru-RU" sz="3600" dirty="0" err="1" smtClean="0">
                <a:solidFill>
                  <a:srgbClr val="002060"/>
                </a:solidFill>
              </a:rPr>
              <a:t>durchführen</a:t>
            </a:r>
            <a:r>
              <a:rPr lang="ru-RU" sz="3600" dirty="0" smtClean="0">
                <a:solidFill>
                  <a:srgbClr val="002060"/>
                </a:solidFill>
              </a:rPr>
              <a:t>, </a:t>
            </a:r>
            <a:r>
              <a:rPr lang="ru-RU" sz="3600" dirty="0" err="1" smtClean="0">
                <a:solidFill>
                  <a:srgbClr val="002060"/>
                </a:solidFill>
              </a:rPr>
              <a:t>stattfinden</a:t>
            </a:r>
            <a:endParaRPr lang="ru-RU" sz="3600" dirty="0" smtClean="0">
              <a:solidFill>
                <a:srgbClr val="002060"/>
              </a:solidFill>
            </a:endParaRPr>
          </a:p>
          <a:p>
            <a:r>
              <a:rPr lang="ru-RU" sz="3600" dirty="0" smtClean="0">
                <a:solidFill>
                  <a:srgbClr val="002060"/>
                </a:solidFill>
              </a:rPr>
              <a:t>2. </a:t>
            </a:r>
            <a:r>
              <a:rPr lang="ru-RU" sz="3600" dirty="0" err="1" smtClean="0">
                <a:solidFill>
                  <a:srgbClr val="002060"/>
                </a:solidFill>
              </a:rPr>
              <a:t>der</a:t>
            </a:r>
            <a:r>
              <a:rPr lang="ru-RU" sz="3600" dirty="0" smtClean="0">
                <a:solidFill>
                  <a:srgbClr val="002060"/>
                </a:solidFill>
              </a:rPr>
              <a:t> </a:t>
            </a:r>
            <a:r>
              <a:rPr lang="ru-RU" sz="3600" dirty="0" err="1" smtClean="0">
                <a:solidFill>
                  <a:srgbClr val="002060"/>
                </a:solidFill>
              </a:rPr>
              <a:t>Wettkampf</a:t>
            </a:r>
            <a:r>
              <a:rPr lang="ru-RU" sz="3600" dirty="0" smtClean="0">
                <a:solidFill>
                  <a:srgbClr val="002060"/>
                </a:solidFill>
              </a:rPr>
              <a:t>, </a:t>
            </a:r>
            <a:r>
              <a:rPr lang="ru-RU" sz="3600" dirty="0" err="1" smtClean="0">
                <a:solidFill>
                  <a:srgbClr val="002060"/>
                </a:solidFill>
              </a:rPr>
              <a:t>der</a:t>
            </a:r>
            <a:r>
              <a:rPr lang="ru-RU" sz="3600" dirty="0" smtClean="0">
                <a:solidFill>
                  <a:srgbClr val="002060"/>
                </a:solidFill>
              </a:rPr>
              <a:t> </a:t>
            </a:r>
            <a:r>
              <a:rPr lang="ru-RU" sz="3600" dirty="0" err="1" smtClean="0">
                <a:solidFill>
                  <a:srgbClr val="002060"/>
                </a:solidFill>
              </a:rPr>
              <a:t>Wettbewerb</a:t>
            </a:r>
            <a:r>
              <a:rPr lang="ru-RU" sz="3600" dirty="0" smtClean="0">
                <a:solidFill>
                  <a:srgbClr val="002060"/>
                </a:solidFill>
              </a:rPr>
              <a:t>, </a:t>
            </a:r>
            <a:r>
              <a:rPr lang="ru-RU" sz="3600" dirty="0" err="1" smtClean="0">
                <a:solidFill>
                  <a:srgbClr val="002060"/>
                </a:solidFill>
              </a:rPr>
              <a:t>die</a:t>
            </a:r>
            <a:r>
              <a:rPr lang="ru-RU" sz="3600" dirty="0" smtClean="0">
                <a:solidFill>
                  <a:srgbClr val="002060"/>
                </a:solidFill>
              </a:rPr>
              <a:t> </a:t>
            </a:r>
            <a:r>
              <a:rPr lang="ru-RU" sz="3600" dirty="0" err="1" smtClean="0">
                <a:solidFill>
                  <a:srgbClr val="002060"/>
                </a:solidFill>
              </a:rPr>
              <a:t>Versammlung</a:t>
            </a:r>
            <a:r>
              <a:rPr lang="ru-RU" sz="3600" dirty="0" smtClean="0">
                <a:solidFill>
                  <a:srgbClr val="002060"/>
                </a:solidFill>
              </a:rPr>
              <a:t>, </a:t>
            </a:r>
            <a:r>
              <a:rPr lang="ru-RU" sz="3600" dirty="0" err="1" smtClean="0">
                <a:solidFill>
                  <a:srgbClr val="002060"/>
                </a:solidFill>
              </a:rPr>
              <a:t>das</a:t>
            </a:r>
            <a:r>
              <a:rPr lang="ru-RU" sz="3600" dirty="0" smtClean="0">
                <a:solidFill>
                  <a:srgbClr val="002060"/>
                </a:solidFill>
              </a:rPr>
              <a:t> </a:t>
            </a:r>
            <a:r>
              <a:rPr lang="ru-RU" sz="3600" dirty="0" err="1" smtClean="0">
                <a:solidFill>
                  <a:srgbClr val="002060"/>
                </a:solidFill>
              </a:rPr>
              <a:t>Wettspiel</a:t>
            </a:r>
            <a:endParaRPr lang="ru-RU" sz="3600" dirty="0" smtClean="0">
              <a:solidFill>
                <a:srgbClr val="002060"/>
              </a:solidFill>
            </a:endParaRPr>
          </a:p>
          <a:p>
            <a:r>
              <a:rPr lang="ru-RU" sz="3600" dirty="0" smtClean="0">
                <a:solidFill>
                  <a:srgbClr val="002060"/>
                </a:solidFill>
              </a:rPr>
              <a:t>3. </a:t>
            </a:r>
            <a:r>
              <a:rPr lang="ru-RU" sz="3600" dirty="0" err="1" smtClean="0">
                <a:solidFill>
                  <a:srgbClr val="002060"/>
                </a:solidFill>
              </a:rPr>
              <a:t>der</a:t>
            </a:r>
            <a:r>
              <a:rPr lang="ru-RU" sz="3600" dirty="0" smtClean="0">
                <a:solidFill>
                  <a:srgbClr val="002060"/>
                </a:solidFill>
              </a:rPr>
              <a:t> </a:t>
            </a:r>
            <a:r>
              <a:rPr lang="ru-RU" sz="3600" dirty="0" err="1" smtClean="0">
                <a:solidFill>
                  <a:srgbClr val="002060"/>
                </a:solidFill>
              </a:rPr>
              <a:t>Schwimmer</a:t>
            </a:r>
            <a:r>
              <a:rPr lang="ru-RU" sz="3600" dirty="0" smtClean="0">
                <a:solidFill>
                  <a:srgbClr val="002060"/>
                </a:solidFill>
              </a:rPr>
              <a:t>, </a:t>
            </a:r>
            <a:r>
              <a:rPr lang="ru-RU" sz="3600" dirty="0" err="1" smtClean="0">
                <a:solidFill>
                  <a:srgbClr val="002060"/>
                </a:solidFill>
              </a:rPr>
              <a:t>der</a:t>
            </a:r>
            <a:r>
              <a:rPr lang="ru-RU" sz="3600" dirty="0" smtClean="0">
                <a:solidFill>
                  <a:srgbClr val="002060"/>
                </a:solidFill>
              </a:rPr>
              <a:t> </a:t>
            </a:r>
            <a:r>
              <a:rPr lang="ru-RU" sz="3600" dirty="0" err="1" smtClean="0">
                <a:solidFill>
                  <a:srgbClr val="002060"/>
                </a:solidFill>
              </a:rPr>
              <a:t>Kämpfer</a:t>
            </a:r>
            <a:r>
              <a:rPr lang="ru-RU" sz="3600" dirty="0" smtClean="0">
                <a:solidFill>
                  <a:srgbClr val="002060"/>
                </a:solidFill>
              </a:rPr>
              <a:t>, </a:t>
            </a:r>
            <a:r>
              <a:rPr lang="ru-RU" sz="3600" dirty="0" err="1" smtClean="0">
                <a:solidFill>
                  <a:srgbClr val="002060"/>
                </a:solidFill>
              </a:rPr>
              <a:t>der</a:t>
            </a:r>
            <a:r>
              <a:rPr lang="ru-RU" sz="3600" dirty="0" smtClean="0">
                <a:solidFill>
                  <a:srgbClr val="002060"/>
                </a:solidFill>
              </a:rPr>
              <a:t> </a:t>
            </a:r>
            <a:r>
              <a:rPr lang="ru-RU" sz="3600" dirty="0" err="1" smtClean="0">
                <a:solidFill>
                  <a:srgbClr val="002060"/>
                </a:solidFill>
              </a:rPr>
              <a:t>Junge</a:t>
            </a:r>
            <a:r>
              <a:rPr lang="ru-RU" sz="3600" dirty="0" smtClean="0">
                <a:solidFill>
                  <a:srgbClr val="002060"/>
                </a:solidFill>
              </a:rPr>
              <a:t>, </a:t>
            </a:r>
            <a:r>
              <a:rPr lang="ru-RU" sz="3600" dirty="0" err="1" smtClean="0">
                <a:solidFill>
                  <a:srgbClr val="002060"/>
                </a:solidFill>
              </a:rPr>
              <a:t>der</a:t>
            </a:r>
            <a:r>
              <a:rPr lang="ru-RU" sz="3600" dirty="0" smtClean="0">
                <a:solidFill>
                  <a:srgbClr val="002060"/>
                </a:solidFill>
              </a:rPr>
              <a:t> </a:t>
            </a:r>
            <a:r>
              <a:rPr lang="ru-RU" sz="3600" dirty="0" err="1" smtClean="0">
                <a:solidFill>
                  <a:srgbClr val="002060"/>
                </a:solidFill>
              </a:rPr>
              <a:t>Athlet</a:t>
            </a:r>
            <a:endParaRPr lang="ru-RU" sz="3600" dirty="0" smtClean="0">
              <a:solidFill>
                <a:srgbClr val="002060"/>
              </a:solidFill>
            </a:endParaRPr>
          </a:p>
          <a:p>
            <a:r>
              <a:rPr lang="ru-RU" sz="3600" dirty="0" smtClean="0">
                <a:solidFill>
                  <a:srgbClr val="002060"/>
                </a:solidFill>
              </a:rPr>
              <a:t>4. </a:t>
            </a:r>
            <a:r>
              <a:rPr lang="ru-RU" sz="3600" dirty="0" err="1" smtClean="0">
                <a:solidFill>
                  <a:srgbClr val="002060"/>
                </a:solidFill>
              </a:rPr>
              <a:t>das</a:t>
            </a:r>
            <a:r>
              <a:rPr lang="ru-RU" sz="3600" dirty="0" smtClean="0">
                <a:solidFill>
                  <a:srgbClr val="002060"/>
                </a:solidFill>
              </a:rPr>
              <a:t> </a:t>
            </a:r>
            <a:r>
              <a:rPr lang="ru-RU" sz="3600" dirty="0" err="1" smtClean="0">
                <a:solidFill>
                  <a:srgbClr val="002060"/>
                </a:solidFill>
              </a:rPr>
              <a:t>Training</a:t>
            </a:r>
            <a:r>
              <a:rPr lang="ru-RU" sz="3600" dirty="0" smtClean="0">
                <a:solidFill>
                  <a:srgbClr val="002060"/>
                </a:solidFill>
              </a:rPr>
              <a:t>, </a:t>
            </a:r>
            <a:r>
              <a:rPr lang="ru-RU" sz="3600" dirty="0" err="1" smtClean="0">
                <a:solidFill>
                  <a:srgbClr val="002060"/>
                </a:solidFill>
              </a:rPr>
              <a:t>der</a:t>
            </a:r>
            <a:r>
              <a:rPr lang="ru-RU" sz="3600" dirty="0" smtClean="0">
                <a:solidFill>
                  <a:srgbClr val="002060"/>
                </a:solidFill>
              </a:rPr>
              <a:t> </a:t>
            </a:r>
            <a:r>
              <a:rPr lang="ru-RU" sz="3600" dirty="0" err="1" smtClean="0">
                <a:solidFill>
                  <a:srgbClr val="002060"/>
                </a:solidFill>
              </a:rPr>
              <a:t>Trainer</a:t>
            </a:r>
            <a:r>
              <a:rPr lang="ru-RU" sz="3600" dirty="0" smtClean="0">
                <a:solidFill>
                  <a:srgbClr val="002060"/>
                </a:solidFill>
              </a:rPr>
              <a:t>, </a:t>
            </a:r>
            <a:r>
              <a:rPr lang="ru-RU" sz="3600" dirty="0" err="1" smtClean="0">
                <a:solidFill>
                  <a:srgbClr val="002060"/>
                </a:solidFill>
              </a:rPr>
              <a:t>der</a:t>
            </a:r>
            <a:r>
              <a:rPr lang="ru-RU" sz="3600" dirty="0" smtClean="0">
                <a:solidFill>
                  <a:srgbClr val="002060"/>
                </a:solidFill>
              </a:rPr>
              <a:t> </a:t>
            </a:r>
            <a:r>
              <a:rPr lang="ru-RU" sz="3600" dirty="0" err="1" smtClean="0">
                <a:solidFill>
                  <a:srgbClr val="002060"/>
                </a:solidFill>
              </a:rPr>
              <a:t>Sportler</a:t>
            </a:r>
            <a:r>
              <a:rPr lang="ru-RU" sz="3600" dirty="0" smtClean="0">
                <a:solidFill>
                  <a:srgbClr val="002060"/>
                </a:solidFill>
              </a:rPr>
              <a:t>, </a:t>
            </a:r>
            <a:r>
              <a:rPr lang="ru-RU" sz="3600" dirty="0" err="1" smtClean="0">
                <a:solidFill>
                  <a:srgbClr val="002060"/>
                </a:solidFill>
              </a:rPr>
              <a:t>die</a:t>
            </a:r>
            <a:r>
              <a:rPr lang="ru-RU" sz="3600" dirty="0" smtClean="0">
                <a:solidFill>
                  <a:srgbClr val="002060"/>
                </a:solidFill>
              </a:rPr>
              <a:t> </a:t>
            </a:r>
            <a:r>
              <a:rPr lang="ru-RU" sz="3600" dirty="0" err="1" smtClean="0">
                <a:solidFill>
                  <a:srgbClr val="002060"/>
                </a:solidFill>
              </a:rPr>
              <a:t>Medaille</a:t>
            </a:r>
            <a:endParaRPr lang="ru-RU" sz="3600" dirty="0" smtClean="0">
              <a:solidFill>
                <a:srgbClr val="002060"/>
              </a:solidFill>
            </a:endParaRPr>
          </a:p>
          <a:p>
            <a:r>
              <a:rPr lang="ru-RU" sz="3600" dirty="0" smtClean="0">
                <a:solidFill>
                  <a:srgbClr val="002060"/>
                </a:solidFill>
              </a:rPr>
              <a:t>5. </a:t>
            </a:r>
            <a:r>
              <a:rPr lang="ru-RU" sz="3600" dirty="0" err="1" smtClean="0">
                <a:solidFill>
                  <a:srgbClr val="002060"/>
                </a:solidFill>
              </a:rPr>
              <a:t>der</a:t>
            </a:r>
            <a:r>
              <a:rPr lang="ru-RU" sz="3600" dirty="0" smtClean="0">
                <a:solidFill>
                  <a:srgbClr val="002060"/>
                </a:solidFill>
              </a:rPr>
              <a:t> </a:t>
            </a:r>
            <a:r>
              <a:rPr lang="ru-RU" sz="3600" dirty="0" err="1" smtClean="0">
                <a:solidFill>
                  <a:srgbClr val="002060"/>
                </a:solidFill>
              </a:rPr>
              <a:t>Sieger</a:t>
            </a:r>
            <a:r>
              <a:rPr lang="ru-RU" sz="3600" dirty="0" smtClean="0">
                <a:solidFill>
                  <a:srgbClr val="002060"/>
                </a:solidFill>
              </a:rPr>
              <a:t>, </a:t>
            </a:r>
            <a:r>
              <a:rPr lang="ru-RU" sz="3600" dirty="0" err="1" smtClean="0">
                <a:solidFill>
                  <a:srgbClr val="002060"/>
                </a:solidFill>
              </a:rPr>
              <a:t>das</a:t>
            </a:r>
            <a:r>
              <a:rPr lang="ru-RU" sz="3600" dirty="0" smtClean="0">
                <a:solidFill>
                  <a:srgbClr val="002060"/>
                </a:solidFill>
              </a:rPr>
              <a:t> </a:t>
            </a:r>
            <a:r>
              <a:rPr lang="ru-RU" sz="3600" dirty="0" err="1" smtClean="0">
                <a:solidFill>
                  <a:srgbClr val="002060"/>
                </a:solidFill>
              </a:rPr>
              <a:t>Stadion</a:t>
            </a:r>
            <a:r>
              <a:rPr lang="ru-RU" sz="3600" dirty="0" smtClean="0">
                <a:solidFill>
                  <a:srgbClr val="002060"/>
                </a:solidFill>
              </a:rPr>
              <a:t>, </a:t>
            </a:r>
            <a:r>
              <a:rPr lang="ru-RU" sz="3600" dirty="0" err="1" smtClean="0">
                <a:solidFill>
                  <a:srgbClr val="002060"/>
                </a:solidFill>
              </a:rPr>
              <a:t>der</a:t>
            </a:r>
            <a:r>
              <a:rPr lang="ru-RU" sz="3600" dirty="0" smtClean="0">
                <a:solidFill>
                  <a:srgbClr val="002060"/>
                </a:solidFill>
              </a:rPr>
              <a:t> </a:t>
            </a:r>
            <a:r>
              <a:rPr lang="ru-RU" sz="3600" dirty="0" err="1" smtClean="0">
                <a:solidFill>
                  <a:srgbClr val="002060"/>
                </a:solidFill>
              </a:rPr>
              <a:t>Sportplatz</a:t>
            </a:r>
            <a:r>
              <a:rPr lang="ru-RU" sz="3600" dirty="0" smtClean="0">
                <a:solidFill>
                  <a:srgbClr val="002060"/>
                </a:solidFill>
              </a:rPr>
              <a:t>, </a:t>
            </a:r>
            <a:r>
              <a:rPr lang="ru-RU" sz="3600" dirty="0" err="1" smtClean="0">
                <a:solidFill>
                  <a:srgbClr val="002060"/>
                </a:solidFill>
              </a:rPr>
              <a:t>die</a:t>
            </a:r>
            <a:r>
              <a:rPr lang="ru-RU" sz="3600" dirty="0" smtClean="0">
                <a:solidFill>
                  <a:srgbClr val="002060"/>
                </a:solidFill>
              </a:rPr>
              <a:t> </a:t>
            </a:r>
            <a:r>
              <a:rPr lang="ru-RU" sz="3600" dirty="0" err="1" smtClean="0">
                <a:solidFill>
                  <a:srgbClr val="002060"/>
                </a:solidFill>
              </a:rPr>
              <a:t>Sportanlage</a:t>
            </a:r>
            <a:endParaRPr lang="ru-RU" sz="3600" dirty="0" smtClean="0">
              <a:solidFill>
                <a:srgbClr val="002060"/>
              </a:solidFill>
            </a:endParaRPr>
          </a:p>
          <a:p>
            <a:pPr eaLnBrk="1" hangingPunct="1"/>
            <a:endParaRPr lang="ru-RU" sz="3600" dirty="0" smtClean="0"/>
          </a:p>
        </p:txBody>
      </p:sp>
      <p:sp>
        <p:nvSpPr>
          <p:cNvPr id="3" name="Прямоугольник 2"/>
          <p:cNvSpPr/>
          <p:nvPr/>
        </p:nvSpPr>
        <p:spPr>
          <a:xfrm>
            <a:off x="500034" y="214291"/>
            <a:ext cx="8643966" cy="584775"/>
          </a:xfrm>
          <a:prstGeom prst="rect">
            <a:avLst/>
          </a:prstGeom>
        </p:spPr>
        <p:txBody>
          <a:bodyPr wrap="square">
            <a:spAutoFit/>
          </a:bodyPr>
          <a:lstStyle/>
          <a:p>
            <a:r>
              <a:rPr lang="ru-RU" sz="3200" b="1" dirty="0" err="1" smtClean="0">
                <a:solidFill>
                  <a:srgbClr val="C00000"/>
                </a:solidFill>
                <a:ea typeface="Times New Roman" pitchFamily="18" charset="0"/>
              </a:rPr>
              <a:t>Welches</a:t>
            </a:r>
            <a:r>
              <a:rPr lang="ru-RU" sz="3200" b="1" dirty="0" smtClean="0">
                <a:solidFill>
                  <a:srgbClr val="C00000"/>
                </a:solidFill>
                <a:ea typeface="Times New Roman" pitchFamily="18" charset="0"/>
              </a:rPr>
              <a:t> </a:t>
            </a:r>
            <a:r>
              <a:rPr lang="ru-RU" sz="3200" b="1" dirty="0" err="1" smtClean="0">
                <a:solidFill>
                  <a:srgbClr val="C00000"/>
                </a:solidFill>
                <a:ea typeface="Times New Roman" pitchFamily="18" charset="0"/>
              </a:rPr>
              <a:t>Wort</a:t>
            </a:r>
            <a:r>
              <a:rPr lang="ru-RU" sz="3200" b="1" dirty="0" smtClean="0">
                <a:solidFill>
                  <a:srgbClr val="C00000"/>
                </a:solidFill>
                <a:ea typeface="Times New Roman" pitchFamily="18" charset="0"/>
              </a:rPr>
              <a:t> </a:t>
            </a:r>
            <a:r>
              <a:rPr lang="ru-RU" sz="3200" b="1" dirty="0" err="1" smtClean="0">
                <a:solidFill>
                  <a:srgbClr val="C00000"/>
                </a:solidFill>
                <a:ea typeface="Times New Roman" pitchFamily="18" charset="0"/>
              </a:rPr>
              <a:t>passt</a:t>
            </a:r>
            <a:r>
              <a:rPr lang="ru-RU" sz="3200" b="1" dirty="0" smtClean="0">
                <a:solidFill>
                  <a:srgbClr val="C00000"/>
                </a:solidFill>
                <a:ea typeface="Times New Roman" pitchFamily="18" charset="0"/>
              </a:rPr>
              <a:t> </a:t>
            </a:r>
            <a:r>
              <a:rPr lang="ru-RU" sz="3200" b="1" dirty="0" err="1" smtClean="0">
                <a:solidFill>
                  <a:srgbClr val="C00000"/>
                </a:solidFill>
                <a:ea typeface="Times New Roman" pitchFamily="18" charset="0"/>
              </a:rPr>
              <a:t>in</a:t>
            </a:r>
            <a:r>
              <a:rPr lang="ru-RU" sz="3200" b="1" dirty="0" smtClean="0">
                <a:solidFill>
                  <a:srgbClr val="C00000"/>
                </a:solidFill>
                <a:ea typeface="Times New Roman" pitchFamily="18" charset="0"/>
              </a:rPr>
              <a:t> </a:t>
            </a:r>
            <a:r>
              <a:rPr lang="ru-RU" sz="3200" b="1" dirty="0" err="1" smtClean="0">
                <a:solidFill>
                  <a:srgbClr val="C00000"/>
                </a:solidFill>
                <a:ea typeface="Times New Roman" pitchFamily="18" charset="0"/>
              </a:rPr>
              <a:t>die</a:t>
            </a:r>
            <a:r>
              <a:rPr lang="ru-RU" sz="3200" b="1" dirty="0" smtClean="0">
                <a:solidFill>
                  <a:srgbClr val="C00000"/>
                </a:solidFill>
                <a:ea typeface="Times New Roman" pitchFamily="18" charset="0"/>
              </a:rPr>
              <a:t> </a:t>
            </a:r>
            <a:r>
              <a:rPr lang="ru-RU" sz="3200" b="1" dirty="0" err="1" smtClean="0">
                <a:solidFill>
                  <a:srgbClr val="C00000"/>
                </a:solidFill>
                <a:ea typeface="Times New Roman" pitchFamily="18" charset="0"/>
              </a:rPr>
              <a:t>logische</a:t>
            </a:r>
            <a:r>
              <a:rPr lang="ru-RU" sz="3200" b="1" dirty="0" smtClean="0">
                <a:solidFill>
                  <a:srgbClr val="C00000"/>
                </a:solidFill>
                <a:ea typeface="Times New Roman" pitchFamily="18" charset="0"/>
              </a:rPr>
              <a:t> </a:t>
            </a:r>
            <a:r>
              <a:rPr lang="ru-RU" sz="3200" b="1" dirty="0" err="1" smtClean="0">
                <a:solidFill>
                  <a:srgbClr val="C00000"/>
                </a:solidFill>
                <a:ea typeface="Times New Roman" pitchFamily="18" charset="0"/>
              </a:rPr>
              <a:t>Reihe</a:t>
            </a:r>
            <a:r>
              <a:rPr lang="ru-RU" sz="3200" b="1" dirty="0" smtClean="0">
                <a:solidFill>
                  <a:srgbClr val="C00000"/>
                </a:solidFill>
                <a:ea typeface="Times New Roman" pitchFamily="18" charset="0"/>
              </a:rPr>
              <a:t> </a:t>
            </a:r>
            <a:r>
              <a:rPr lang="ru-RU" sz="3200" b="1" dirty="0" err="1" smtClean="0">
                <a:solidFill>
                  <a:srgbClr val="C00000"/>
                </a:solidFill>
                <a:ea typeface="Times New Roman" pitchFamily="18" charset="0"/>
              </a:rPr>
              <a:t>nicht</a:t>
            </a:r>
            <a:r>
              <a:rPr lang="ru-RU" sz="3200" b="1" dirty="0" smtClean="0">
                <a:solidFill>
                  <a:srgbClr val="C00000"/>
                </a:solidFill>
                <a:ea typeface="Times New Roman" pitchFamily="18" charset="0"/>
              </a:rPr>
              <a:t>?</a:t>
            </a:r>
            <a:r>
              <a:rPr lang="ru-RU" sz="3200" dirty="0" smtClean="0">
                <a:solidFill>
                  <a:srgbClr val="C00000"/>
                </a:solidFill>
                <a:ea typeface="Times New Roman" pitchFamily="18" charset="0"/>
              </a:rPr>
              <a:t> </a:t>
            </a:r>
            <a:endParaRPr lang="ru-RU" sz="3200" dirty="0">
              <a:solidFill>
                <a:srgbClr val="C00000"/>
              </a:solidFill>
            </a:endParaRP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285729"/>
            <a:ext cx="8715436" cy="523220"/>
          </a:xfrm>
          <a:prstGeom prst="rect">
            <a:avLst/>
          </a:prstGeom>
        </p:spPr>
        <p:txBody>
          <a:bodyPr wrap="square">
            <a:spAutoFit/>
          </a:bodyPr>
          <a:lstStyle/>
          <a:p>
            <a:r>
              <a:rPr lang="ru-RU" sz="2800" b="1" dirty="0" err="1" smtClean="0">
                <a:solidFill>
                  <a:srgbClr val="C00000"/>
                </a:solidFill>
              </a:rPr>
              <a:t>Schreibt</a:t>
            </a:r>
            <a:r>
              <a:rPr lang="ru-RU" sz="2800" b="1" dirty="0" smtClean="0">
                <a:solidFill>
                  <a:srgbClr val="C00000"/>
                </a:solidFill>
              </a:rPr>
              <a:t> </a:t>
            </a:r>
            <a:r>
              <a:rPr lang="ru-RU" sz="2800" b="1" dirty="0" err="1" smtClean="0">
                <a:solidFill>
                  <a:srgbClr val="C00000"/>
                </a:solidFill>
              </a:rPr>
              <a:t>aus</a:t>
            </a:r>
            <a:r>
              <a:rPr lang="ru-RU" sz="2800" b="1" dirty="0" smtClean="0">
                <a:solidFill>
                  <a:srgbClr val="C00000"/>
                </a:solidFill>
              </a:rPr>
              <a:t> </a:t>
            </a:r>
            <a:r>
              <a:rPr lang="ru-RU" sz="2800" b="1" dirty="0" err="1" smtClean="0">
                <a:solidFill>
                  <a:srgbClr val="C00000"/>
                </a:solidFill>
              </a:rPr>
              <a:t>dem</a:t>
            </a:r>
            <a:r>
              <a:rPr lang="ru-RU" sz="2800" b="1" dirty="0" smtClean="0">
                <a:solidFill>
                  <a:srgbClr val="C00000"/>
                </a:solidFill>
              </a:rPr>
              <a:t> </a:t>
            </a:r>
            <a:r>
              <a:rPr lang="ru-RU" sz="2800" b="1" dirty="0" err="1" smtClean="0">
                <a:solidFill>
                  <a:srgbClr val="C00000"/>
                </a:solidFill>
              </a:rPr>
              <a:t>Text</a:t>
            </a:r>
            <a:r>
              <a:rPr lang="ru-RU" sz="2800" b="1" dirty="0" smtClean="0">
                <a:solidFill>
                  <a:srgbClr val="C00000"/>
                </a:solidFill>
              </a:rPr>
              <a:t> </a:t>
            </a:r>
            <a:r>
              <a:rPr lang="ru-RU" sz="2800" b="1" dirty="0" err="1" smtClean="0">
                <a:solidFill>
                  <a:srgbClr val="C00000"/>
                </a:solidFill>
              </a:rPr>
              <a:t>alle</a:t>
            </a:r>
            <a:r>
              <a:rPr lang="ru-RU" sz="2800" b="1" dirty="0" smtClean="0">
                <a:solidFill>
                  <a:srgbClr val="C00000"/>
                </a:solidFill>
              </a:rPr>
              <a:t> </a:t>
            </a:r>
            <a:r>
              <a:rPr lang="en-US" sz="2800" b="1" dirty="0" smtClean="0">
                <a:solidFill>
                  <a:srgbClr val="C00000"/>
                </a:solidFill>
              </a:rPr>
              <a:t> </a:t>
            </a:r>
            <a:r>
              <a:rPr lang="ru-RU" sz="2800" b="1" dirty="0" err="1" smtClean="0">
                <a:solidFill>
                  <a:srgbClr val="C00000"/>
                </a:solidFill>
              </a:rPr>
              <a:t>passenden</a:t>
            </a:r>
            <a:r>
              <a:rPr lang="ru-RU" sz="2800" b="1" dirty="0" smtClean="0">
                <a:solidFill>
                  <a:srgbClr val="C00000"/>
                </a:solidFill>
              </a:rPr>
              <a:t> W</a:t>
            </a:r>
            <a:r>
              <a:rPr lang="de-DE" sz="2800" b="1" dirty="0" smtClean="0">
                <a:solidFill>
                  <a:srgbClr val="C00000"/>
                </a:solidFill>
              </a:rPr>
              <a:t>ö</a:t>
            </a:r>
            <a:r>
              <a:rPr lang="ru-RU" sz="2800" b="1" dirty="0" err="1" smtClean="0">
                <a:solidFill>
                  <a:srgbClr val="C00000"/>
                </a:solidFill>
              </a:rPr>
              <a:t>rter</a:t>
            </a:r>
            <a:r>
              <a:rPr lang="ru-RU" sz="2800" b="1" dirty="0" smtClean="0">
                <a:solidFill>
                  <a:srgbClr val="C00000"/>
                </a:solidFill>
              </a:rPr>
              <a:t> </a:t>
            </a:r>
            <a:r>
              <a:rPr lang="ru-RU" sz="2800" b="1" dirty="0" err="1" smtClean="0">
                <a:solidFill>
                  <a:srgbClr val="C00000"/>
                </a:solidFill>
              </a:rPr>
              <a:t>heraus</a:t>
            </a:r>
            <a:r>
              <a:rPr lang="ru-RU" sz="2800" b="1" dirty="0" smtClean="0">
                <a:solidFill>
                  <a:srgbClr val="C00000"/>
                </a:solidFill>
              </a:rPr>
              <a:t>!</a:t>
            </a:r>
            <a:endParaRPr lang="ru-RU" sz="2800" dirty="0">
              <a:solidFill>
                <a:srgbClr val="C00000"/>
              </a:solidFill>
            </a:endParaRPr>
          </a:p>
        </p:txBody>
      </p:sp>
      <p:sp>
        <p:nvSpPr>
          <p:cNvPr id="4" name="Овал 3"/>
          <p:cNvSpPr/>
          <p:nvPr/>
        </p:nvSpPr>
        <p:spPr>
          <a:xfrm>
            <a:off x="2786050" y="2786058"/>
            <a:ext cx="4071966" cy="10715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rgbClr val="002060"/>
                </a:solidFill>
              </a:rPr>
              <a:t>Die Olympischen Spiele</a:t>
            </a:r>
            <a:endParaRPr lang="ru-RU" b="1" dirty="0"/>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285729"/>
            <a:ext cx="8715436" cy="769441"/>
          </a:xfrm>
          <a:prstGeom prst="rect">
            <a:avLst/>
          </a:prstGeom>
        </p:spPr>
        <p:txBody>
          <a:bodyPr wrap="square">
            <a:spAutoFit/>
          </a:bodyPr>
          <a:lstStyle/>
          <a:p>
            <a:pPr algn="ctr"/>
            <a:r>
              <a:rPr lang="en-US" sz="4400" b="1" dirty="0" err="1" smtClean="0">
                <a:solidFill>
                  <a:srgbClr val="C00000"/>
                </a:solidFill>
              </a:rPr>
              <a:t>Kontrolle</a:t>
            </a:r>
            <a:endParaRPr lang="ru-RU" sz="4400" b="1" dirty="0">
              <a:solidFill>
                <a:srgbClr val="C00000"/>
              </a:solidFill>
            </a:endParaRPr>
          </a:p>
        </p:txBody>
      </p:sp>
      <p:sp>
        <p:nvSpPr>
          <p:cNvPr id="4" name="Овал 3"/>
          <p:cNvSpPr/>
          <p:nvPr/>
        </p:nvSpPr>
        <p:spPr>
          <a:xfrm>
            <a:off x="2786050" y="2857496"/>
            <a:ext cx="4071966" cy="10715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smtClean="0">
                <a:solidFill>
                  <a:srgbClr val="002060"/>
                </a:solidFill>
              </a:rPr>
              <a:t>Die Olympischen Spiele</a:t>
            </a:r>
            <a:endParaRPr lang="ru-RU" sz="2000" b="1" dirty="0"/>
          </a:p>
        </p:txBody>
      </p:sp>
      <p:sp>
        <p:nvSpPr>
          <p:cNvPr id="5" name="Прямоугольник 4"/>
          <p:cNvSpPr/>
          <p:nvPr/>
        </p:nvSpPr>
        <p:spPr>
          <a:xfrm rot="21324171">
            <a:off x="2857488" y="1785926"/>
            <a:ext cx="2489724" cy="523220"/>
          </a:xfrm>
          <a:prstGeom prst="rect">
            <a:avLst/>
          </a:prstGeom>
        </p:spPr>
        <p:txBody>
          <a:bodyPr wrap="square">
            <a:spAutoFit/>
          </a:bodyPr>
          <a:lstStyle/>
          <a:p>
            <a:r>
              <a:rPr lang="en-US" sz="2800" b="1" dirty="0" err="1" smtClean="0">
                <a:solidFill>
                  <a:srgbClr val="002060"/>
                </a:solidFill>
              </a:rPr>
              <a:t>Griechenland</a:t>
            </a:r>
            <a:r>
              <a:rPr lang="en-US" sz="2800" b="1" dirty="0" smtClean="0">
                <a:solidFill>
                  <a:srgbClr val="002060"/>
                </a:solidFill>
              </a:rPr>
              <a:t> </a:t>
            </a:r>
            <a:endParaRPr lang="ru-RU" sz="2800" b="1" dirty="0">
              <a:solidFill>
                <a:srgbClr val="002060"/>
              </a:solidFill>
            </a:endParaRPr>
          </a:p>
        </p:txBody>
      </p:sp>
      <p:sp>
        <p:nvSpPr>
          <p:cNvPr id="6" name="Прямоугольник 5"/>
          <p:cNvSpPr/>
          <p:nvPr/>
        </p:nvSpPr>
        <p:spPr>
          <a:xfrm rot="20753868">
            <a:off x="5807384" y="1778429"/>
            <a:ext cx="3286873" cy="523220"/>
          </a:xfrm>
          <a:prstGeom prst="rect">
            <a:avLst/>
          </a:prstGeom>
        </p:spPr>
        <p:txBody>
          <a:bodyPr wrap="square">
            <a:spAutoFit/>
          </a:bodyPr>
          <a:lstStyle/>
          <a:p>
            <a:r>
              <a:rPr lang="en-US" sz="2800" b="1" dirty="0" err="1" smtClean="0">
                <a:solidFill>
                  <a:srgbClr val="002060"/>
                </a:solidFill>
              </a:rPr>
              <a:t>Wettkämpfe</a:t>
            </a:r>
            <a:r>
              <a:rPr lang="en-US" sz="2800" b="1" dirty="0" smtClean="0"/>
              <a:t> </a:t>
            </a:r>
            <a:endParaRPr lang="ru-RU" sz="2800" b="1" dirty="0"/>
          </a:p>
        </p:txBody>
      </p:sp>
      <p:sp>
        <p:nvSpPr>
          <p:cNvPr id="7" name="Прямоугольник 6"/>
          <p:cNvSpPr/>
          <p:nvPr/>
        </p:nvSpPr>
        <p:spPr>
          <a:xfrm>
            <a:off x="7215206" y="2857496"/>
            <a:ext cx="1928794" cy="523220"/>
          </a:xfrm>
          <a:prstGeom prst="rect">
            <a:avLst/>
          </a:prstGeom>
        </p:spPr>
        <p:txBody>
          <a:bodyPr wrap="square">
            <a:spAutoFit/>
          </a:bodyPr>
          <a:lstStyle/>
          <a:p>
            <a:r>
              <a:rPr lang="en-US" sz="2800" b="1" dirty="0" smtClean="0">
                <a:solidFill>
                  <a:srgbClr val="002060"/>
                </a:solidFill>
              </a:rPr>
              <a:t>4 </a:t>
            </a:r>
            <a:r>
              <a:rPr lang="en-US" sz="2800" b="1" dirty="0" err="1" smtClean="0">
                <a:solidFill>
                  <a:srgbClr val="002060"/>
                </a:solidFill>
              </a:rPr>
              <a:t>Jahren</a:t>
            </a:r>
            <a:r>
              <a:rPr lang="en-US" sz="2800" b="1" dirty="0" smtClean="0">
                <a:solidFill>
                  <a:srgbClr val="002060"/>
                </a:solidFill>
              </a:rPr>
              <a:t> </a:t>
            </a:r>
            <a:endParaRPr lang="ru-RU" sz="2800" b="1" dirty="0">
              <a:solidFill>
                <a:srgbClr val="002060"/>
              </a:solidFill>
            </a:endParaRPr>
          </a:p>
        </p:txBody>
      </p:sp>
      <p:sp>
        <p:nvSpPr>
          <p:cNvPr id="8" name="Прямоугольник 7"/>
          <p:cNvSpPr/>
          <p:nvPr/>
        </p:nvSpPr>
        <p:spPr>
          <a:xfrm rot="342513">
            <a:off x="6713094" y="3882458"/>
            <a:ext cx="2072509" cy="523220"/>
          </a:xfrm>
          <a:prstGeom prst="rect">
            <a:avLst/>
          </a:prstGeom>
        </p:spPr>
        <p:txBody>
          <a:bodyPr wrap="square">
            <a:spAutoFit/>
          </a:bodyPr>
          <a:lstStyle/>
          <a:p>
            <a:r>
              <a:rPr lang="en-US" sz="2800" b="1" dirty="0" err="1" smtClean="0">
                <a:solidFill>
                  <a:srgbClr val="002060"/>
                </a:solidFill>
              </a:rPr>
              <a:t>Nationalfest</a:t>
            </a:r>
            <a:endParaRPr lang="ru-RU" sz="2800" b="1" dirty="0">
              <a:solidFill>
                <a:srgbClr val="002060"/>
              </a:solidFill>
            </a:endParaRPr>
          </a:p>
        </p:txBody>
      </p:sp>
      <p:sp>
        <p:nvSpPr>
          <p:cNvPr id="9" name="Прямоугольник 8"/>
          <p:cNvSpPr/>
          <p:nvPr/>
        </p:nvSpPr>
        <p:spPr>
          <a:xfrm rot="712769">
            <a:off x="5472398" y="4240718"/>
            <a:ext cx="1000132" cy="523220"/>
          </a:xfrm>
          <a:prstGeom prst="rect">
            <a:avLst/>
          </a:prstGeom>
        </p:spPr>
        <p:txBody>
          <a:bodyPr wrap="square">
            <a:spAutoFit/>
          </a:bodyPr>
          <a:lstStyle/>
          <a:p>
            <a:r>
              <a:rPr lang="en-US" sz="2800" b="1" dirty="0" smtClean="0">
                <a:solidFill>
                  <a:srgbClr val="002060"/>
                </a:solidFill>
              </a:rPr>
              <a:t>1896 </a:t>
            </a:r>
            <a:endParaRPr lang="ru-RU" sz="2800" b="1" dirty="0">
              <a:solidFill>
                <a:srgbClr val="002060"/>
              </a:solidFill>
            </a:endParaRPr>
          </a:p>
        </p:txBody>
      </p:sp>
      <p:sp>
        <p:nvSpPr>
          <p:cNvPr id="10" name="Прямоугольник 9"/>
          <p:cNvSpPr/>
          <p:nvPr/>
        </p:nvSpPr>
        <p:spPr>
          <a:xfrm rot="20414918">
            <a:off x="2565942" y="4400431"/>
            <a:ext cx="2239520" cy="523220"/>
          </a:xfrm>
          <a:prstGeom prst="rect">
            <a:avLst/>
          </a:prstGeom>
        </p:spPr>
        <p:txBody>
          <a:bodyPr wrap="square">
            <a:spAutoFit/>
          </a:bodyPr>
          <a:lstStyle/>
          <a:p>
            <a:r>
              <a:rPr lang="en-US" sz="2800" b="1" dirty="0" err="1" smtClean="0">
                <a:solidFill>
                  <a:srgbClr val="002060"/>
                </a:solidFill>
              </a:rPr>
              <a:t>fünf</a:t>
            </a:r>
            <a:r>
              <a:rPr lang="en-US" sz="2800" b="1" dirty="0" smtClean="0">
                <a:solidFill>
                  <a:srgbClr val="002060"/>
                </a:solidFill>
              </a:rPr>
              <a:t> </a:t>
            </a:r>
            <a:r>
              <a:rPr lang="en-US" sz="2800" b="1" dirty="0" err="1" smtClean="0">
                <a:solidFill>
                  <a:srgbClr val="002060"/>
                </a:solidFill>
              </a:rPr>
              <a:t>Ringe</a:t>
            </a:r>
            <a:endParaRPr lang="ru-RU" sz="2800" b="1" dirty="0">
              <a:solidFill>
                <a:srgbClr val="002060"/>
              </a:solidFill>
            </a:endParaRPr>
          </a:p>
        </p:txBody>
      </p:sp>
      <p:sp>
        <p:nvSpPr>
          <p:cNvPr id="11" name="Прямоугольник 10"/>
          <p:cNvSpPr/>
          <p:nvPr/>
        </p:nvSpPr>
        <p:spPr>
          <a:xfrm rot="20943948">
            <a:off x="890866" y="3788260"/>
            <a:ext cx="1857388" cy="523220"/>
          </a:xfrm>
          <a:prstGeom prst="rect">
            <a:avLst/>
          </a:prstGeom>
        </p:spPr>
        <p:txBody>
          <a:bodyPr wrap="square">
            <a:spAutoFit/>
          </a:bodyPr>
          <a:lstStyle/>
          <a:p>
            <a:r>
              <a:rPr lang="en-US" sz="2800" b="1" dirty="0" smtClean="0">
                <a:solidFill>
                  <a:srgbClr val="002060"/>
                </a:solidFill>
              </a:rPr>
              <a:t>5 </a:t>
            </a:r>
            <a:r>
              <a:rPr lang="en-US" sz="2800" b="1" dirty="0" err="1" smtClean="0">
                <a:solidFill>
                  <a:srgbClr val="002060"/>
                </a:solidFill>
              </a:rPr>
              <a:t>Erdteile</a:t>
            </a:r>
            <a:endParaRPr lang="ru-RU" sz="2800" b="1" dirty="0">
              <a:solidFill>
                <a:srgbClr val="002060"/>
              </a:solidFill>
            </a:endParaRPr>
          </a:p>
        </p:txBody>
      </p:sp>
      <p:sp>
        <p:nvSpPr>
          <p:cNvPr id="12" name="Прямоугольник 11"/>
          <p:cNvSpPr/>
          <p:nvPr/>
        </p:nvSpPr>
        <p:spPr>
          <a:xfrm>
            <a:off x="1000100" y="2571744"/>
            <a:ext cx="1857388" cy="523220"/>
          </a:xfrm>
          <a:prstGeom prst="rect">
            <a:avLst/>
          </a:prstGeom>
        </p:spPr>
        <p:txBody>
          <a:bodyPr wrap="square">
            <a:spAutoFit/>
          </a:bodyPr>
          <a:lstStyle/>
          <a:p>
            <a:r>
              <a:rPr lang="en-US" sz="2800" b="1" dirty="0" err="1" smtClean="0">
                <a:solidFill>
                  <a:srgbClr val="002060"/>
                </a:solidFill>
              </a:rPr>
              <a:t>Feuer</a:t>
            </a:r>
            <a:endParaRPr lang="ru-RU" sz="2800" b="1" dirty="0">
              <a:solidFill>
                <a:srgbClr val="002060"/>
              </a:solidFill>
            </a:endParaRP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214422"/>
            <a:ext cx="8229600" cy="203216"/>
          </a:xfrm>
        </p:spPr>
        <p:txBody>
          <a:bodyPr/>
          <a:lstStyle/>
          <a:p>
            <a:pPr marL="274320" indent="-274320" eaLnBrk="1" fontAlgn="auto" hangingPunct="1">
              <a:spcAft>
                <a:spcPts val="0"/>
              </a:spcAft>
              <a:defRPr/>
            </a:pPr>
            <a:r>
              <a:rPr lang="ru-RU" sz="2800" b="1" dirty="0" smtClean="0"/>
              <a:t/>
            </a:r>
            <a:br>
              <a:rPr lang="ru-RU" sz="2800" b="1" dirty="0" smtClean="0"/>
            </a:br>
            <a:r>
              <a:rPr lang="de-DE" sz="2800" b="1" dirty="0" smtClean="0"/>
              <a:t>	</a:t>
            </a:r>
            <a:r>
              <a:rPr lang="ru-RU" sz="2800" b="1" dirty="0" smtClean="0"/>
              <a:t/>
            </a:r>
            <a:br>
              <a:rPr lang="ru-RU" sz="2800" b="1" dirty="0" smtClean="0"/>
            </a:br>
            <a:r>
              <a:rPr lang="de-DE" sz="2800" b="1" dirty="0" smtClean="0"/>
              <a:t> </a:t>
            </a:r>
            <a:endParaRPr lang="ru-RU" sz="2800" dirty="0"/>
          </a:p>
        </p:txBody>
      </p:sp>
      <p:sp>
        <p:nvSpPr>
          <p:cNvPr id="6" name="Прямоугольник 5"/>
          <p:cNvSpPr/>
          <p:nvPr/>
        </p:nvSpPr>
        <p:spPr>
          <a:xfrm>
            <a:off x="3143240" y="1214422"/>
            <a:ext cx="6000760" cy="2554545"/>
          </a:xfrm>
          <a:prstGeom prst="rect">
            <a:avLst/>
          </a:prstGeom>
        </p:spPr>
        <p:txBody>
          <a:bodyPr wrap="square">
            <a:spAutoFit/>
          </a:bodyPr>
          <a:lstStyle/>
          <a:p>
            <a:r>
              <a:rPr lang="de-DE" sz="3200" dirty="0" smtClean="0">
                <a:solidFill>
                  <a:srgbClr val="002060"/>
                </a:solidFill>
              </a:rPr>
              <a:t>Olympia ist ein Dorf in Griechenland.</a:t>
            </a:r>
          </a:p>
          <a:p>
            <a:r>
              <a:rPr lang="de-DE" sz="3200" dirty="0" smtClean="0">
                <a:solidFill>
                  <a:srgbClr val="002060"/>
                </a:solidFill>
              </a:rPr>
              <a:t> Die ersten Olympischen Spiele </a:t>
            </a:r>
          </a:p>
          <a:p>
            <a:r>
              <a:rPr lang="de-DE" sz="3200" dirty="0" smtClean="0">
                <a:solidFill>
                  <a:srgbClr val="002060"/>
                </a:solidFill>
              </a:rPr>
              <a:t>fanden in Altgriechenland statt.</a:t>
            </a:r>
            <a:r>
              <a:rPr lang="ru-RU" sz="3200" dirty="0" smtClean="0">
                <a:solidFill>
                  <a:srgbClr val="002060"/>
                </a:solidFill>
              </a:rPr>
              <a:t/>
            </a:r>
            <a:br>
              <a:rPr lang="ru-RU" sz="3200" dirty="0" smtClean="0">
                <a:solidFill>
                  <a:srgbClr val="002060"/>
                </a:solidFill>
              </a:rPr>
            </a:br>
            <a:endParaRPr lang="ru-RU" sz="3200" dirty="0">
              <a:solidFill>
                <a:srgbClr val="002060"/>
              </a:solidFill>
            </a:endParaRPr>
          </a:p>
        </p:txBody>
      </p:sp>
      <p:pic>
        <p:nvPicPr>
          <p:cNvPr id="7" name="Picture 3"/>
          <p:cNvPicPr>
            <a:picLocks noChangeAspect="1" noChangeArrowheads="1"/>
          </p:cNvPicPr>
          <p:nvPr/>
        </p:nvPicPr>
        <p:blipFill>
          <a:blip r:embed="rId2" cstate="email"/>
          <a:srcRect/>
          <a:stretch>
            <a:fillRect/>
          </a:stretch>
        </p:blipFill>
        <p:spPr bwMode="auto">
          <a:xfrm>
            <a:off x="5572132" y="3500438"/>
            <a:ext cx="3333774" cy="2500330"/>
          </a:xfrm>
          <a:prstGeom prst="rect">
            <a:avLst/>
          </a:prstGeom>
          <a:noFill/>
          <a:ln w="9525">
            <a:noFill/>
            <a:miter lim="800000"/>
            <a:headEnd/>
            <a:tailEnd/>
          </a:ln>
        </p:spPr>
      </p:pic>
      <p:sp>
        <p:nvSpPr>
          <p:cNvPr id="8" name="Прямоугольник 7"/>
          <p:cNvSpPr/>
          <p:nvPr/>
        </p:nvSpPr>
        <p:spPr>
          <a:xfrm>
            <a:off x="500034" y="4643446"/>
            <a:ext cx="5143536" cy="2062103"/>
          </a:xfrm>
          <a:prstGeom prst="rect">
            <a:avLst/>
          </a:prstGeom>
        </p:spPr>
        <p:txBody>
          <a:bodyPr wrap="square">
            <a:spAutoFit/>
          </a:bodyPr>
          <a:lstStyle/>
          <a:p>
            <a:r>
              <a:rPr lang="de-DE" sz="3200" dirty="0" smtClean="0">
                <a:solidFill>
                  <a:srgbClr val="002060"/>
                </a:solidFill>
              </a:rPr>
              <a:t>Dann verbot der römische Kaiser die Olympischen Spiele. </a:t>
            </a:r>
            <a:r>
              <a:rPr lang="ru-RU" sz="3200" dirty="0" smtClean="0">
                <a:solidFill>
                  <a:srgbClr val="002060"/>
                </a:solidFill>
              </a:rPr>
              <a:t/>
            </a:r>
            <a:br>
              <a:rPr lang="ru-RU" sz="3200" dirty="0" smtClean="0">
                <a:solidFill>
                  <a:srgbClr val="002060"/>
                </a:solidFill>
              </a:rPr>
            </a:br>
            <a:endParaRPr lang="ru-RU" sz="3200" dirty="0">
              <a:solidFill>
                <a:srgbClr val="002060"/>
              </a:solidFill>
            </a:endParaRPr>
          </a:p>
        </p:txBody>
      </p:sp>
      <p:pic>
        <p:nvPicPr>
          <p:cNvPr id="9" name="Picture 3"/>
          <p:cNvPicPr>
            <a:picLocks noChangeAspect="1" noChangeArrowheads="1"/>
          </p:cNvPicPr>
          <p:nvPr/>
        </p:nvPicPr>
        <p:blipFill>
          <a:blip r:embed="rId3" cstate="email"/>
          <a:srcRect/>
          <a:stretch>
            <a:fillRect/>
          </a:stretch>
        </p:blipFill>
        <p:spPr bwMode="auto">
          <a:xfrm>
            <a:off x="500034" y="142851"/>
            <a:ext cx="2500330" cy="3986859"/>
          </a:xfrm>
          <a:prstGeom prst="rect">
            <a:avLst/>
          </a:prstGeom>
          <a:noFill/>
          <a:ln w="9525">
            <a:noFill/>
            <a:miter lim="800000"/>
            <a:headEnd/>
            <a:tailEnd/>
          </a:ln>
        </p:spPr>
      </p:pic>
      <p:sp>
        <p:nvSpPr>
          <p:cNvPr id="10" name="TextBox 9"/>
          <p:cNvSpPr txBox="1"/>
          <p:nvPr/>
        </p:nvSpPr>
        <p:spPr>
          <a:xfrm>
            <a:off x="3428992" y="214290"/>
            <a:ext cx="5500726" cy="584775"/>
          </a:xfrm>
          <a:prstGeom prst="rect">
            <a:avLst/>
          </a:prstGeom>
          <a:noFill/>
        </p:spPr>
        <p:txBody>
          <a:bodyPr wrap="square" rtlCol="0">
            <a:spAutoFit/>
          </a:bodyPr>
          <a:lstStyle/>
          <a:p>
            <a:r>
              <a:rPr lang="en-US" sz="3200" dirty="0" err="1" smtClean="0">
                <a:solidFill>
                  <a:srgbClr val="C00000"/>
                </a:solidFill>
              </a:rPr>
              <a:t>Ich</a:t>
            </a:r>
            <a:r>
              <a:rPr lang="en-US" sz="3200" dirty="0" smtClean="0">
                <a:solidFill>
                  <a:srgbClr val="C00000"/>
                </a:solidFill>
              </a:rPr>
              <a:t> </a:t>
            </a:r>
            <a:r>
              <a:rPr lang="en-US" sz="3200" dirty="0" err="1" smtClean="0">
                <a:solidFill>
                  <a:srgbClr val="C00000"/>
                </a:solidFill>
              </a:rPr>
              <a:t>habe</a:t>
            </a:r>
            <a:r>
              <a:rPr lang="en-US" sz="3200" dirty="0" smtClean="0">
                <a:solidFill>
                  <a:srgbClr val="C00000"/>
                </a:solidFill>
              </a:rPr>
              <a:t> </a:t>
            </a:r>
            <a:r>
              <a:rPr lang="en-US" sz="3200" dirty="0" err="1" smtClean="0">
                <a:solidFill>
                  <a:srgbClr val="C00000"/>
                </a:solidFill>
              </a:rPr>
              <a:t>erfahren</a:t>
            </a:r>
            <a:r>
              <a:rPr lang="en-US" sz="3200" dirty="0" smtClean="0">
                <a:solidFill>
                  <a:srgbClr val="C00000"/>
                </a:solidFill>
              </a:rPr>
              <a:t>, </a:t>
            </a:r>
            <a:r>
              <a:rPr lang="en-US" sz="3200" dirty="0" err="1" smtClean="0">
                <a:solidFill>
                  <a:srgbClr val="C00000"/>
                </a:solidFill>
              </a:rPr>
              <a:t>dass</a:t>
            </a:r>
            <a:r>
              <a:rPr lang="en-US" sz="3200" dirty="0" smtClean="0">
                <a:solidFill>
                  <a:srgbClr val="C00000"/>
                </a:solidFill>
              </a:rPr>
              <a:t>…</a:t>
            </a:r>
            <a:endParaRPr lang="ru-RU" sz="3200" dirty="0">
              <a:solidFill>
                <a:srgbClr val="C00000"/>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День Победы_06">
  <a:themeElements>
    <a:clrScheme name="День Победы_06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00000"/>
      </a:hlink>
      <a:folHlink>
        <a:srgbClr val="FFCC99"/>
      </a:folHlink>
    </a:clrScheme>
    <a:fontScheme name="День Победы_06">
      <a:majorFont>
        <a:latin typeface="Times New Roman"/>
        <a:ea typeface=""/>
        <a:cs typeface="Times New Roman"/>
      </a:majorFont>
      <a:minorFont>
        <a:latin typeface="Times New Roman"/>
        <a:ea typeface=""/>
        <a:cs typeface="Times New Roma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День Победы_0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День Победы_06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День Победы_06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День Победы_06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День Победы_06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День Победы_06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День Победы_06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День Победы_06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День Победы_06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День Победы_06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День Победы_06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День Победы_06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День Победы_06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22B00"/>
        </a:hlink>
        <a:folHlink>
          <a:srgbClr val="FFA953"/>
        </a:folHlink>
      </a:clrScheme>
      <a:clrMap bg1="lt1" tx1="dk1" bg2="lt2" tx2="dk2" accent1="accent1" accent2="accent2" accent3="accent3" accent4="accent4" accent5="accent5" accent6="accent6" hlink="hlink" folHlink="folHlink"/>
    </a:extraClrScheme>
    <a:extraClrScheme>
      <a:clrScheme name="День Победы_06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00000"/>
        </a:hlink>
        <a:folHlink>
          <a:srgbClr val="FF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День Победы_06</Template>
  <TotalTime>789</TotalTime>
  <Words>594</Words>
  <Application>Microsoft Office PowerPoint</Application>
  <PresentationFormat>Экран (4:3)</PresentationFormat>
  <Paragraphs>92</Paragraphs>
  <Slides>20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День Победы_06</vt:lpstr>
      <vt:lpstr>Слайд 1</vt:lpstr>
      <vt:lpstr>                             Die Olympischen Spiele </vt:lpstr>
      <vt:lpstr>Phonetische Übung Zungenbrecher</vt:lpstr>
      <vt:lpstr>Olympia – Sieger der Zukunft, voran!</vt:lpstr>
      <vt:lpstr>Слайд 5</vt:lpstr>
      <vt:lpstr>Слайд 6</vt:lpstr>
      <vt:lpstr>Слайд 7</vt:lpstr>
      <vt:lpstr>Слайд 8</vt:lpstr>
      <vt:lpstr>    </vt:lpstr>
      <vt:lpstr>Слайд 10</vt:lpstr>
      <vt:lpstr>Слайд 11</vt:lpstr>
      <vt:lpstr>Слайд 12</vt:lpstr>
      <vt:lpstr>Uljana Donskova wurde am 24. 08.1992 in unserer Stadt (Kamensk-Schachtinsky) geboren. Als sie 5 Jahre alt war, begann sie die  Sportschule zu besuchen Ihre  erste Trainerin war Alla Matrosova  </vt:lpstr>
      <vt:lpstr>Слайд 14</vt:lpstr>
      <vt:lpstr>Слайд 15</vt:lpstr>
      <vt:lpstr>Слайд 16</vt:lpstr>
      <vt:lpstr>Слайд 17</vt:lpstr>
      <vt:lpstr>Слайд 18</vt:lpstr>
      <vt:lpstr>Слайд 19</vt:lpstr>
      <vt:lpstr>Слайд 20</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Елена</dc:creator>
  <cp:lastModifiedBy>re</cp:lastModifiedBy>
  <cp:revision>87</cp:revision>
  <dcterms:created xsi:type="dcterms:W3CDTF">2013-03-16T20:41:41Z</dcterms:created>
  <dcterms:modified xsi:type="dcterms:W3CDTF">2014-03-11T13:51:15Z</dcterms:modified>
</cp:coreProperties>
</file>