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A032-6C6E-4B3D-BDBC-BC23BCB723C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B5D8-1B64-4290-8719-91278FB78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B5D8-1B64-4290-8719-91278FB78DE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зитроника\Documents\Работа\Творческая группа\Жд профессии\Поез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зитроника\Desktop\Путейц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83" y="609600"/>
            <a:ext cx="846195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ocuments\Работа\Творческая группа\Жд профессии\Машинис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59398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зитроника\Desktop\Машинист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609600"/>
            <a:ext cx="8458200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33800" y="6248400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зитроника\Desktop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869" y="609600"/>
            <a:ext cx="840090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зитроника\Documents\Работа\Творческая группа\Жд профессии\Машинист. Помощник Машинист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001000" cy="6238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зитроника\Documents\Работа\Творческая группа\Жд профессии\Диспетч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зитроника\Documents\Работа\Творческая группа\Жд профессии\Дежурный по стан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0050"/>
            <a:ext cx="81534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зитроника\Documents\Работа\Творческая группа\Жд профессии\Осмотрщик поезд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381000"/>
            <a:ext cx="406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зитроника\Documents\Работа\Творческая группа\Жд профессии\Монтёры пу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1" y="609601"/>
            <a:ext cx="7569199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PresentationFormat>Экран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5</cp:revision>
  <dcterms:created xsi:type="dcterms:W3CDTF">2012-11-20T15:33:12Z</dcterms:created>
  <dcterms:modified xsi:type="dcterms:W3CDTF">2014-01-21T12:47:01Z</dcterms:modified>
</cp:coreProperties>
</file>