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«Чудесные превращения»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МАДОУ детский сад №1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«Скворушка</a:t>
            </a:r>
            <a:r>
              <a:rPr lang="ru-RU" dirty="0" smtClean="0">
                <a:solidFill>
                  <a:schemeClr val="tx1"/>
                </a:solidFill>
              </a:rPr>
              <a:t>» Пионерского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smtClean="0">
                <a:solidFill>
                  <a:schemeClr val="tx1"/>
                </a:solidFill>
              </a:rPr>
              <a:t>ородского </a:t>
            </a:r>
            <a:r>
              <a:rPr lang="ru-RU" dirty="0" smtClean="0">
                <a:solidFill>
                  <a:schemeClr val="tx1"/>
                </a:solidFill>
              </a:rPr>
              <a:t>округа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Бакач</a:t>
            </a:r>
            <a:r>
              <a:rPr lang="ru-RU" dirty="0" smtClean="0">
                <a:solidFill>
                  <a:schemeClr val="tx1"/>
                </a:solidFill>
              </a:rPr>
              <a:t> Анастасия Михайловна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2014 </a:t>
            </a:r>
            <a:r>
              <a:rPr lang="ru-RU" dirty="0" smtClean="0">
                <a:solidFill>
                  <a:schemeClr val="tx1"/>
                </a:solidFill>
              </a:rPr>
              <a:t>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6" name="Содержимое 5" descr="цветы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640960" cy="6336704"/>
          </a:xfrm>
        </p:spPr>
      </p:pic>
      <p:pic>
        <p:nvPicPr>
          <p:cNvPr id="7" name="Содержимое 6" descr="солнце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8640960" cy="633670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4" name="Содержимое 3" descr="бабоч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064896" cy="5832648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6" name="Содержимое 5" descr="бабоч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7560840" cy="5505475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яйца бабочк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924944"/>
            <a:ext cx="4032448" cy="3744416"/>
          </a:xfrm>
        </p:spPr>
      </p:pic>
      <p:pic>
        <p:nvPicPr>
          <p:cNvPr id="2050" name="Picture 2" descr="C:\Users\Анастасия\Desktop\фотки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82453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4" name="Содержимое 3" descr="Гусеницы-личин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424935" cy="619268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68300"/>
            <a:ext cx="8424863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7488832" cy="804862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4098" name="Picture 2" descr="C:\Users\Анастасия\Desktop\фотки\cerura_vinula_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658"/>
          <a:stretch>
            <a:fillRect/>
          </a:stretch>
        </p:blipFill>
        <p:spPr bwMode="auto">
          <a:xfrm>
            <a:off x="395536" y="332656"/>
            <a:ext cx="8496944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000" dirty="0"/>
          </a:p>
        </p:txBody>
      </p:sp>
      <p:pic>
        <p:nvPicPr>
          <p:cNvPr id="7" name="Содержимое 6" descr="гусеница на листе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4362128" cy="4392488"/>
          </a:xfrm>
        </p:spPr>
      </p:pic>
      <p:pic>
        <p:nvPicPr>
          <p:cNvPr id="5122" name="Picture 2" descr="C:\Users\Анастасия\Desktop\фотки\images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6805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Анастасия\Desktop\фотки\Bombyx mor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008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pic>
        <p:nvPicPr>
          <p:cNvPr id="5" name="Содержимое 4" descr="куколк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424936" cy="6048672"/>
          </a:xfrm>
        </p:spPr>
      </p:pic>
      <p:pic>
        <p:nvPicPr>
          <p:cNvPr id="6" name="Содержимое 5" descr="куколка на листе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8496944" cy="652534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1026" name="Picture 2" descr="C:\Users\Анастасия\Desktop\фотки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20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«Чудесные превращения»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Анастасия</cp:lastModifiedBy>
  <cp:revision>20</cp:revision>
  <dcterms:created xsi:type="dcterms:W3CDTF">2012-05-22T18:08:36Z</dcterms:created>
  <dcterms:modified xsi:type="dcterms:W3CDTF">2014-01-19T15:32:24Z</dcterms:modified>
</cp:coreProperties>
</file>