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7" r:id="rId2"/>
    <p:sldId id="256" r:id="rId3"/>
    <p:sldId id="260" r:id="rId4"/>
    <p:sldId id="267" r:id="rId5"/>
    <p:sldId id="261" r:id="rId6"/>
    <p:sldId id="265" r:id="rId7"/>
    <p:sldId id="262" r:id="rId8"/>
    <p:sldId id="263" r:id="rId9"/>
    <p:sldId id="264" r:id="rId10"/>
    <p:sldId id="268" r:id="rId11"/>
    <p:sldId id="273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8095-8FDD-4DEC-8CCF-86B7AA7CDAD8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A409-A992-40E7-9074-6D7BA48A7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Закрепить состав числа 8, написание цифры 8, счёт в пределах 8.</a:t>
            </a:r>
          </a:p>
          <a:p>
            <a:r>
              <a:rPr lang="ru-RU" baseline="0" dirty="0" smtClean="0"/>
              <a:t>Отрабатывать взаимосвязь между частью и целым, сложение и вычитание чисел на  числовом отрезке, </a:t>
            </a:r>
            <a:r>
              <a:rPr lang="ru-RU" baseline="0" dirty="0" err="1" smtClean="0"/>
              <a:t>сренение</a:t>
            </a:r>
            <a:r>
              <a:rPr lang="ru-RU" baseline="0" dirty="0" smtClean="0"/>
              <a:t> чисел с помощью составления пар.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hyperlink" Target="http://smiles.33b.ru/smile.67675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5" Type="http://schemas.openxmlformats.org/officeDocument/2006/relationships/image" Target="../media/image21.gif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hyperlink" Target="http://smiles.33b.ru/smile.102749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929330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4286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9 (47)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1214422"/>
            <a:ext cx="8715436" cy="675979"/>
            <a:chOff x="214282" y="1071546"/>
            <a:chExt cx="8715436" cy="675979"/>
          </a:xfrm>
        </p:grpSpPr>
        <p:grpSp>
          <p:nvGrpSpPr>
            <p:cNvPr id="6" name="Группа 5"/>
            <p:cNvGrpSpPr/>
            <p:nvPr/>
          </p:nvGrpSpPr>
          <p:grpSpPr>
            <a:xfrm rot="10800000">
              <a:off x="214282" y="1071546"/>
              <a:ext cx="8536840" cy="142876"/>
              <a:chOff x="214282" y="1071546"/>
              <a:chExt cx="8536840" cy="14287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 flipH="1" flipV="1">
                <a:off x="4517627" y="-3088923"/>
                <a:ext cx="1588" cy="846540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8"/>
              <p:cNvSpPr/>
              <p:nvPr/>
            </p:nvSpPr>
            <p:spPr>
              <a:xfrm>
                <a:off x="21428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64291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00010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42872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85735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28598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71461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1432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718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07193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50056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92919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5781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78644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21507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7151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1437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757239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800102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842965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85720" y="1285860"/>
              <a:ext cx="8643998" cy="461665"/>
              <a:chOff x="285720" y="1285860"/>
              <a:chExt cx="8643998" cy="461665"/>
            </a:xfrm>
          </p:grpSpPr>
          <p:sp>
            <p:nvSpPr>
              <p:cNvPr id="8" name="TextBox 14"/>
              <p:cNvSpPr txBox="1"/>
              <p:nvPr/>
            </p:nvSpPr>
            <p:spPr>
              <a:xfrm>
                <a:off x="2857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</a:t>
                </a:r>
                <a:endParaRPr lang="ru-RU" sz="2400" b="1" i="1" dirty="0"/>
              </a:p>
            </p:txBody>
          </p:sp>
          <p:sp>
            <p:nvSpPr>
              <p:cNvPr id="9" name="TextBox 15"/>
              <p:cNvSpPr txBox="1"/>
              <p:nvPr/>
            </p:nvSpPr>
            <p:spPr>
              <a:xfrm>
                <a:off x="71434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</a:t>
                </a:r>
                <a:endParaRPr lang="ru-RU" sz="2400" b="1" i="1" dirty="0"/>
              </a:p>
            </p:txBody>
          </p:sp>
          <p:sp>
            <p:nvSpPr>
              <p:cNvPr id="10" name="TextBox 16"/>
              <p:cNvSpPr txBox="1"/>
              <p:nvPr/>
            </p:nvSpPr>
            <p:spPr>
              <a:xfrm>
                <a:off x="107153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3</a:t>
                </a:r>
                <a:endParaRPr lang="ru-RU" sz="2400" b="1" i="1" dirty="0"/>
              </a:p>
            </p:txBody>
          </p:sp>
          <p:sp>
            <p:nvSpPr>
              <p:cNvPr id="11" name="TextBox 17"/>
              <p:cNvSpPr txBox="1"/>
              <p:nvPr/>
            </p:nvSpPr>
            <p:spPr>
              <a:xfrm>
                <a:off x="200023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5</a:t>
                </a:r>
                <a:endParaRPr lang="ru-RU" sz="2400" b="1" i="1" dirty="0"/>
              </a:p>
            </p:txBody>
          </p:sp>
          <p:sp>
            <p:nvSpPr>
              <p:cNvPr id="12" name="TextBox 18"/>
              <p:cNvSpPr txBox="1"/>
              <p:nvPr/>
            </p:nvSpPr>
            <p:spPr>
              <a:xfrm>
                <a:off x="15001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4</a:t>
                </a:r>
                <a:endParaRPr lang="ru-RU" sz="2400" b="1" i="1" dirty="0"/>
              </a:p>
            </p:txBody>
          </p:sp>
          <p:sp>
            <p:nvSpPr>
              <p:cNvPr id="13" name="TextBox 19"/>
              <p:cNvSpPr txBox="1"/>
              <p:nvPr/>
            </p:nvSpPr>
            <p:spPr>
              <a:xfrm>
                <a:off x="285748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7</a:t>
                </a:r>
                <a:endParaRPr lang="ru-RU" sz="2400" b="1" i="1" dirty="0"/>
              </a:p>
            </p:txBody>
          </p:sp>
          <p:sp>
            <p:nvSpPr>
              <p:cNvPr id="14" name="TextBox 20"/>
              <p:cNvSpPr txBox="1"/>
              <p:nvPr/>
            </p:nvSpPr>
            <p:spPr>
              <a:xfrm>
                <a:off x="242886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6</a:t>
                </a:r>
                <a:endParaRPr lang="ru-RU" sz="2400" b="1" i="1" dirty="0"/>
              </a:p>
            </p:txBody>
          </p:sp>
          <p:sp>
            <p:nvSpPr>
              <p:cNvPr id="15" name="TextBox 21"/>
              <p:cNvSpPr txBox="1"/>
              <p:nvPr/>
            </p:nvSpPr>
            <p:spPr>
              <a:xfrm>
                <a:off x="335755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8</a:t>
                </a:r>
                <a:endParaRPr lang="ru-RU" sz="2400" b="1" i="1" dirty="0"/>
              </a:p>
            </p:txBody>
          </p:sp>
          <p:sp>
            <p:nvSpPr>
              <p:cNvPr id="16" name="TextBox 22"/>
              <p:cNvSpPr txBox="1"/>
              <p:nvPr/>
            </p:nvSpPr>
            <p:spPr>
              <a:xfrm>
                <a:off x="38576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9</a:t>
                </a:r>
                <a:endParaRPr lang="ru-RU" sz="2400" b="1" i="1" dirty="0"/>
              </a:p>
            </p:txBody>
          </p:sp>
          <p:sp>
            <p:nvSpPr>
              <p:cNvPr id="17" name="TextBox 23"/>
              <p:cNvSpPr txBox="1"/>
              <p:nvPr/>
            </p:nvSpPr>
            <p:spPr>
              <a:xfrm>
                <a:off x="421481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10</a:t>
                </a:r>
                <a:endParaRPr lang="ru-RU" sz="2400" b="1" i="1" dirty="0"/>
              </a:p>
            </p:txBody>
          </p:sp>
          <p:sp>
            <p:nvSpPr>
              <p:cNvPr id="18" name="TextBox 44"/>
              <p:cNvSpPr txBox="1"/>
              <p:nvPr/>
            </p:nvSpPr>
            <p:spPr>
              <a:xfrm>
                <a:off x="457200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11</a:t>
                </a:r>
                <a:endParaRPr lang="ru-RU" sz="2400" b="1" i="1" dirty="0"/>
              </a:p>
            </p:txBody>
          </p:sp>
          <p:sp>
            <p:nvSpPr>
              <p:cNvPr id="19" name="TextBox 45"/>
              <p:cNvSpPr txBox="1"/>
              <p:nvPr/>
            </p:nvSpPr>
            <p:spPr>
              <a:xfrm>
                <a:off x="50720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12</a:t>
                </a:r>
                <a:endParaRPr lang="ru-RU" sz="2400" b="1" i="1" dirty="0"/>
              </a:p>
            </p:txBody>
          </p:sp>
          <p:sp>
            <p:nvSpPr>
              <p:cNvPr id="20" name="TextBox 46"/>
              <p:cNvSpPr txBox="1"/>
              <p:nvPr/>
            </p:nvSpPr>
            <p:spPr>
              <a:xfrm>
                <a:off x="550069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13</a:t>
                </a:r>
                <a:endParaRPr lang="ru-RU" sz="2400" b="1" i="1" dirty="0"/>
              </a:p>
            </p:txBody>
          </p:sp>
          <p:sp>
            <p:nvSpPr>
              <p:cNvPr id="21" name="TextBox 47"/>
              <p:cNvSpPr txBox="1"/>
              <p:nvPr/>
            </p:nvSpPr>
            <p:spPr>
              <a:xfrm>
                <a:off x="592932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14</a:t>
                </a:r>
                <a:endParaRPr lang="ru-RU" sz="2400" b="1" i="1" dirty="0"/>
              </a:p>
            </p:txBody>
          </p:sp>
          <p:sp>
            <p:nvSpPr>
              <p:cNvPr id="22" name="TextBox 48"/>
              <p:cNvSpPr txBox="1"/>
              <p:nvPr/>
            </p:nvSpPr>
            <p:spPr>
              <a:xfrm>
                <a:off x="635795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15</a:t>
                </a:r>
                <a:endParaRPr lang="ru-RU" sz="2400" b="1" i="1" dirty="0"/>
              </a:p>
            </p:txBody>
          </p:sp>
          <p:sp>
            <p:nvSpPr>
              <p:cNvPr id="23" name="TextBox 49"/>
              <p:cNvSpPr txBox="1"/>
              <p:nvPr/>
            </p:nvSpPr>
            <p:spPr>
              <a:xfrm>
                <a:off x="685801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16</a:t>
                </a:r>
                <a:endParaRPr lang="ru-RU" sz="2400" b="1" i="1" dirty="0"/>
              </a:p>
            </p:txBody>
          </p:sp>
          <p:sp>
            <p:nvSpPr>
              <p:cNvPr id="24" name="TextBox 50"/>
              <p:cNvSpPr txBox="1"/>
              <p:nvPr/>
            </p:nvSpPr>
            <p:spPr>
              <a:xfrm>
                <a:off x="728664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17</a:t>
                </a:r>
                <a:endParaRPr lang="ru-RU" sz="2400" b="1" i="1" dirty="0"/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771527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18</a:t>
                </a:r>
                <a:endParaRPr lang="ru-RU" sz="2400" b="1" i="1" dirty="0"/>
              </a:p>
            </p:txBody>
          </p:sp>
          <p:sp>
            <p:nvSpPr>
              <p:cNvPr id="26" name="TextBox 55"/>
              <p:cNvSpPr txBox="1"/>
              <p:nvPr/>
            </p:nvSpPr>
            <p:spPr>
              <a:xfrm>
                <a:off x="807246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19</a:t>
                </a:r>
                <a:endParaRPr lang="ru-RU" sz="2400" b="1" i="1" dirty="0"/>
              </a:p>
            </p:txBody>
          </p:sp>
          <p:sp>
            <p:nvSpPr>
              <p:cNvPr id="27" name="TextBox 56"/>
              <p:cNvSpPr txBox="1"/>
              <p:nvPr/>
            </p:nvSpPr>
            <p:spPr>
              <a:xfrm>
                <a:off x="842965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20</a:t>
                </a:r>
                <a:endParaRPr lang="ru-RU" sz="2400" b="1" i="1" dirty="0"/>
              </a:p>
            </p:txBody>
          </p:sp>
        </p:grpSp>
      </p:grpSp>
      <p:pic>
        <p:nvPicPr>
          <p:cNvPr id="1026" name="Picture 2" descr="C:\Users\СОШ №2\Desktop\картинки 3\f2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9508"/>
            <a:ext cx="3038492" cy="303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/>
              <a:t>а </a:t>
            </a:r>
            <a:r>
              <a:rPr lang="en-US" sz="9600" b="1" i="1" dirty="0" smtClean="0"/>
              <a:t> &gt;</a:t>
            </a:r>
            <a:r>
              <a:rPr lang="ru-RU" sz="9600" b="1" i="1" dirty="0" smtClean="0"/>
              <a:t>    0</a:t>
            </a:r>
          </a:p>
          <a:p>
            <a:pPr algn="ctr"/>
            <a:endParaRPr lang="ru-RU" sz="8800" b="1" i="1" dirty="0" smtClean="0"/>
          </a:p>
          <a:p>
            <a:pPr algn="ctr"/>
            <a:r>
              <a:rPr lang="ru-RU" sz="9600" b="1" i="1" dirty="0" smtClean="0"/>
              <a:t>0 </a:t>
            </a:r>
            <a:r>
              <a:rPr lang="en-US" sz="9600" b="1" i="1" dirty="0" smtClean="0"/>
              <a:t> </a:t>
            </a:r>
            <a:r>
              <a:rPr lang="en-US" sz="9600" b="1" i="1" dirty="0" smtClean="0">
                <a:solidFill>
                  <a:schemeClr val="tx2"/>
                </a:solidFill>
              </a:rPr>
              <a:t>&lt;</a:t>
            </a:r>
            <a:r>
              <a:rPr lang="ru-RU" sz="9600" b="1" i="1" dirty="0" smtClean="0">
                <a:solidFill>
                  <a:schemeClr val="tx2"/>
                </a:solidFill>
              </a:rPr>
              <a:t> </a:t>
            </a:r>
            <a:r>
              <a:rPr lang="ru-RU" sz="9600" b="1" i="1" dirty="0" smtClean="0"/>
              <a:t> а</a:t>
            </a:r>
            <a:endParaRPr lang="ru-RU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428604"/>
          <a:ext cx="3643338" cy="32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83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98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&gt;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&gt;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929190" y="3071810"/>
          <a:ext cx="3476628" cy="32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876"/>
                <a:gridCol w="1158876"/>
                <a:gridCol w="1158876"/>
              </a:tblGrid>
              <a:tr h="10953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3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&lt;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3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Овал 26"/>
          <p:cNvSpPr/>
          <p:nvPr/>
        </p:nvSpPr>
        <p:spPr>
          <a:xfrm>
            <a:off x="5214942" y="328612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429256" y="357187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15008" y="385762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57818" y="457200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43570" y="492919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72066" y="492919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43570" y="428625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72066" y="428625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57818" y="571501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00958" y="492919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929586" y="492919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500958" y="464344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929586" y="464344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500958" y="435769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858148" y="435769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358082" y="378619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786710" y="335756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58148" y="378619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358082" y="335756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58148" y="600076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429520" y="542926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714744" y="164305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214810" y="107154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643306" y="64291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43042" y="307181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714480" y="200024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000232" y="228599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357290" y="228599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000232" y="164305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57290" y="164305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857356" y="114298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571604" y="785794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285852" y="571480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286248" y="228599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714744" y="2285992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357686" y="171448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 cstate="print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3116"/>
            <a:ext cx="22860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3143272" cy="2714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428736"/>
            <a:ext cx="3000396" cy="2857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2910" y="500042"/>
            <a:ext cx="3214710" cy="107157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429256" y="285728"/>
            <a:ext cx="3143272" cy="114300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9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000636"/>
            <a:ext cx="1285884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7+2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5572140"/>
            <a:ext cx="1357322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1+8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08" y="4714884"/>
            <a:ext cx="1214446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5+3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4857760"/>
            <a:ext cx="1143008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6+3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1934" y="6000768"/>
            <a:ext cx="1143008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2+6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57950" y="5786454"/>
            <a:ext cx="1143008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4+4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3570" y="4714884"/>
            <a:ext cx="1071570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1+7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15272" y="4857760"/>
            <a:ext cx="1071570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4+5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01319 L 0.54636 -0.4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7 -0.0338 L 0.40191 -0.3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9844 -0.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5417 L -0.18107 -0.57917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6997 -0.4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50399 -0.23102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3472E-18 L -0.06302 -0.25186 " pathEditMode="relative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4537 L 0.03403 -0.2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/>
          <p:cNvCxnSpPr/>
          <p:nvPr/>
        </p:nvCxnSpPr>
        <p:spPr>
          <a:xfrm>
            <a:off x="1071563" y="1143000"/>
            <a:ext cx="714375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927894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1643857" y="1142206"/>
            <a:ext cx="2857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429669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144044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858419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4572794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7" name="Прямоугольник 67"/>
          <p:cNvSpPr>
            <a:spLocks noChangeArrowheads="1"/>
          </p:cNvSpPr>
          <p:nvPr/>
        </p:nvSpPr>
        <p:spPr bwMode="auto">
          <a:xfrm>
            <a:off x="928688" y="1285875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0   1    2    3   4    5     6     7   8     </a:t>
            </a:r>
            <a:r>
              <a:rPr lang="ru-RU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9" name="Дуга 68"/>
          <p:cNvSpPr/>
          <p:nvPr/>
        </p:nvSpPr>
        <p:spPr>
          <a:xfrm rot="21115464">
            <a:off x="1039813" y="623888"/>
            <a:ext cx="788987" cy="620712"/>
          </a:xfrm>
          <a:prstGeom prst="arc">
            <a:avLst>
              <a:gd name="adj1" fmla="val 11008724"/>
              <a:gd name="adj2" fmla="val 28851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9" name="TextBox 69"/>
          <p:cNvSpPr txBox="1">
            <a:spLocks noChangeArrowheads="1"/>
          </p:cNvSpPr>
          <p:nvPr/>
        </p:nvSpPr>
        <p:spPr bwMode="auto">
          <a:xfrm>
            <a:off x="1071563" y="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-1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430044" y="1142206"/>
            <a:ext cx="2857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215857" y="1142206"/>
            <a:ext cx="2857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930232" y="1142206"/>
            <a:ext cx="2857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87482" y="1142206"/>
            <a:ext cx="2857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2938" y="2214563"/>
            <a:ext cx="2786062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29000" y="2214563"/>
            <a:ext cx="2786063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46" name="TextBox 28"/>
          <p:cNvSpPr txBox="1">
            <a:spLocks noChangeArrowheads="1"/>
          </p:cNvSpPr>
          <p:nvPr/>
        </p:nvSpPr>
        <p:spPr bwMode="auto">
          <a:xfrm>
            <a:off x="3429000" y="2214563"/>
            <a:ext cx="2786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01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02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03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0037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392909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714776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901450">
            <a:off x="2797175" y="1133475"/>
            <a:ext cx="2460625" cy="4721225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5257800" y="2438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549775" y="1241425"/>
            <a:ext cx="387350" cy="1714500"/>
          </a:xfrm>
          <a:prstGeom prst="rect">
            <a:avLst/>
          </a:prstGeom>
          <a:noFill/>
        </p:spPr>
      </p:pic>
      <p:sp>
        <p:nvSpPr>
          <p:cNvPr id="7174" name="Arc 6"/>
          <p:cNvSpPr>
            <a:spLocks/>
          </p:cNvSpPr>
          <p:nvPr/>
        </p:nvSpPr>
        <p:spPr bwMode="auto">
          <a:xfrm flipH="1">
            <a:off x="6172200" y="1981200"/>
            <a:ext cx="2286000" cy="3124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11885991" flipH="1" flipV="1">
            <a:off x="6667500" y="2965450"/>
            <a:ext cx="800100" cy="23018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7" name="Arc 9"/>
          <p:cNvSpPr>
            <a:spLocks/>
          </p:cNvSpPr>
          <p:nvPr/>
        </p:nvSpPr>
        <p:spPr bwMode="auto">
          <a:xfrm rot="-11885991" flipH="1" flipV="1">
            <a:off x="7010400" y="2438400"/>
            <a:ext cx="800100" cy="22383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 rot="-11885991" flipH="1" flipV="1">
            <a:off x="6324600" y="3810000"/>
            <a:ext cx="800100" cy="23018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5541E-6 C -0.00209 -0.02845 -0.00625 -0.04903 -0.01406 -0.07493 C -0.02188 -0.10083 -0.03334 -0.13876 -0.04653 -0.15565 C -0.05972 -0.17253 -0.07344 -0.17692 -0.09288 -0.17623 C -0.11233 -0.17553 -0.14063 -0.17183 -0.16337 -0.15194 C -0.18611 -0.13206 -0.20868 -0.10847 -0.22952 -0.0562 C -0.25035 -0.00393 -0.279 0.09597 -0.28872 0.16142 C -0.29844 0.22687 -0.29323 0.28492 -0.28733 0.3358 C -0.28143 0.38668 -0.26806 0.43941 -0.25347 0.46716 C -0.23889 0.49491 -0.21945 0.50393 -0.2 0.50277 C -0.18056 0.50162 -0.16146 0.48913 -0.13663 0.45976 C -0.11181 0.43039 -0.07153 0.37095 -0.0507 0.32655 C -0.02986 0.28214 -0.01945 0.23173 -0.01129 0.19334 C -0.00313 0.15495 -0.00278 0.12766 -0.00139 0.09574 C 2.5E-6 0.06383 0.00208 0.02844 2.5E-6 2.15541E-6 Z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78dbaac2c36e1475a635373ed1137b5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143125"/>
            <a:ext cx="15716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78dbaac2c36e1475a635373ed1137b5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785938"/>
            <a:ext cx="1571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857760"/>
            <a:ext cx="821537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3 </a:t>
            </a:r>
            <a:r>
              <a:rPr lang="en-US" sz="6600" b="1" dirty="0" smtClean="0">
                <a:solidFill>
                  <a:schemeClr val="accent2"/>
                </a:solidFill>
              </a:rPr>
              <a:t>  </a:t>
            </a:r>
            <a:r>
              <a:rPr lang="en-US" sz="6600" b="1" dirty="0" smtClean="0">
                <a:solidFill>
                  <a:schemeClr val="tx1"/>
                </a:solidFill>
              </a:rPr>
              <a:t>&gt;</a:t>
            </a:r>
            <a:r>
              <a:rPr lang="en-US" sz="6600" b="1" dirty="0" smtClean="0">
                <a:solidFill>
                  <a:schemeClr val="accent2"/>
                </a:solidFill>
              </a:rPr>
              <a:t>  </a:t>
            </a:r>
            <a:r>
              <a:rPr lang="ru-RU" sz="6600" b="1" dirty="0" smtClean="0">
                <a:solidFill>
                  <a:schemeClr val="accent2"/>
                </a:solidFill>
              </a:rPr>
              <a:t>0</a:t>
            </a:r>
            <a:endParaRPr lang="ru-RU" sz="66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57818" y="1142984"/>
            <a:ext cx="2714644" cy="3214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928670"/>
            <a:ext cx="2714644" cy="3286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ёж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142984"/>
            <a:ext cx="642942" cy="1091220"/>
          </a:xfrm>
          <a:prstGeom prst="rect">
            <a:avLst/>
          </a:prstGeom>
        </p:spPr>
      </p:pic>
      <p:pic>
        <p:nvPicPr>
          <p:cNvPr id="6" name="Рисунок 5" descr="ёж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357430"/>
            <a:ext cx="642942" cy="1091220"/>
          </a:xfrm>
          <a:prstGeom prst="rect">
            <a:avLst/>
          </a:prstGeom>
        </p:spPr>
      </p:pic>
      <p:pic>
        <p:nvPicPr>
          <p:cNvPr id="7" name="Рисунок 6" descr="ёж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857496"/>
            <a:ext cx="642942" cy="109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143512"/>
            <a:ext cx="77867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/>
                </a:solidFill>
              </a:rPr>
              <a:t>0</a:t>
            </a:r>
            <a:r>
              <a:rPr lang="en-US" sz="7200" b="1" dirty="0" smtClean="0">
                <a:solidFill>
                  <a:schemeClr val="accent2"/>
                </a:solidFill>
              </a:rPr>
              <a:t>  </a:t>
            </a:r>
            <a:r>
              <a:rPr lang="ru-RU" sz="7200" b="1" dirty="0" smtClean="0">
                <a:solidFill>
                  <a:schemeClr val="accent2"/>
                </a:solidFill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=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smtClean="0">
                <a:solidFill>
                  <a:schemeClr val="accent2"/>
                </a:solidFill>
              </a:rPr>
              <a:t> </a:t>
            </a:r>
            <a:r>
              <a:rPr lang="en-US" sz="7200" b="1" dirty="0" smtClean="0">
                <a:solidFill>
                  <a:schemeClr val="accent2"/>
                </a:solidFill>
              </a:rPr>
              <a:t> </a:t>
            </a:r>
            <a:r>
              <a:rPr lang="ru-RU" sz="7200" b="1" dirty="0" smtClean="0">
                <a:solidFill>
                  <a:schemeClr val="accent2"/>
                </a:solidFill>
              </a:rPr>
              <a:t>0</a:t>
            </a:r>
            <a:endParaRPr lang="ru-RU" sz="72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86380" y="1285860"/>
            <a:ext cx="2714644" cy="314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1214422"/>
            <a:ext cx="2714644" cy="3214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786322"/>
            <a:ext cx="7786742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/>
                </a:solidFill>
              </a:rPr>
              <a:t>4       </a:t>
            </a:r>
            <a:r>
              <a:rPr lang="en-US" sz="8000" b="1" dirty="0" smtClean="0">
                <a:solidFill>
                  <a:schemeClr val="tx1"/>
                </a:solidFill>
              </a:rPr>
              <a:t>&gt;</a:t>
            </a:r>
            <a:r>
              <a:rPr lang="ru-RU" sz="8000" b="1" dirty="0" smtClean="0">
                <a:solidFill>
                  <a:schemeClr val="accent2"/>
                </a:solidFill>
              </a:rPr>
              <a:t>       0</a:t>
            </a:r>
            <a:endParaRPr lang="ru-RU" sz="80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928670"/>
            <a:ext cx="2714644" cy="3429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928670"/>
            <a:ext cx="2714644" cy="3643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ani-rabbit_h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000108"/>
            <a:ext cx="1143008" cy="1500198"/>
          </a:xfrm>
          <a:prstGeom prst="rect">
            <a:avLst/>
          </a:prstGeom>
        </p:spPr>
      </p:pic>
      <p:pic>
        <p:nvPicPr>
          <p:cNvPr id="21" name="Рисунок 20" descr="ani-rabbit_h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1143008" cy="1500198"/>
          </a:xfrm>
          <a:prstGeom prst="rect">
            <a:avLst/>
          </a:prstGeom>
        </p:spPr>
      </p:pic>
      <p:pic>
        <p:nvPicPr>
          <p:cNvPr id="24" name="Рисунок 23" descr="ani-rabbit_h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1143008" cy="1500198"/>
          </a:xfrm>
          <a:prstGeom prst="rect">
            <a:avLst/>
          </a:prstGeom>
        </p:spPr>
      </p:pic>
      <p:pic>
        <p:nvPicPr>
          <p:cNvPr id="28" name="Рисунок 27" descr="ani-rabbit_h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114300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109</Words>
  <Application>Microsoft Office PowerPoint</Application>
  <PresentationFormat>Экран (4:3)</PresentationFormat>
  <Paragraphs>52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48</cp:revision>
  <dcterms:modified xsi:type="dcterms:W3CDTF">2014-03-10T18:21:46Z</dcterms:modified>
</cp:coreProperties>
</file>