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3" r:id="rId3"/>
    <p:sldId id="256" r:id="rId4"/>
    <p:sldId id="257" r:id="rId5"/>
    <p:sldId id="263" r:id="rId6"/>
    <p:sldId id="258" r:id="rId7"/>
    <p:sldId id="261" r:id="rId8"/>
    <p:sldId id="262" r:id="rId9"/>
    <p:sldId id="267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22" y="12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F70DF-1F34-47E5-804C-7664658BA219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998CB-D0E7-4646-895E-9AD99A26A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C20F8-061E-4A67-BC3F-086C873CBB60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B4B96-1A3D-452D-AE70-AE17172F2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86D96-ABF3-4462-ACB0-A8912FE2E90A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A05D-F054-42AB-8C3B-1C024AFC3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04B3B-B029-4017-B423-DCB88C13188B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B51A3-BFF1-4793-9707-9313A8933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700 w 2706"/>
              <a:gd name="T1" fmla="*/ 0 h 640"/>
              <a:gd name="T2" fmla="*/ 2700 w 2706"/>
              <a:gd name="T3" fmla="*/ 0 h 640"/>
              <a:gd name="T4" fmla="*/ 2586 w 2706"/>
              <a:gd name="T5" fmla="*/ 18 h 640"/>
              <a:gd name="T6" fmla="*/ 2470 w 2706"/>
              <a:gd name="T7" fmla="*/ 38 h 640"/>
              <a:gd name="T8" fmla="*/ 2352 w 2706"/>
              <a:gd name="T9" fmla="*/ 60 h 640"/>
              <a:gd name="T10" fmla="*/ 2230 w 2706"/>
              <a:gd name="T11" fmla="*/ 82 h 640"/>
              <a:gd name="T12" fmla="*/ 2106 w 2706"/>
              <a:gd name="T13" fmla="*/ 108 h 640"/>
              <a:gd name="T14" fmla="*/ 1978 w 2706"/>
              <a:gd name="T15" fmla="*/ 134 h 640"/>
              <a:gd name="T16" fmla="*/ 1848 w 2706"/>
              <a:gd name="T17" fmla="*/ 164 h 640"/>
              <a:gd name="T18" fmla="*/ 1714 w 2706"/>
              <a:gd name="T19" fmla="*/ 194 h 640"/>
              <a:gd name="T20" fmla="*/ 1714 w 2706"/>
              <a:gd name="T21" fmla="*/ 194 h 640"/>
              <a:gd name="T22" fmla="*/ 1472 w 2706"/>
              <a:gd name="T23" fmla="*/ 252 h 640"/>
              <a:gd name="T24" fmla="*/ 1236 w 2706"/>
              <a:gd name="T25" fmla="*/ 304 h 640"/>
              <a:gd name="T26" fmla="*/ 1010 w 2706"/>
              <a:gd name="T27" fmla="*/ 352 h 640"/>
              <a:gd name="T28" fmla="*/ 792 w 2706"/>
              <a:gd name="T29" fmla="*/ 398 h 640"/>
              <a:gd name="T30" fmla="*/ 584 w 2706"/>
              <a:gd name="T31" fmla="*/ 438 h 640"/>
              <a:gd name="T32" fmla="*/ 382 w 2706"/>
              <a:gd name="T33" fmla="*/ 474 h 640"/>
              <a:gd name="T34" fmla="*/ 188 w 2706"/>
              <a:gd name="T35" fmla="*/ 508 h 640"/>
              <a:gd name="T36" fmla="*/ 0 w 2706"/>
              <a:gd name="T37" fmla="*/ 538 h 640"/>
              <a:gd name="T38" fmla="*/ 0 w 2706"/>
              <a:gd name="T39" fmla="*/ 538 h 640"/>
              <a:gd name="T40" fmla="*/ 130 w 2706"/>
              <a:gd name="T41" fmla="*/ 556 h 640"/>
              <a:gd name="T42" fmla="*/ 254 w 2706"/>
              <a:gd name="T43" fmla="*/ 572 h 640"/>
              <a:gd name="T44" fmla="*/ 374 w 2706"/>
              <a:gd name="T45" fmla="*/ 586 h 640"/>
              <a:gd name="T46" fmla="*/ 492 w 2706"/>
              <a:gd name="T47" fmla="*/ 598 h 640"/>
              <a:gd name="T48" fmla="*/ 606 w 2706"/>
              <a:gd name="T49" fmla="*/ 610 h 640"/>
              <a:gd name="T50" fmla="*/ 716 w 2706"/>
              <a:gd name="T51" fmla="*/ 618 h 640"/>
              <a:gd name="T52" fmla="*/ 822 w 2706"/>
              <a:gd name="T53" fmla="*/ 626 h 640"/>
              <a:gd name="T54" fmla="*/ 926 w 2706"/>
              <a:gd name="T55" fmla="*/ 632 h 640"/>
              <a:gd name="T56" fmla="*/ 1028 w 2706"/>
              <a:gd name="T57" fmla="*/ 636 h 640"/>
              <a:gd name="T58" fmla="*/ 1126 w 2706"/>
              <a:gd name="T59" fmla="*/ 638 h 640"/>
              <a:gd name="T60" fmla="*/ 1220 w 2706"/>
              <a:gd name="T61" fmla="*/ 640 h 640"/>
              <a:gd name="T62" fmla="*/ 1312 w 2706"/>
              <a:gd name="T63" fmla="*/ 640 h 640"/>
              <a:gd name="T64" fmla="*/ 1402 w 2706"/>
              <a:gd name="T65" fmla="*/ 638 h 640"/>
              <a:gd name="T66" fmla="*/ 1490 w 2706"/>
              <a:gd name="T67" fmla="*/ 636 h 640"/>
              <a:gd name="T68" fmla="*/ 1574 w 2706"/>
              <a:gd name="T69" fmla="*/ 632 h 640"/>
              <a:gd name="T70" fmla="*/ 1656 w 2706"/>
              <a:gd name="T71" fmla="*/ 626 h 640"/>
              <a:gd name="T72" fmla="*/ 1734 w 2706"/>
              <a:gd name="T73" fmla="*/ 620 h 640"/>
              <a:gd name="T74" fmla="*/ 1812 w 2706"/>
              <a:gd name="T75" fmla="*/ 612 h 640"/>
              <a:gd name="T76" fmla="*/ 1886 w 2706"/>
              <a:gd name="T77" fmla="*/ 602 h 640"/>
              <a:gd name="T78" fmla="*/ 1960 w 2706"/>
              <a:gd name="T79" fmla="*/ 592 h 640"/>
              <a:gd name="T80" fmla="*/ 2030 w 2706"/>
              <a:gd name="T81" fmla="*/ 580 h 640"/>
              <a:gd name="T82" fmla="*/ 2100 w 2706"/>
              <a:gd name="T83" fmla="*/ 568 h 640"/>
              <a:gd name="T84" fmla="*/ 2166 w 2706"/>
              <a:gd name="T85" fmla="*/ 554 h 640"/>
              <a:gd name="T86" fmla="*/ 2232 w 2706"/>
              <a:gd name="T87" fmla="*/ 540 h 640"/>
              <a:gd name="T88" fmla="*/ 2296 w 2706"/>
              <a:gd name="T89" fmla="*/ 524 h 640"/>
              <a:gd name="T90" fmla="*/ 2358 w 2706"/>
              <a:gd name="T91" fmla="*/ 508 h 640"/>
              <a:gd name="T92" fmla="*/ 2418 w 2706"/>
              <a:gd name="T93" fmla="*/ 490 h 640"/>
              <a:gd name="T94" fmla="*/ 2478 w 2706"/>
              <a:gd name="T95" fmla="*/ 472 h 640"/>
              <a:gd name="T96" fmla="*/ 2592 w 2706"/>
              <a:gd name="T97" fmla="*/ 432 h 640"/>
              <a:gd name="T98" fmla="*/ 2702 w 2706"/>
              <a:gd name="T99" fmla="*/ 390 h 640"/>
              <a:gd name="T100" fmla="*/ 2702 w 2706"/>
              <a:gd name="T101" fmla="*/ 390 h 640"/>
              <a:gd name="T102" fmla="*/ 2706 w 2706"/>
              <a:gd name="T103" fmla="*/ 388 h 640"/>
              <a:gd name="T104" fmla="*/ 2706 w 2706"/>
              <a:gd name="T105" fmla="*/ 388 h 640"/>
              <a:gd name="T106" fmla="*/ 2706 w 2706"/>
              <a:gd name="T107" fmla="*/ 0 h 640"/>
              <a:gd name="T108" fmla="*/ 2706 w 2706"/>
              <a:gd name="T109" fmla="*/ 0 h 640"/>
              <a:gd name="T110" fmla="*/ 2700 w 2706"/>
              <a:gd name="T111" fmla="*/ 0 h 640"/>
              <a:gd name="T112" fmla="*/ 2700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5216 w 5216"/>
              <a:gd name="T1" fmla="*/ 714 h 762"/>
              <a:gd name="T2" fmla="*/ 4984 w 5216"/>
              <a:gd name="T3" fmla="*/ 686 h 762"/>
              <a:gd name="T4" fmla="*/ 4478 w 5216"/>
              <a:gd name="T5" fmla="*/ 610 h 762"/>
              <a:gd name="T6" fmla="*/ 3914 w 5216"/>
              <a:gd name="T7" fmla="*/ 508 h 762"/>
              <a:gd name="T8" fmla="*/ 3286 w 5216"/>
              <a:gd name="T9" fmla="*/ 374 h 762"/>
              <a:gd name="T10" fmla="*/ 2946 w 5216"/>
              <a:gd name="T11" fmla="*/ 296 h 762"/>
              <a:gd name="T12" fmla="*/ 2682 w 5216"/>
              <a:gd name="T13" fmla="*/ 236 h 762"/>
              <a:gd name="T14" fmla="*/ 2430 w 5216"/>
              <a:gd name="T15" fmla="*/ 184 h 762"/>
              <a:gd name="T16" fmla="*/ 2190 w 5216"/>
              <a:gd name="T17" fmla="*/ 140 h 762"/>
              <a:gd name="T18" fmla="*/ 1960 w 5216"/>
              <a:gd name="T19" fmla="*/ 102 h 762"/>
              <a:gd name="T20" fmla="*/ 1740 w 5216"/>
              <a:gd name="T21" fmla="*/ 72 h 762"/>
              <a:gd name="T22" fmla="*/ 1334 w 5216"/>
              <a:gd name="T23" fmla="*/ 28 h 762"/>
              <a:gd name="T24" fmla="*/ 970 w 5216"/>
              <a:gd name="T25" fmla="*/ 4 h 762"/>
              <a:gd name="T26" fmla="*/ 644 w 5216"/>
              <a:gd name="T27" fmla="*/ 0 h 762"/>
              <a:gd name="T28" fmla="*/ 358 w 5216"/>
              <a:gd name="T29" fmla="*/ 10 h 762"/>
              <a:gd name="T30" fmla="*/ 110 w 5216"/>
              <a:gd name="T31" fmla="*/ 32 h 762"/>
              <a:gd name="T32" fmla="*/ 0 w 5216"/>
              <a:gd name="T33" fmla="*/ 48 h 762"/>
              <a:gd name="T34" fmla="*/ 314 w 5216"/>
              <a:gd name="T35" fmla="*/ 86 h 762"/>
              <a:gd name="T36" fmla="*/ 652 w 5216"/>
              <a:gd name="T37" fmla="*/ 140 h 762"/>
              <a:gd name="T38" fmla="*/ 1014 w 5216"/>
              <a:gd name="T39" fmla="*/ 210 h 762"/>
              <a:gd name="T40" fmla="*/ 1402 w 5216"/>
              <a:gd name="T41" fmla="*/ 296 h 762"/>
              <a:gd name="T42" fmla="*/ 1756 w 5216"/>
              <a:gd name="T43" fmla="*/ 378 h 762"/>
              <a:gd name="T44" fmla="*/ 2408 w 5216"/>
              <a:gd name="T45" fmla="*/ 516 h 762"/>
              <a:gd name="T46" fmla="*/ 2708 w 5216"/>
              <a:gd name="T47" fmla="*/ 572 h 762"/>
              <a:gd name="T48" fmla="*/ 2992 w 5216"/>
              <a:gd name="T49" fmla="*/ 620 h 762"/>
              <a:gd name="T50" fmla="*/ 3260 w 5216"/>
              <a:gd name="T51" fmla="*/ 662 h 762"/>
              <a:gd name="T52" fmla="*/ 3512 w 5216"/>
              <a:gd name="T53" fmla="*/ 694 h 762"/>
              <a:gd name="T54" fmla="*/ 3750 w 5216"/>
              <a:gd name="T55" fmla="*/ 722 h 762"/>
              <a:gd name="T56" fmla="*/ 3974 w 5216"/>
              <a:gd name="T57" fmla="*/ 740 h 762"/>
              <a:gd name="T58" fmla="*/ 4184 w 5216"/>
              <a:gd name="T59" fmla="*/ 754 h 762"/>
              <a:gd name="T60" fmla="*/ 4384 w 5216"/>
              <a:gd name="T61" fmla="*/ 762 h 762"/>
              <a:gd name="T62" fmla="*/ 4570 w 5216"/>
              <a:gd name="T63" fmla="*/ 762 h 762"/>
              <a:gd name="T64" fmla="*/ 4746 w 5216"/>
              <a:gd name="T65" fmla="*/ 758 h 762"/>
              <a:gd name="T66" fmla="*/ 4912 w 5216"/>
              <a:gd name="T67" fmla="*/ 748 h 762"/>
              <a:gd name="T68" fmla="*/ 5068 w 5216"/>
              <a:gd name="T69" fmla="*/ 732 h 762"/>
              <a:gd name="T70" fmla="*/ 5216 w 5216"/>
              <a:gd name="T71" fmla="*/ 714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70 h 694"/>
              <a:gd name="T2" fmla="*/ 0 w 5144"/>
              <a:gd name="T3" fmla="*/ 70 h 694"/>
              <a:gd name="T4" fmla="*/ 18 w 5144"/>
              <a:gd name="T5" fmla="*/ 66 h 694"/>
              <a:gd name="T6" fmla="*/ 72 w 5144"/>
              <a:gd name="T7" fmla="*/ 56 h 694"/>
              <a:gd name="T8" fmla="*/ 164 w 5144"/>
              <a:gd name="T9" fmla="*/ 42 h 694"/>
              <a:gd name="T10" fmla="*/ 224 w 5144"/>
              <a:gd name="T11" fmla="*/ 34 h 694"/>
              <a:gd name="T12" fmla="*/ 294 w 5144"/>
              <a:gd name="T13" fmla="*/ 26 h 694"/>
              <a:gd name="T14" fmla="*/ 372 w 5144"/>
              <a:gd name="T15" fmla="*/ 20 h 694"/>
              <a:gd name="T16" fmla="*/ 462 w 5144"/>
              <a:gd name="T17" fmla="*/ 14 h 694"/>
              <a:gd name="T18" fmla="*/ 560 w 5144"/>
              <a:gd name="T19" fmla="*/ 8 h 694"/>
              <a:gd name="T20" fmla="*/ 670 w 5144"/>
              <a:gd name="T21" fmla="*/ 4 h 694"/>
              <a:gd name="T22" fmla="*/ 790 w 5144"/>
              <a:gd name="T23" fmla="*/ 2 h 694"/>
              <a:gd name="T24" fmla="*/ 920 w 5144"/>
              <a:gd name="T25" fmla="*/ 0 h 694"/>
              <a:gd name="T26" fmla="*/ 1060 w 5144"/>
              <a:gd name="T27" fmla="*/ 2 h 694"/>
              <a:gd name="T28" fmla="*/ 1210 w 5144"/>
              <a:gd name="T29" fmla="*/ 6 h 694"/>
              <a:gd name="T30" fmla="*/ 1372 w 5144"/>
              <a:gd name="T31" fmla="*/ 14 h 694"/>
              <a:gd name="T32" fmla="*/ 1544 w 5144"/>
              <a:gd name="T33" fmla="*/ 24 h 694"/>
              <a:gd name="T34" fmla="*/ 1726 w 5144"/>
              <a:gd name="T35" fmla="*/ 40 h 694"/>
              <a:gd name="T36" fmla="*/ 1920 w 5144"/>
              <a:gd name="T37" fmla="*/ 58 h 694"/>
              <a:gd name="T38" fmla="*/ 2126 w 5144"/>
              <a:gd name="T39" fmla="*/ 80 h 694"/>
              <a:gd name="T40" fmla="*/ 2342 w 5144"/>
              <a:gd name="T41" fmla="*/ 106 h 694"/>
              <a:gd name="T42" fmla="*/ 2570 w 5144"/>
              <a:gd name="T43" fmla="*/ 138 h 694"/>
              <a:gd name="T44" fmla="*/ 2808 w 5144"/>
              <a:gd name="T45" fmla="*/ 174 h 694"/>
              <a:gd name="T46" fmla="*/ 3058 w 5144"/>
              <a:gd name="T47" fmla="*/ 216 h 694"/>
              <a:gd name="T48" fmla="*/ 3320 w 5144"/>
              <a:gd name="T49" fmla="*/ 266 h 694"/>
              <a:gd name="T50" fmla="*/ 3594 w 5144"/>
              <a:gd name="T51" fmla="*/ 320 h 694"/>
              <a:gd name="T52" fmla="*/ 3880 w 5144"/>
              <a:gd name="T53" fmla="*/ 380 h 694"/>
              <a:gd name="T54" fmla="*/ 4178 w 5144"/>
              <a:gd name="T55" fmla="*/ 448 h 694"/>
              <a:gd name="T56" fmla="*/ 4488 w 5144"/>
              <a:gd name="T57" fmla="*/ 522 h 694"/>
              <a:gd name="T58" fmla="*/ 4810 w 5144"/>
              <a:gd name="T59" fmla="*/ 604 h 694"/>
              <a:gd name="T60" fmla="*/ 5144 w 5144"/>
              <a:gd name="T61" fmla="*/ 694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584 h 584"/>
              <a:gd name="T2" fmla="*/ 0 w 3112"/>
              <a:gd name="T3" fmla="*/ 584 h 584"/>
              <a:gd name="T4" fmla="*/ 90 w 3112"/>
              <a:gd name="T5" fmla="*/ 560 h 584"/>
              <a:gd name="T6" fmla="*/ 336 w 3112"/>
              <a:gd name="T7" fmla="*/ 498 h 584"/>
              <a:gd name="T8" fmla="*/ 506 w 3112"/>
              <a:gd name="T9" fmla="*/ 456 h 584"/>
              <a:gd name="T10" fmla="*/ 702 w 3112"/>
              <a:gd name="T11" fmla="*/ 410 h 584"/>
              <a:gd name="T12" fmla="*/ 920 w 3112"/>
              <a:gd name="T13" fmla="*/ 360 h 584"/>
              <a:gd name="T14" fmla="*/ 1154 w 3112"/>
              <a:gd name="T15" fmla="*/ 306 h 584"/>
              <a:gd name="T16" fmla="*/ 1402 w 3112"/>
              <a:gd name="T17" fmla="*/ 254 h 584"/>
              <a:gd name="T18" fmla="*/ 1656 w 3112"/>
              <a:gd name="T19" fmla="*/ 202 h 584"/>
              <a:gd name="T20" fmla="*/ 1916 w 3112"/>
              <a:gd name="T21" fmla="*/ 154 h 584"/>
              <a:gd name="T22" fmla="*/ 2174 w 3112"/>
              <a:gd name="T23" fmla="*/ 108 h 584"/>
              <a:gd name="T24" fmla="*/ 2302 w 3112"/>
              <a:gd name="T25" fmla="*/ 88 h 584"/>
              <a:gd name="T26" fmla="*/ 2426 w 3112"/>
              <a:gd name="T27" fmla="*/ 68 h 584"/>
              <a:gd name="T28" fmla="*/ 2550 w 3112"/>
              <a:gd name="T29" fmla="*/ 52 h 584"/>
              <a:gd name="T30" fmla="*/ 2670 w 3112"/>
              <a:gd name="T31" fmla="*/ 36 h 584"/>
              <a:gd name="T32" fmla="*/ 2788 w 3112"/>
              <a:gd name="T33" fmla="*/ 24 h 584"/>
              <a:gd name="T34" fmla="*/ 2900 w 3112"/>
              <a:gd name="T35" fmla="*/ 14 h 584"/>
              <a:gd name="T36" fmla="*/ 3008 w 3112"/>
              <a:gd name="T37" fmla="*/ 6 h 584"/>
              <a:gd name="T38" fmla="*/ 3112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8192 w 8196"/>
              <a:gd name="T1" fmla="*/ 512 h 1192"/>
              <a:gd name="T2" fmla="*/ 8040 w 8196"/>
              <a:gd name="T3" fmla="*/ 570 h 1192"/>
              <a:gd name="T4" fmla="*/ 7878 w 8196"/>
              <a:gd name="T5" fmla="*/ 620 h 1192"/>
              <a:gd name="T6" fmla="*/ 7706 w 8196"/>
              <a:gd name="T7" fmla="*/ 666 h 1192"/>
              <a:gd name="T8" fmla="*/ 7522 w 8196"/>
              <a:gd name="T9" fmla="*/ 702 h 1192"/>
              <a:gd name="T10" fmla="*/ 7322 w 8196"/>
              <a:gd name="T11" fmla="*/ 730 h 1192"/>
              <a:gd name="T12" fmla="*/ 7106 w 8196"/>
              <a:gd name="T13" fmla="*/ 750 h 1192"/>
              <a:gd name="T14" fmla="*/ 6872 w 8196"/>
              <a:gd name="T15" fmla="*/ 762 h 1192"/>
              <a:gd name="T16" fmla="*/ 6618 w 8196"/>
              <a:gd name="T17" fmla="*/ 760 h 1192"/>
              <a:gd name="T18" fmla="*/ 6342 w 8196"/>
              <a:gd name="T19" fmla="*/ 750 h 1192"/>
              <a:gd name="T20" fmla="*/ 6042 w 8196"/>
              <a:gd name="T21" fmla="*/ 726 h 1192"/>
              <a:gd name="T22" fmla="*/ 5716 w 8196"/>
              <a:gd name="T23" fmla="*/ 690 h 1192"/>
              <a:gd name="T24" fmla="*/ 5364 w 8196"/>
              <a:gd name="T25" fmla="*/ 642 h 1192"/>
              <a:gd name="T26" fmla="*/ 4982 w 8196"/>
              <a:gd name="T27" fmla="*/ 578 h 1192"/>
              <a:gd name="T28" fmla="*/ 4568 w 8196"/>
              <a:gd name="T29" fmla="*/ 500 h 1192"/>
              <a:gd name="T30" fmla="*/ 4122 w 8196"/>
              <a:gd name="T31" fmla="*/ 406 h 1192"/>
              <a:gd name="T32" fmla="*/ 3640 w 8196"/>
              <a:gd name="T33" fmla="*/ 296 h 1192"/>
              <a:gd name="T34" fmla="*/ 3396 w 8196"/>
              <a:gd name="T35" fmla="*/ 240 h 1192"/>
              <a:gd name="T36" fmla="*/ 2934 w 8196"/>
              <a:gd name="T37" fmla="*/ 148 h 1192"/>
              <a:gd name="T38" fmla="*/ 2512 w 8196"/>
              <a:gd name="T39" fmla="*/ 82 h 1192"/>
              <a:gd name="T40" fmla="*/ 2126 w 8196"/>
              <a:gd name="T41" fmla="*/ 36 h 1192"/>
              <a:gd name="T42" fmla="*/ 1776 w 8196"/>
              <a:gd name="T43" fmla="*/ 10 h 1192"/>
              <a:gd name="T44" fmla="*/ 1462 w 8196"/>
              <a:gd name="T45" fmla="*/ 0 h 1192"/>
              <a:gd name="T46" fmla="*/ 1182 w 8196"/>
              <a:gd name="T47" fmla="*/ 4 h 1192"/>
              <a:gd name="T48" fmla="*/ 934 w 8196"/>
              <a:gd name="T49" fmla="*/ 20 h 1192"/>
              <a:gd name="T50" fmla="*/ 716 w 8196"/>
              <a:gd name="T51" fmla="*/ 44 h 1192"/>
              <a:gd name="T52" fmla="*/ 530 w 8196"/>
              <a:gd name="T53" fmla="*/ 74 h 1192"/>
              <a:gd name="T54" fmla="*/ 374 w 8196"/>
              <a:gd name="T55" fmla="*/ 108 h 1192"/>
              <a:gd name="T56" fmla="*/ 248 w 8196"/>
              <a:gd name="T57" fmla="*/ 144 h 1192"/>
              <a:gd name="T58" fmla="*/ 148 w 8196"/>
              <a:gd name="T59" fmla="*/ 176 h 1192"/>
              <a:gd name="T60" fmla="*/ 48 w 8196"/>
              <a:gd name="T61" fmla="*/ 216 h 1192"/>
              <a:gd name="T62" fmla="*/ 0 w 8196"/>
              <a:gd name="T63" fmla="*/ 240 h 1192"/>
              <a:gd name="T64" fmla="*/ 8192 w 8196"/>
              <a:gd name="T65" fmla="*/ 1192 h 1192"/>
              <a:gd name="T66" fmla="*/ 8196 w 8196"/>
              <a:gd name="T67" fmla="*/ 1186 h 1192"/>
              <a:gd name="T68" fmla="*/ 8196 w 8196"/>
              <a:gd name="T69" fmla="*/ 510 h 1192"/>
              <a:gd name="T70" fmla="*/ 8192 w 8196"/>
              <a:gd name="T71" fmla="*/ 512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5BE18-6BD0-4021-99ED-DA1802217A1A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F51E7-33DA-441E-8016-940DC863C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D72FB-B444-47CD-8994-32A5809CA44B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1C5E6-7E05-4392-8747-27154E2E0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12BAF-2526-4E9A-93A9-00562252A87A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86511-8D06-4F1A-B726-99261D58B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9134F-BB65-4BB6-BA94-3B5ACE240815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90DCF-2D8F-4962-B8DA-8E3AF33397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D8688-21F4-4A7D-B9CD-E4509F405777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44750-B1D1-4BA3-866E-8BF8C038D9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ECF3A-1C2F-4890-B7D5-15C2BFBDEFE6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DE4EA-4822-4EEF-AAA6-5CE3C85E1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0B9CC-D457-4358-ADBB-7388AF2896D2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BD1D2-4DC5-45FF-BF8A-1CCD16479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700 w 2706"/>
                <a:gd name="T1" fmla="*/ 0 h 640"/>
                <a:gd name="T2" fmla="*/ 2700 w 2706"/>
                <a:gd name="T3" fmla="*/ 0 h 640"/>
                <a:gd name="T4" fmla="*/ 2586 w 2706"/>
                <a:gd name="T5" fmla="*/ 18 h 640"/>
                <a:gd name="T6" fmla="*/ 2470 w 2706"/>
                <a:gd name="T7" fmla="*/ 38 h 640"/>
                <a:gd name="T8" fmla="*/ 2352 w 2706"/>
                <a:gd name="T9" fmla="*/ 60 h 640"/>
                <a:gd name="T10" fmla="*/ 2230 w 2706"/>
                <a:gd name="T11" fmla="*/ 82 h 640"/>
                <a:gd name="T12" fmla="*/ 2106 w 2706"/>
                <a:gd name="T13" fmla="*/ 108 h 640"/>
                <a:gd name="T14" fmla="*/ 1978 w 2706"/>
                <a:gd name="T15" fmla="*/ 134 h 640"/>
                <a:gd name="T16" fmla="*/ 1848 w 2706"/>
                <a:gd name="T17" fmla="*/ 164 h 640"/>
                <a:gd name="T18" fmla="*/ 1714 w 2706"/>
                <a:gd name="T19" fmla="*/ 194 h 640"/>
                <a:gd name="T20" fmla="*/ 1714 w 2706"/>
                <a:gd name="T21" fmla="*/ 194 h 640"/>
                <a:gd name="T22" fmla="*/ 1472 w 2706"/>
                <a:gd name="T23" fmla="*/ 252 h 640"/>
                <a:gd name="T24" fmla="*/ 1236 w 2706"/>
                <a:gd name="T25" fmla="*/ 304 h 640"/>
                <a:gd name="T26" fmla="*/ 1010 w 2706"/>
                <a:gd name="T27" fmla="*/ 352 h 640"/>
                <a:gd name="T28" fmla="*/ 792 w 2706"/>
                <a:gd name="T29" fmla="*/ 398 h 640"/>
                <a:gd name="T30" fmla="*/ 584 w 2706"/>
                <a:gd name="T31" fmla="*/ 438 h 640"/>
                <a:gd name="T32" fmla="*/ 382 w 2706"/>
                <a:gd name="T33" fmla="*/ 474 h 640"/>
                <a:gd name="T34" fmla="*/ 188 w 2706"/>
                <a:gd name="T35" fmla="*/ 508 h 640"/>
                <a:gd name="T36" fmla="*/ 0 w 2706"/>
                <a:gd name="T37" fmla="*/ 538 h 640"/>
                <a:gd name="T38" fmla="*/ 0 w 2706"/>
                <a:gd name="T39" fmla="*/ 538 h 640"/>
                <a:gd name="T40" fmla="*/ 130 w 2706"/>
                <a:gd name="T41" fmla="*/ 556 h 640"/>
                <a:gd name="T42" fmla="*/ 254 w 2706"/>
                <a:gd name="T43" fmla="*/ 572 h 640"/>
                <a:gd name="T44" fmla="*/ 374 w 2706"/>
                <a:gd name="T45" fmla="*/ 586 h 640"/>
                <a:gd name="T46" fmla="*/ 492 w 2706"/>
                <a:gd name="T47" fmla="*/ 598 h 640"/>
                <a:gd name="T48" fmla="*/ 606 w 2706"/>
                <a:gd name="T49" fmla="*/ 610 h 640"/>
                <a:gd name="T50" fmla="*/ 716 w 2706"/>
                <a:gd name="T51" fmla="*/ 618 h 640"/>
                <a:gd name="T52" fmla="*/ 822 w 2706"/>
                <a:gd name="T53" fmla="*/ 626 h 640"/>
                <a:gd name="T54" fmla="*/ 926 w 2706"/>
                <a:gd name="T55" fmla="*/ 632 h 640"/>
                <a:gd name="T56" fmla="*/ 1028 w 2706"/>
                <a:gd name="T57" fmla="*/ 636 h 640"/>
                <a:gd name="T58" fmla="*/ 1126 w 2706"/>
                <a:gd name="T59" fmla="*/ 638 h 640"/>
                <a:gd name="T60" fmla="*/ 1220 w 2706"/>
                <a:gd name="T61" fmla="*/ 640 h 640"/>
                <a:gd name="T62" fmla="*/ 1312 w 2706"/>
                <a:gd name="T63" fmla="*/ 640 h 640"/>
                <a:gd name="T64" fmla="*/ 1402 w 2706"/>
                <a:gd name="T65" fmla="*/ 638 h 640"/>
                <a:gd name="T66" fmla="*/ 1490 w 2706"/>
                <a:gd name="T67" fmla="*/ 636 h 640"/>
                <a:gd name="T68" fmla="*/ 1574 w 2706"/>
                <a:gd name="T69" fmla="*/ 632 h 640"/>
                <a:gd name="T70" fmla="*/ 1656 w 2706"/>
                <a:gd name="T71" fmla="*/ 626 h 640"/>
                <a:gd name="T72" fmla="*/ 1734 w 2706"/>
                <a:gd name="T73" fmla="*/ 620 h 640"/>
                <a:gd name="T74" fmla="*/ 1812 w 2706"/>
                <a:gd name="T75" fmla="*/ 612 h 640"/>
                <a:gd name="T76" fmla="*/ 1886 w 2706"/>
                <a:gd name="T77" fmla="*/ 602 h 640"/>
                <a:gd name="T78" fmla="*/ 1960 w 2706"/>
                <a:gd name="T79" fmla="*/ 592 h 640"/>
                <a:gd name="T80" fmla="*/ 2030 w 2706"/>
                <a:gd name="T81" fmla="*/ 580 h 640"/>
                <a:gd name="T82" fmla="*/ 2100 w 2706"/>
                <a:gd name="T83" fmla="*/ 568 h 640"/>
                <a:gd name="T84" fmla="*/ 2166 w 2706"/>
                <a:gd name="T85" fmla="*/ 554 h 640"/>
                <a:gd name="T86" fmla="*/ 2232 w 2706"/>
                <a:gd name="T87" fmla="*/ 540 h 640"/>
                <a:gd name="T88" fmla="*/ 2296 w 2706"/>
                <a:gd name="T89" fmla="*/ 524 h 640"/>
                <a:gd name="T90" fmla="*/ 2358 w 2706"/>
                <a:gd name="T91" fmla="*/ 508 h 640"/>
                <a:gd name="T92" fmla="*/ 2418 w 2706"/>
                <a:gd name="T93" fmla="*/ 490 h 640"/>
                <a:gd name="T94" fmla="*/ 2478 w 2706"/>
                <a:gd name="T95" fmla="*/ 472 h 640"/>
                <a:gd name="T96" fmla="*/ 2592 w 2706"/>
                <a:gd name="T97" fmla="*/ 432 h 640"/>
                <a:gd name="T98" fmla="*/ 2702 w 2706"/>
                <a:gd name="T99" fmla="*/ 390 h 640"/>
                <a:gd name="T100" fmla="*/ 2702 w 2706"/>
                <a:gd name="T101" fmla="*/ 390 h 640"/>
                <a:gd name="T102" fmla="*/ 2706 w 2706"/>
                <a:gd name="T103" fmla="*/ 388 h 640"/>
                <a:gd name="T104" fmla="*/ 2706 w 2706"/>
                <a:gd name="T105" fmla="*/ 388 h 640"/>
                <a:gd name="T106" fmla="*/ 2706 w 2706"/>
                <a:gd name="T107" fmla="*/ 0 h 640"/>
                <a:gd name="T108" fmla="*/ 2706 w 2706"/>
                <a:gd name="T109" fmla="*/ 0 h 640"/>
                <a:gd name="T110" fmla="*/ 2700 w 2706"/>
                <a:gd name="T111" fmla="*/ 0 h 640"/>
                <a:gd name="T112" fmla="*/ 2700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5216 w 5216"/>
                <a:gd name="T1" fmla="*/ 714 h 762"/>
                <a:gd name="T2" fmla="*/ 4984 w 5216"/>
                <a:gd name="T3" fmla="*/ 686 h 762"/>
                <a:gd name="T4" fmla="*/ 4478 w 5216"/>
                <a:gd name="T5" fmla="*/ 610 h 762"/>
                <a:gd name="T6" fmla="*/ 3914 w 5216"/>
                <a:gd name="T7" fmla="*/ 508 h 762"/>
                <a:gd name="T8" fmla="*/ 3286 w 5216"/>
                <a:gd name="T9" fmla="*/ 374 h 762"/>
                <a:gd name="T10" fmla="*/ 2946 w 5216"/>
                <a:gd name="T11" fmla="*/ 296 h 762"/>
                <a:gd name="T12" fmla="*/ 2682 w 5216"/>
                <a:gd name="T13" fmla="*/ 236 h 762"/>
                <a:gd name="T14" fmla="*/ 2430 w 5216"/>
                <a:gd name="T15" fmla="*/ 184 h 762"/>
                <a:gd name="T16" fmla="*/ 2190 w 5216"/>
                <a:gd name="T17" fmla="*/ 140 h 762"/>
                <a:gd name="T18" fmla="*/ 1960 w 5216"/>
                <a:gd name="T19" fmla="*/ 102 h 762"/>
                <a:gd name="T20" fmla="*/ 1740 w 5216"/>
                <a:gd name="T21" fmla="*/ 72 h 762"/>
                <a:gd name="T22" fmla="*/ 1334 w 5216"/>
                <a:gd name="T23" fmla="*/ 28 h 762"/>
                <a:gd name="T24" fmla="*/ 970 w 5216"/>
                <a:gd name="T25" fmla="*/ 4 h 762"/>
                <a:gd name="T26" fmla="*/ 644 w 5216"/>
                <a:gd name="T27" fmla="*/ 0 h 762"/>
                <a:gd name="T28" fmla="*/ 358 w 5216"/>
                <a:gd name="T29" fmla="*/ 10 h 762"/>
                <a:gd name="T30" fmla="*/ 110 w 5216"/>
                <a:gd name="T31" fmla="*/ 32 h 762"/>
                <a:gd name="T32" fmla="*/ 0 w 5216"/>
                <a:gd name="T33" fmla="*/ 48 h 762"/>
                <a:gd name="T34" fmla="*/ 314 w 5216"/>
                <a:gd name="T35" fmla="*/ 86 h 762"/>
                <a:gd name="T36" fmla="*/ 652 w 5216"/>
                <a:gd name="T37" fmla="*/ 140 h 762"/>
                <a:gd name="T38" fmla="*/ 1014 w 5216"/>
                <a:gd name="T39" fmla="*/ 210 h 762"/>
                <a:gd name="T40" fmla="*/ 1402 w 5216"/>
                <a:gd name="T41" fmla="*/ 296 h 762"/>
                <a:gd name="T42" fmla="*/ 1756 w 5216"/>
                <a:gd name="T43" fmla="*/ 378 h 762"/>
                <a:gd name="T44" fmla="*/ 2408 w 5216"/>
                <a:gd name="T45" fmla="*/ 516 h 762"/>
                <a:gd name="T46" fmla="*/ 2708 w 5216"/>
                <a:gd name="T47" fmla="*/ 572 h 762"/>
                <a:gd name="T48" fmla="*/ 2992 w 5216"/>
                <a:gd name="T49" fmla="*/ 620 h 762"/>
                <a:gd name="T50" fmla="*/ 3260 w 5216"/>
                <a:gd name="T51" fmla="*/ 662 h 762"/>
                <a:gd name="T52" fmla="*/ 3512 w 5216"/>
                <a:gd name="T53" fmla="*/ 694 h 762"/>
                <a:gd name="T54" fmla="*/ 3750 w 5216"/>
                <a:gd name="T55" fmla="*/ 722 h 762"/>
                <a:gd name="T56" fmla="*/ 3974 w 5216"/>
                <a:gd name="T57" fmla="*/ 740 h 762"/>
                <a:gd name="T58" fmla="*/ 4184 w 5216"/>
                <a:gd name="T59" fmla="*/ 754 h 762"/>
                <a:gd name="T60" fmla="*/ 4384 w 5216"/>
                <a:gd name="T61" fmla="*/ 762 h 762"/>
                <a:gd name="T62" fmla="*/ 4570 w 5216"/>
                <a:gd name="T63" fmla="*/ 762 h 762"/>
                <a:gd name="T64" fmla="*/ 4746 w 5216"/>
                <a:gd name="T65" fmla="*/ 758 h 762"/>
                <a:gd name="T66" fmla="*/ 4912 w 5216"/>
                <a:gd name="T67" fmla="*/ 748 h 762"/>
                <a:gd name="T68" fmla="*/ 5068 w 5216"/>
                <a:gd name="T69" fmla="*/ 732 h 762"/>
                <a:gd name="T70" fmla="*/ 5216 w 5216"/>
                <a:gd name="T71" fmla="*/ 714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70 h 694"/>
                <a:gd name="T2" fmla="*/ 0 w 5144"/>
                <a:gd name="T3" fmla="*/ 70 h 694"/>
                <a:gd name="T4" fmla="*/ 18 w 5144"/>
                <a:gd name="T5" fmla="*/ 66 h 694"/>
                <a:gd name="T6" fmla="*/ 72 w 5144"/>
                <a:gd name="T7" fmla="*/ 56 h 694"/>
                <a:gd name="T8" fmla="*/ 164 w 5144"/>
                <a:gd name="T9" fmla="*/ 42 h 694"/>
                <a:gd name="T10" fmla="*/ 224 w 5144"/>
                <a:gd name="T11" fmla="*/ 34 h 694"/>
                <a:gd name="T12" fmla="*/ 294 w 5144"/>
                <a:gd name="T13" fmla="*/ 26 h 694"/>
                <a:gd name="T14" fmla="*/ 372 w 5144"/>
                <a:gd name="T15" fmla="*/ 20 h 694"/>
                <a:gd name="T16" fmla="*/ 462 w 5144"/>
                <a:gd name="T17" fmla="*/ 14 h 694"/>
                <a:gd name="T18" fmla="*/ 560 w 5144"/>
                <a:gd name="T19" fmla="*/ 8 h 694"/>
                <a:gd name="T20" fmla="*/ 670 w 5144"/>
                <a:gd name="T21" fmla="*/ 4 h 694"/>
                <a:gd name="T22" fmla="*/ 790 w 5144"/>
                <a:gd name="T23" fmla="*/ 2 h 694"/>
                <a:gd name="T24" fmla="*/ 920 w 5144"/>
                <a:gd name="T25" fmla="*/ 0 h 694"/>
                <a:gd name="T26" fmla="*/ 1060 w 5144"/>
                <a:gd name="T27" fmla="*/ 2 h 694"/>
                <a:gd name="T28" fmla="*/ 1210 w 5144"/>
                <a:gd name="T29" fmla="*/ 6 h 694"/>
                <a:gd name="T30" fmla="*/ 1372 w 5144"/>
                <a:gd name="T31" fmla="*/ 14 h 694"/>
                <a:gd name="T32" fmla="*/ 1544 w 5144"/>
                <a:gd name="T33" fmla="*/ 24 h 694"/>
                <a:gd name="T34" fmla="*/ 1726 w 5144"/>
                <a:gd name="T35" fmla="*/ 40 h 694"/>
                <a:gd name="T36" fmla="*/ 1920 w 5144"/>
                <a:gd name="T37" fmla="*/ 58 h 694"/>
                <a:gd name="T38" fmla="*/ 2126 w 5144"/>
                <a:gd name="T39" fmla="*/ 80 h 694"/>
                <a:gd name="T40" fmla="*/ 2342 w 5144"/>
                <a:gd name="T41" fmla="*/ 106 h 694"/>
                <a:gd name="T42" fmla="*/ 2570 w 5144"/>
                <a:gd name="T43" fmla="*/ 138 h 694"/>
                <a:gd name="T44" fmla="*/ 2808 w 5144"/>
                <a:gd name="T45" fmla="*/ 174 h 694"/>
                <a:gd name="T46" fmla="*/ 3058 w 5144"/>
                <a:gd name="T47" fmla="*/ 216 h 694"/>
                <a:gd name="T48" fmla="*/ 3320 w 5144"/>
                <a:gd name="T49" fmla="*/ 266 h 694"/>
                <a:gd name="T50" fmla="*/ 3594 w 5144"/>
                <a:gd name="T51" fmla="*/ 320 h 694"/>
                <a:gd name="T52" fmla="*/ 3880 w 5144"/>
                <a:gd name="T53" fmla="*/ 380 h 694"/>
                <a:gd name="T54" fmla="*/ 4178 w 5144"/>
                <a:gd name="T55" fmla="*/ 448 h 694"/>
                <a:gd name="T56" fmla="*/ 4488 w 5144"/>
                <a:gd name="T57" fmla="*/ 522 h 694"/>
                <a:gd name="T58" fmla="*/ 4810 w 5144"/>
                <a:gd name="T59" fmla="*/ 604 h 694"/>
                <a:gd name="T60" fmla="*/ 5144 w 5144"/>
                <a:gd name="T61" fmla="*/ 694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584 h 584"/>
                <a:gd name="T2" fmla="*/ 0 w 3112"/>
                <a:gd name="T3" fmla="*/ 584 h 584"/>
                <a:gd name="T4" fmla="*/ 90 w 3112"/>
                <a:gd name="T5" fmla="*/ 560 h 584"/>
                <a:gd name="T6" fmla="*/ 336 w 3112"/>
                <a:gd name="T7" fmla="*/ 498 h 584"/>
                <a:gd name="T8" fmla="*/ 506 w 3112"/>
                <a:gd name="T9" fmla="*/ 456 h 584"/>
                <a:gd name="T10" fmla="*/ 702 w 3112"/>
                <a:gd name="T11" fmla="*/ 410 h 584"/>
                <a:gd name="T12" fmla="*/ 920 w 3112"/>
                <a:gd name="T13" fmla="*/ 360 h 584"/>
                <a:gd name="T14" fmla="*/ 1154 w 3112"/>
                <a:gd name="T15" fmla="*/ 306 h 584"/>
                <a:gd name="T16" fmla="*/ 1402 w 3112"/>
                <a:gd name="T17" fmla="*/ 254 h 584"/>
                <a:gd name="T18" fmla="*/ 1656 w 3112"/>
                <a:gd name="T19" fmla="*/ 202 h 584"/>
                <a:gd name="T20" fmla="*/ 1916 w 3112"/>
                <a:gd name="T21" fmla="*/ 154 h 584"/>
                <a:gd name="T22" fmla="*/ 2174 w 3112"/>
                <a:gd name="T23" fmla="*/ 108 h 584"/>
                <a:gd name="T24" fmla="*/ 2302 w 3112"/>
                <a:gd name="T25" fmla="*/ 88 h 584"/>
                <a:gd name="T26" fmla="*/ 2426 w 3112"/>
                <a:gd name="T27" fmla="*/ 68 h 584"/>
                <a:gd name="T28" fmla="*/ 2550 w 3112"/>
                <a:gd name="T29" fmla="*/ 52 h 584"/>
                <a:gd name="T30" fmla="*/ 2670 w 3112"/>
                <a:gd name="T31" fmla="*/ 36 h 584"/>
                <a:gd name="T32" fmla="*/ 2788 w 3112"/>
                <a:gd name="T33" fmla="*/ 24 h 584"/>
                <a:gd name="T34" fmla="*/ 2900 w 3112"/>
                <a:gd name="T35" fmla="*/ 14 h 584"/>
                <a:gd name="T36" fmla="*/ 3008 w 3112"/>
                <a:gd name="T37" fmla="*/ 6 h 584"/>
                <a:gd name="T38" fmla="*/ 3112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8192 w 8196"/>
                <a:gd name="T1" fmla="*/ 512 h 1192"/>
                <a:gd name="T2" fmla="*/ 8040 w 8196"/>
                <a:gd name="T3" fmla="*/ 570 h 1192"/>
                <a:gd name="T4" fmla="*/ 7878 w 8196"/>
                <a:gd name="T5" fmla="*/ 620 h 1192"/>
                <a:gd name="T6" fmla="*/ 7706 w 8196"/>
                <a:gd name="T7" fmla="*/ 666 h 1192"/>
                <a:gd name="T8" fmla="*/ 7522 w 8196"/>
                <a:gd name="T9" fmla="*/ 702 h 1192"/>
                <a:gd name="T10" fmla="*/ 7322 w 8196"/>
                <a:gd name="T11" fmla="*/ 730 h 1192"/>
                <a:gd name="T12" fmla="*/ 7106 w 8196"/>
                <a:gd name="T13" fmla="*/ 750 h 1192"/>
                <a:gd name="T14" fmla="*/ 6872 w 8196"/>
                <a:gd name="T15" fmla="*/ 762 h 1192"/>
                <a:gd name="T16" fmla="*/ 6618 w 8196"/>
                <a:gd name="T17" fmla="*/ 760 h 1192"/>
                <a:gd name="T18" fmla="*/ 6342 w 8196"/>
                <a:gd name="T19" fmla="*/ 750 h 1192"/>
                <a:gd name="T20" fmla="*/ 6042 w 8196"/>
                <a:gd name="T21" fmla="*/ 726 h 1192"/>
                <a:gd name="T22" fmla="*/ 5716 w 8196"/>
                <a:gd name="T23" fmla="*/ 690 h 1192"/>
                <a:gd name="T24" fmla="*/ 5364 w 8196"/>
                <a:gd name="T25" fmla="*/ 642 h 1192"/>
                <a:gd name="T26" fmla="*/ 4982 w 8196"/>
                <a:gd name="T27" fmla="*/ 578 h 1192"/>
                <a:gd name="T28" fmla="*/ 4568 w 8196"/>
                <a:gd name="T29" fmla="*/ 500 h 1192"/>
                <a:gd name="T30" fmla="*/ 4122 w 8196"/>
                <a:gd name="T31" fmla="*/ 406 h 1192"/>
                <a:gd name="T32" fmla="*/ 3640 w 8196"/>
                <a:gd name="T33" fmla="*/ 296 h 1192"/>
                <a:gd name="T34" fmla="*/ 3396 w 8196"/>
                <a:gd name="T35" fmla="*/ 240 h 1192"/>
                <a:gd name="T36" fmla="*/ 2934 w 8196"/>
                <a:gd name="T37" fmla="*/ 148 h 1192"/>
                <a:gd name="T38" fmla="*/ 2512 w 8196"/>
                <a:gd name="T39" fmla="*/ 82 h 1192"/>
                <a:gd name="T40" fmla="*/ 2126 w 8196"/>
                <a:gd name="T41" fmla="*/ 36 h 1192"/>
                <a:gd name="T42" fmla="*/ 1776 w 8196"/>
                <a:gd name="T43" fmla="*/ 10 h 1192"/>
                <a:gd name="T44" fmla="*/ 1462 w 8196"/>
                <a:gd name="T45" fmla="*/ 0 h 1192"/>
                <a:gd name="T46" fmla="*/ 1182 w 8196"/>
                <a:gd name="T47" fmla="*/ 4 h 1192"/>
                <a:gd name="T48" fmla="*/ 934 w 8196"/>
                <a:gd name="T49" fmla="*/ 20 h 1192"/>
                <a:gd name="T50" fmla="*/ 716 w 8196"/>
                <a:gd name="T51" fmla="*/ 44 h 1192"/>
                <a:gd name="T52" fmla="*/ 530 w 8196"/>
                <a:gd name="T53" fmla="*/ 74 h 1192"/>
                <a:gd name="T54" fmla="*/ 374 w 8196"/>
                <a:gd name="T55" fmla="*/ 108 h 1192"/>
                <a:gd name="T56" fmla="*/ 248 w 8196"/>
                <a:gd name="T57" fmla="*/ 144 h 1192"/>
                <a:gd name="T58" fmla="*/ 148 w 8196"/>
                <a:gd name="T59" fmla="*/ 176 h 1192"/>
                <a:gd name="T60" fmla="*/ 48 w 8196"/>
                <a:gd name="T61" fmla="*/ 216 h 1192"/>
                <a:gd name="T62" fmla="*/ 0 w 8196"/>
                <a:gd name="T63" fmla="*/ 240 h 1192"/>
                <a:gd name="T64" fmla="*/ 8192 w 8196"/>
                <a:gd name="T65" fmla="*/ 1192 h 1192"/>
                <a:gd name="T66" fmla="*/ 8196 w 8196"/>
                <a:gd name="T67" fmla="*/ 1186 h 1192"/>
                <a:gd name="T68" fmla="*/ 8196 w 8196"/>
                <a:gd name="T69" fmla="*/ 510 h 1192"/>
                <a:gd name="T70" fmla="*/ 8192 w 8196"/>
                <a:gd name="T71" fmla="*/ 512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F43D48-E230-4ED0-93D7-534D06825722}" type="datetimeFigureOut">
              <a:rPr lang="ru-RU"/>
              <a:pPr>
                <a:defRPr/>
              </a:pPr>
              <a:t>07.03.2014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941224-CF22-4E38-ACC4-F3E0161BA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79" r:id="rId4"/>
    <p:sldLayoutId id="2147483680" r:id="rId5"/>
    <p:sldLayoutId id="2147483681" r:id="rId6"/>
    <p:sldLayoutId id="2147483685" r:id="rId7"/>
    <p:sldLayoutId id="2147483686" r:id="rId8"/>
    <p:sldLayoutId id="2147483687" r:id="rId9"/>
    <p:sldLayoutId id="2147483682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D%D0%B5%D0%BF%D1%82%D1%83%D0%BD_(%D0%BF%D0%BB%D0%B0%D0%BD%D0%B5%D1%82%D0%B0)" TargetMode="External"/><Relationship Id="rId3" Type="http://schemas.openxmlformats.org/officeDocument/2006/relationships/hyperlink" Target="http://ru.wikipedia.org/wiki/%D0%93%D0%B0%D0%B7" TargetMode="External"/><Relationship Id="rId7" Type="http://schemas.openxmlformats.org/officeDocument/2006/relationships/hyperlink" Target="http://ru.wikipedia.org/wiki/%D0%A3%D1%80%D0%B0%D0%BD_(%D0%BF%D0%BB%D0%B0%D0%BD%D0%B5%D1%82%D0%B0)" TargetMode="External"/><Relationship Id="rId2" Type="http://schemas.openxmlformats.org/officeDocument/2006/relationships/hyperlink" Target="http://ru.wikipedia.org/wiki/%D0%9D%D0%BE%D1%80%D0%BC%D0%B0%D0%BB%D1%8C%D0%BD%D1%8B%D0%B5_%D1%83%D1%81%D0%BB%D0%BE%D0%B2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2%D0%B7%D1%80%D1%8B%D0%B2" TargetMode="External"/><Relationship Id="rId5" Type="http://schemas.openxmlformats.org/officeDocument/2006/relationships/hyperlink" Target="http://ru.wikipedia.org/wiki/%D0%92%D0%BE%D0%B7%D0%B4%D1%83%D1%85" TargetMode="External"/><Relationship Id="rId4" Type="http://schemas.openxmlformats.org/officeDocument/2006/relationships/hyperlink" Target="http://ru.wikipedia.org/wiki/%D0%92%D0%BE%D0%B4%D0%B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1"/>
          <p:cNvSpPr>
            <a:spLocks noGrp="1"/>
          </p:cNvSpPr>
          <p:nvPr>
            <p:ph idx="1"/>
          </p:nvPr>
        </p:nvSpPr>
        <p:spPr>
          <a:xfrm>
            <a:off x="900113" y="2781300"/>
            <a:ext cx="7407275" cy="3449638"/>
          </a:xfrm>
        </p:spPr>
        <p:txBody>
          <a:bodyPr/>
          <a:lstStyle/>
          <a:p>
            <a:r>
              <a:rPr lang="ru-RU" smtClean="0"/>
              <a:t>Закрепить понятие непредельные углеводороды;</a:t>
            </a:r>
          </a:p>
          <a:p>
            <a:r>
              <a:rPr lang="ru-RU" smtClean="0"/>
              <a:t>Изучить свойства и применение ацетилена;</a:t>
            </a:r>
          </a:p>
          <a:p>
            <a:r>
              <a:rPr lang="ru-RU" smtClean="0"/>
              <a:t>Научить пользоваться приемами сравнения, обобщения, делать выводы;</a:t>
            </a:r>
          </a:p>
          <a:p>
            <a:r>
              <a:rPr lang="ru-RU" smtClean="0"/>
              <a:t>Воспитывать интерес к предмету химия.   </a:t>
            </a:r>
          </a:p>
        </p:txBody>
      </p:sp>
      <p:sp>
        <p:nvSpPr>
          <p:cNvPr id="8195" name="Заголовок 2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252538"/>
          </a:xfrm>
        </p:spPr>
        <p:txBody>
          <a:bodyPr/>
          <a:lstStyle/>
          <a:p>
            <a:r>
              <a:rPr lang="ru-RU" smtClean="0"/>
              <a:t>Цели урока: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Горит с образованием углекислого газа и воды, но не алкан; </a:t>
            </a:r>
          </a:p>
          <a:p>
            <a:r>
              <a:rPr lang="ru-RU" smtClean="0"/>
              <a:t>Обесцвечивает бромную воду, но не алкен;</a:t>
            </a:r>
          </a:p>
          <a:p>
            <a:r>
              <a:rPr lang="ru-RU" smtClean="0"/>
              <a:t>Подчиняется общей формуле </a:t>
            </a:r>
            <a:r>
              <a:rPr lang="en-US" smtClean="0"/>
              <a:t>CnH2n-2</a:t>
            </a:r>
            <a:r>
              <a:rPr lang="ru-RU" smtClean="0"/>
              <a:t>,но не алкадиен.</a:t>
            </a:r>
          </a:p>
          <a:p>
            <a:r>
              <a:rPr lang="ru-RU" smtClean="0"/>
              <a:t>Подсказка – содержит 2 атома углерода.</a:t>
            </a:r>
          </a:p>
        </p:txBody>
      </p:sp>
      <p:sp>
        <p:nvSpPr>
          <p:cNvPr id="921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Загадка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813"/>
            <a:ext cx="7772400" cy="1511300"/>
          </a:xfrm>
        </p:spPr>
        <p:txBody>
          <a:bodyPr>
            <a:normAutofit fontScale="90000"/>
          </a:bodyPr>
          <a:lstStyle/>
          <a:p>
            <a:r>
              <a:rPr lang="ru-RU" sz="6000" smtClean="0">
                <a:solidFill>
                  <a:srgbClr val="FFFF00"/>
                </a:solidFill>
              </a:rPr>
              <a:t>Ацетилен</a:t>
            </a:r>
            <a:br>
              <a:rPr lang="ru-RU" sz="6000" smtClean="0">
                <a:solidFill>
                  <a:srgbClr val="FFFF00"/>
                </a:solidFill>
              </a:rPr>
            </a:br>
            <a:r>
              <a:rPr lang="en-US" sz="6000" smtClean="0">
                <a:solidFill>
                  <a:srgbClr val="FFFF00"/>
                </a:solidFill>
              </a:rPr>
              <a:t>C</a:t>
            </a:r>
            <a:r>
              <a:rPr lang="en-US" sz="6000" baseline="-25000" smtClean="0">
                <a:solidFill>
                  <a:srgbClr val="FFFF00"/>
                </a:solidFill>
              </a:rPr>
              <a:t>2</a:t>
            </a:r>
            <a:r>
              <a:rPr lang="en-US" sz="6000" smtClean="0">
                <a:solidFill>
                  <a:srgbClr val="FFFF00"/>
                </a:solidFill>
              </a:rPr>
              <a:t>H</a:t>
            </a:r>
            <a:r>
              <a:rPr lang="en-US" sz="6000" baseline="-25000" smtClean="0">
                <a:solidFill>
                  <a:srgbClr val="FFFF00"/>
                </a:solidFill>
              </a:rPr>
              <a:t>2</a:t>
            </a:r>
            <a:endParaRPr lang="ru-RU" sz="6000" smtClean="0">
              <a:solidFill>
                <a:srgbClr val="FFFF00"/>
              </a:solidFill>
            </a:endParaRPr>
          </a:p>
        </p:txBody>
      </p:sp>
      <p:sp>
        <p:nvSpPr>
          <p:cNvPr id="1024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9138"/>
            <a:ext cx="6400800" cy="3040062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0244" name="Picture 2" descr="C:\Users\Егор\Desktop\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55875" y="1989138"/>
            <a:ext cx="40925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1"/>
          <p:cNvSpPr>
            <a:spLocks noGrp="1"/>
          </p:cNvSpPr>
          <p:nvPr>
            <p:ph idx="1"/>
          </p:nvPr>
        </p:nvSpPr>
        <p:spPr>
          <a:xfrm>
            <a:off x="871538" y="1628775"/>
            <a:ext cx="7408862" cy="5184775"/>
          </a:xfrm>
        </p:spPr>
        <p:txBody>
          <a:bodyPr/>
          <a:lstStyle/>
          <a:p>
            <a:pPr marL="0" indent="0">
              <a:buFont typeface="Symbol" pitchFamily="18" charset="2"/>
              <a:buNone/>
            </a:pPr>
            <a:r>
              <a:rPr lang="ru-RU" sz="3200" smtClean="0"/>
              <a:t>Ацетилен — ненасыщенный углеводород C2H2. Имеет тройную связь между атомами углерода, принадлежит к классу алкинов. </a:t>
            </a:r>
          </a:p>
          <a:p>
            <a:pPr marL="0" indent="0">
              <a:buFont typeface="Symbol" pitchFamily="18" charset="2"/>
              <a:buNone/>
            </a:pPr>
            <a:r>
              <a:rPr lang="ru-RU" sz="3200" smtClean="0"/>
              <a:t>Открыт в 1836 г. Э. Дэви, синтезирован из угля и водорода (дуговой разряд между двумя угольными электродами в атмосфере водорода) М. Бертло.</a:t>
            </a:r>
          </a:p>
        </p:txBody>
      </p:sp>
      <p:sp>
        <p:nvSpPr>
          <p:cNvPr id="11267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Открыватели ацетилена</a:t>
            </a:r>
          </a:p>
        </p:txBody>
      </p:sp>
      <p:sp>
        <p:nvSpPr>
          <p:cNvPr id="12291" name="Объект 2"/>
          <p:cNvSpPr>
            <a:spLocks noGrp="1"/>
          </p:cNvSpPr>
          <p:nvPr>
            <p:ph sz="quarter" idx="13"/>
          </p:nvPr>
        </p:nvSpPr>
        <p:spPr>
          <a:xfrm>
            <a:off x="676275" y="2679700"/>
            <a:ext cx="3822700" cy="3446463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2292" name="Объект 3"/>
          <p:cNvSpPr>
            <a:spLocks noGrp="1"/>
          </p:cNvSpPr>
          <p:nvPr>
            <p:ph sz="quarter" idx="14"/>
          </p:nvPr>
        </p:nvSpPr>
        <p:spPr>
          <a:xfrm>
            <a:off x="4645025" y="1936750"/>
            <a:ext cx="3822700" cy="4189413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12293" name="Picture 2" descr="C:\Users\Егор\Desktop\Devi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1936750"/>
            <a:ext cx="38163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9338" y="1936750"/>
            <a:ext cx="3217862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При </a:t>
            </a:r>
            <a:r>
              <a:rPr lang="ru-RU" smtClean="0">
                <a:solidFill>
                  <a:schemeClr val="tx1"/>
                </a:solidFill>
                <a:hlinkClick r:id="rId2" tooltip="Нормальные условия"/>
              </a:rPr>
              <a:t>нормальных условиях</a:t>
            </a:r>
            <a:r>
              <a:rPr lang="ru-RU" smtClean="0">
                <a:solidFill>
                  <a:schemeClr val="tx1"/>
                </a:solidFill>
              </a:rPr>
              <a:t> — бесцветный </a:t>
            </a:r>
            <a:r>
              <a:rPr lang="ru-RU" smtClean="0">
                <a:solidFill>
                  <a:schemeClr val="tx1"/>
                </a:solidFill>
                <a:hlinkClick r:id="rId3" tooltip="Газ"/>
              </a:rPr>
              <a:t>газ</a:t>
            </a:r>
            <a:r>
              <a:rPr lang="ru-RU" smtClean="0">
                <a:solidFill>
                  <a:schemeClr val="tx1"/>
                </a:solidFill>
              </a:rPr>
              <a:t>, малорастворим в </a:t>
            </a:r>
            <a:r>
              <a:rPr lang="ru-RU" smtClean="0">
                <a:solidFill>
                  <a:schemeClr val="tx1"/>
                </a:solidFill>
                <a:hlinkClick r:id="rId4" tooltip="Вода"/>
              </a:rPr>
              <a:t>воде</a:t>
            </a:r>
            <a:r>
              <a:rPr lang="ru-RU" smtClean="0">
                <a:solidFill>
                  <a:schemeClr val="tx1"/>
                </a:solidFill>
              </a:rPr>
              <a:t>, легче </a:t>
            </a:r>
            <a:r>
              <a:rPr lang="ru-RU" smtClean="0">
                <a:solidFill>
                  <a:schemeClr val="tx1"/>
                </a:solidFill>
                <a:hlinkClick r:id="rId5" tooltip="Воздух"/>
              </a:rPr>
              <a:t>воздуха</a:t>
            </a:r>
            <a:r>
              <a:rPr lang="ru-RU" smtClean="0">
                <a:solidFill>
                  <a:schemeClr val="tx1"/>
                </a:solidFill>
              </a:rPr>
              <a:t>. Температура кипения −83,8 °C. При сжатии разлагается со взрывом, хранят в баллонах. </a:t>
            </a:r>
            <a:r>
              <a:rPr lang="ru-RU" smtClean="0">
                <a:solidFill>
                  <a:schemeClr val="tx1"/>
                </a:solidFill>
                <a:hlinkClick r:id="rId6" tooltip="Взрыв"/>
              </a:rPr>
              <a:t>Взрывоопасный</a:t>
            </a:r>
            <a:r>
              <a:rPr lang="ru-RU" smtClean="0">
                <a:solidFill>
                  <a:schemeClr val="tx1"/>
                </a:solidFill>
              </a:rPr>
              <a:t>. Нельзя выпускать на открытый </a:t>
            </a:r>
            <a:r>
              <a:rPr lang="ru-RU" smtClean="0">
                <a:solidFill>
                  <a:schemeClr val="tx1"/>
                </a:solidFill>
                <a:hlinkClick r:id="rId5" tooltip="Воздух"/>
              </a:rPr>
              <a:t>воздух</a:t>
            </a:r>
            <a:r>
              <a:rPr lang="ru-RU" smtClean="0">
                <a:solidFill>
                  <a:schemeClr val="tx1"/>
                </a:solidFill>
              </a:rPr>
              <a:t>. C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ru-RU" smtClean="0">
                <a:solidFill>
                  <a:schemeClr val="tx1"/>
                </a:solidFill>
              </a:rPr>
              <a:t>H</a:t>
            </a:r>
            <a:r>
              <a:rPr lang="ru-RU" baseline="-25000" smtClean="0">
                <a:solidFill>
                  <a:schemeClr val="tx1"/>
                </a:solidFill>
              </a:rPr>
              <a:t>2</a:t>
            </a:r>
            <a:r>
              <a:rPr lang="ru-RU" smtClean="0">
                <a:solidFill>
                  <a:schemeClr val="tx1"/>
                </a:solidFill>
              </a:rPr>
              <a:t> обнаружен на </a:t>
            </a:r>
            <a:r>
              <a:rPr lang="ru-RU" smtClean="0">
                <a:solidFill>
                  <a:schemeClr val="tx1"/>
                </a:solidFill>
                <a:hlinkClick r:id="rId7" tooltip="Уран (планета)"/>
              </a:rPr>
              <a:t>Уране</a:t>
            </a:r>
            <a:r>
              <a:rPr lang="ru-RU" smtClean="0">
                <a:solidFill>
                  <a:schemeClr val="tx1"/>
                </a:solidFill>
              </a:rPr>
              <a:t> и </a:t>
            </a:r>
            <a:r>
              <a:rPr lang="ru-RU" smtClean="0">
                <a:solidFill>
                  <a:schemeClr val="tx1"/>
                </a:solidFill>
                <a:hlinkClick r:id="rId8" tooltip="Нептун (планета)"/>
              </a:rPr>
              <a:t>Нептуне</a:t>
            </a:r>
            <a:r>
              <a:rPr lang="ru-RU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Физические свойства</a:t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1538" y="1557338"/>
            <a:ext cx="7408862" cy="4568825"/>
          </a:xfrm>
        </p:spPr>
        <p:txBody>
          <a:bodyPr rtlCol="0"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Ацетилен используют: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для сварки и резки металлов,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как источник очень яркого, белого света в автономных светильниках, где он получается реакцией карбида кальция и </a:t>
            </a:r>
            <a:r>
              <a:rPr lang="ru-RU" sz="9600" dirty="0" smtClean="0"/>
              <a:t>воды,</a:t>
            </a:r>
            <a:endParaRPr lang="ru-RU" sz="9600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в производстве взрывчатых </a:t>
            </a:r>
            <a:r>
              <a:rPr lang="ru-RU" sz="9600" dirty="0" smtClean="0"/>
              <a:t>веществ,</a:t>
            </a:r>
            <a:endParaRPr lang="ru-RU" sz="9600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для получения уксусной кислоты, этилового спирта, растворителей, пластических масс, </a:t>
            </a:r>
            <a:r>
              <a:rPr lang="ru-RU" sz="9600" dirty="0" smtClean="0"/>
              <a:t>каучука, </a:t>
            </a:r>
            <a:r>
              <a:rPr lang="ru-RU" sz="9600" dirty="0"/>
              <a:t>ароматических углеводородов.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для получения технического </a:t>
            </a:r>
            <a:r>
              <a:rPr lang="ru-RU" sz="9600" dirty="0" smtClean="0"/>
              <a:t>углерода</a:t>
            </a:r>
            <a:endParaRPr lang="ru-RU" sz="9600" dirty="0"/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в ракетных двигателях (вместе с аммиаком</a:t>
            </a:r>
            <a:r>
              <a:rPr lang="ru-RU" sz="9600" dirty="0" smtClean="0"/>
              <a:t>)</a:t>
            </a:r>
            <a:endParaRPr lang="ru-RU" sz="9600" dirty="0"/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/>
              <a:t>Применение</a:t>
            </a:r>
            <a:br>
              <a:rPr lang="ru-RU" b="1" dirty="0"/>
            </a:b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8313" y="333375"/>
            <a:ext cx="8207375" cy="5792788"/>
          </a:xfrm>
        </p:spPr>
        <p:txBody>
          <a:bodyPr rtlCol="0"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Ацетилен </a:t>
            </a:r>
            <a:r>
              <a:rPr lang="ru-RU" sz="9600" b="1" dirty="0"/>
              <a:t>взрывоопасен</a:t>
            </a:r>
            <a:r>
              <a:rPr lang="ru-RU" sz="9600" dirty="0"/>
              <a:t> при следующих условиях: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при увеличении температуры более 450–500°С и давления более 1,5–2 </a:t>
            </a:r>
            <a:r>
              <a:rPr lang="ru-RU" sz="9600" dirty="0" err="1"/>
              <a:t>ат</a:t>
            </a:r>
            <a:r>
              <a:rPr lang="ru-RU" sz="9600" dirty="0"/>
              <a:t> (около 150–200 кПа);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при атмосферном давлении </a:t>
            </a:r>
            <a:r>
              <a:rPr lang="ru-RU" sz="9600" dirty="0" err="1"/>
              <a:t>ацетилено</a:t>
            </a:r>
            <a:r>
              <a:rPr lang="ru-RU" sz="9600" dirty="0"/>
              <a:t>-кислородная смесь с содержанием ацетилена от 2,3 до 93% взрывается от искры, пламени, сильного местного нагрева и др.;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при аналогичных условиях смесь ацетилена с воздухом взрывается при содержании в ней ацетилена от 2,2 до 80,7%;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в результате длительного соприкосновении ацетилена с серебром или медью образуется взрывчатое </a:t>
            </a:r>
            <a:r>
              <a:rPr lang="ru-RU" sz="9600" dirty="0" err="1"/>
              <a:t>ацетиленистое</a:t>
            </a:r>
            <a:r>
              <a:rPr lang="ru-RU" sz="9600" dirty="0"/>
              <a:t> серебро или медь, взрывающиеся при повышении температуры или ударе.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9600" dirty="0"/>
              <a:t>Взрыв ацетилена способен вызвать значительные разрушения и тяжелые несчастные случаи: при взрыве 1 кг ацетилена выделяется примерно в два раза больше тепла, чем при взрыве 1 кг тротила и примерно в 1,5 раза больше, чем при взрыве 1 кг нитроглицерина.</a:t>
            </a:r>
          </a:p>
          <a:p>
            <a:pPr marL="274320" indent="-274320"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36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Вопросы для закрепления материала:</a:t>
            </a:r>
            <a:endParaRPr lang="ru-RU" dirty="0"/>
          </a:p>
        </p:txBody>
      </p:sp>
      <p:sp>
        <p:nvSpPr>
          <p:cNvPr id="16387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К каким углеводородам относятся алкины?</a:t>
            </a:r>
          </a:p>
          <a:p>
            <a:r>
              <a:rPr lang="ru-RU" smtClean="0"/>
              <a:t>Какая особенность в строении алкинов?</a:t>
            </a:r>
          </a:p>
          <a:p>
            <a:r>
              <a:rPr lang="ru-RU" smtClean="0"/>
              <a:t>Как получить газ ацетилен?</a:t>
            </a:r>
          </a:p>
          <a:p>
            <a:r>
              <a:rPr lang="ru-RU" smtClean="0"/>
              <a:t>Где применяют ацетилен?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258</TotalTime>
  <Words>343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Candara</vt:lpstr>
      <vt:lpstr>Arial</vt:lpstr>
      <vt:lpstr>Symbol</vt:lpstr>
      <vt:lpstr>Calibri</vt:lpstr>
      <vt:lpstr>Волна</vt:lpstr>
      <vt:lpstr>Цели урока:</vt:lpstr>
      <vt:lpstr>Загадка</vt:lpstr>
      <vt:lpstr>Ацетилен C2H2</vt:lpstr>
      <vt:lpstr>Слайд 4</vt:lpstr>
      <vt:lpstr>Открыватели ацетилена</vt:lpstr>
      <vt:lpstr>Физические свойства </vt:lpstr>
      <vt:lpstr>Применение </vt:lpstr>
      <vt:lpstr>Слайд 8</vt:lpstr>
      <vt:lpstr>Вопросы для закрепления материала: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Ацетилен C2H2</dc:title>
  <dc:creator>Егор</dc:creator>
  <cp:lastModifiedBy>re</cp:lastModifiedBy>
  <cp:revision>29</cp:revision>
  <cp:lastPrinted>2013-05-27T16:46:26Z</cp:lastPrinted>
  <dcterms:created xsi:type="dcterms:W3CDTF">2013-02-20T09:11:02Z</dcterms:created>
  <dcterms:modified xsi:type="dcterms:W3CDTF">2014-03-07T18:45:36Z</dcterms:modified>
</cp:coreProperties>
</file>