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Default Extension="gif" ContentType="image/gif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1"/>
  </p:notesMasterIdLst>
  <p:handoutMasterIdLst>
    <p:handoutMasterId r:id="rId22"/>
  </p:handoutMasterIdLst>
  <p:sldIdLst>
    <p:sldId id="277" r:id="rId2"/>
    <p:sldId id="256" r:id="rId3"/>
    <p:sldId id="257" r:id="rId4"/>
    <p:sldId id="258" r:id="rId5"/>
    <p:sldId id="259" r:id="rId6"/>
    <p:sldId id="260" r:id="rId7"/>
    <p:sldId id="274" r:id="rId8"/>
    <p:sldId id="276" r:id="rId9"/>
    <p:sldId id="275" r:id="rId10"/>
    <p:sldId id="262" r:id="rId11"/>
    <p:sldId id="263" r:id="rId12"/>
    <p:sldId id="264" r:id="rId13"/>
    <p:sldId id="279" r:id="rId14"/>
    <p:sldId id="280" r:id="rId15"/>
    <p:sldId id="281" r:id="rId16"/>
    <p:sldId id="282" r:id="rId17"/>
    <p:sldId id="269" r:id="rId18"/>
    <p:sldId id="270" r:id="rId19"/>
    <p:sldId id="278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>
      <p:cViewPr varScale="1">
        <p:scale>
          <a:sx n="45" d="100"/>
          <a:sy n="45" d="100"/>
        </p:scale>
        <p:origin x="-10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64" y="95016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1" d="100"/>
          <a:sy n="41" d="100"/>
        </p:scale>
        <p:origin x="-2395" y="-8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9F6316-40F4-4A77-8644-70C141DAF9B8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36C2F33-EE36-4249-A77D-CA62DE07B751}">
      <dgm:prSet phldrT="[Текст]"/>
      <dgm:spPr>
        <a:solidFill>
          <a:srgbClr val="92D050"/>
        </a:solidFill>
      </dgm:spPr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b="1" i="1" dirty="0" smtClean="0">
              <a:solidFill>
                <a:schemeClr val="bg1"/>
              </a:solidFill>
            </a:rPr>
            <a:t>On applied fuel:</a:t>
          </a:r>
          <a:endParaRPr lang="ru-RU" b="1" dirty="0">
            <a:solidFill>
              <a:schemeClr val="bg1"/>
            </a:solidFill>
          </a:endParaRPr>
        </a:p>
      </dgm:t>
    </dgm:pt>
    <dgm:pt modelId="{8087BD0D-D5E7-45EE-8A47-F0B5691166C3}" type="parTrans" cxnId="{9D185471-E5C0-433F-A858-C0E679026E3E}">
      <dgm:prSet/>
      <dgm:spPr/>
      <dgm:t>
        <a:bodyPr/>
        <a:lstStyle/>
        <a:p>
          <a:endParaRPr lang="ru-RU"/>
        </a:p>
      </dgm:t>
    </dgm:pt>
    <dgm:pt modelId="{764822F1-04B2-4683-B4DB-E5EE62166A04}" type="sibTrans" cxnId="{9D185471-E5C0-433F-A858-C0E679026E3E}">
      <dgm:prSet/>
      <dgm:spPr/>
      <dgm:t>
        <a:bodyPr/>
        <a:lstStyle/>
        <a:p>
          <a:endParaRPr lang="ru-RU"/>
        </a:p>
      </dgm:t>
    </dgm:pt>
    <dgm:pt modelId="{4EECF68A-52E1-46B1-82DD-6EA311CE61B4}">
      <dgm:prSet phldrT="[Текст]"/>
      <dgm:spPr/>
      <dgm:t>
        <a:bodyPr/>
        <a:lstStyle/>
        <a:p>
          <a:r>
            <a:rPr lang="en-US" b="1" dirty="0" smtClean="0">
              <a:solidFill>
                <a:schemeClr val="bg1"/>
              </a:solidFill>
            </a:rPr>
            <a:t>Gasoline engine</a:t>
          </a:r>
          <a:r>
            <a:rPr lang="en-US" dirty="0" smtClean="0"/>
            <a:t> </a:t>
          </a:r>
          <a:endParaRPr lang="ru-RU" dirty="0"/>
        </a:p>
      </dgm:t>
    </dgm:pt>
    <dgm:pt modelId="{084C6F8A-556D-4914-938A-1F41BB330B87}" type="parTrans" cxnId="{E192C4B1-49C1-4C60-B2B2-178E281A3DA1}">
      <dgm:prSet/>
      <dgm:spPr/>
      <dgm:t>
        <a:bodyPr/>
        <a:lstStyle/>
        <a:p>
          <a:endParaRPr lang="ru-RU"/>
        </a:p>
      </dgm:t>
    </dgm:pt>
    <dgm:pt modelId="{72FE9232-D0D9-414D-B6D9-A0E844978134}" type="sibTrans" cxnId="{E192C4B1-49C1-4C60-B2B2-178E281A3DA1}">
      <dgm:prSet/>
      <dgm:spPr/>
      <dgm:t>
        <a:bodyPr/>
        <a:lstStyle/>
        <a:p>
          <a:endParaRPr lang="ru-RU"/>
        </a:p>
      </dgm:t>
    </dgm:pt>
    <dgm:pt modelId="{1ABFC63E-32E1-4F75-81A8-89E3ED2BD346}">
      <dgm:prSet phldrT="[Текст]"/>
      <dgm:spPr/>
      <dgm:t>
        <a:bodyPr/>
        <a:lstStyle/>
        <a:p>
          <a:r>
            <a:rPr lang="en-US" b="1" dirty="0" smtClean="0">
              <a:solidFill>
                <a:schemeClr val="bg1"/>
              </a:solidFill>
            </a:rPr>
            <a:t>Diesel engine</a:t>
          </a:r>
          <a:endParaRPr lang="ru-RU" dirty="0"/>
        </a:p>
      </dgm:t>
    </dgm:pt>
    <dgm:pt modelId="{6BBE0414-81D0-426A-B5DB-5B675580A47D}" type="parTrans" cxnId="{363AF944-0950-4B10-8D74-302AE100C976}">
      <dgm:prSet/>
      <dgm:spPr/>
      <dgm:t>
        <a:bodyPr/>
        <a:lstStyle/>
        <a:p>
          <a:endParaRPr lang="ru-RU"/>
        </a:p>
      </dgm:t>
    </dgm:pt>
    <dgm:pt modelId="{0CED3CCD-9FA0-4156-9F60-2B6BAA48813A}" type="sibTrans" cxnId="{363AF944-0950-4B10-8D74-302AE100C976}">
      <dgm:prSet/>
      <dgm:spPr/>
      <dgm:t>
        <a:bodyPr/>
        <a:lstStyle/>
        <a:p>
          <a:endParaRPr lang="ru-RU"/>
        </a:p>
      </dgm:t>
    </dgm:pt>
    <dgm:pt modelId="{7E1E5B68-5841-451E-838D-B32042E0A97B}">
      <dgm:prSet phldrT="[Текст]"/>
      <dgm:spPr/>
      <dgm:t>
        <a:bodyPr/>
        <a:lstStyle/>
        <a:p>
          <a:r>
            <a:rPr lang="en-US" b="1" dirty="0" smtClean="0">
              <a:solidFill>
                <a:schemeClr val="bg1"/>
              </a:solidFill>
            </a:rPr>
            <a:t>Alternative engine</a:t>
          </a:r>
          <a:endParaRPr lang="ru-RU" b="1" dirty="0">
            <a:solidFill>
              <a:schemeClr val="bg1"/>
            </a:solidFill>
          </a:endParaRPr>
        </a:p>
      </dgm:t>
    </dgm:pt>
    <dgm:pt modelId="{83EB4F73-803E-40C2-AE93-849B5F56E2B8}" type="parTrans" cxnId="{E096013C-5731-49B1-AEDB-A9FE4811F042}">
      <dgm:prSet/>
      <dgm:spPr/>
      <dgm:t>
        <a:bodyPr/>
        <a:lstStyle/>
        <a:p>
          <a:endParaRPr lang="ru-RU"/>
        </a:p>
      </dgm:t>
    </dgm:pt>
    <dgm:pt modelId="{87D3F8D1-E0CD-4BD8-9814-33D7A165E031}" type="sibTrans" cxnId="{E096013C-5731-49B1-AEDB-A9FE4811F042}">
      <dgm:prSet/>
      <dgm:spPr/>
      <dgm:t>
        <a:bodyPr/>
        <a:lstStyle/>
        <a:p>
          <a:endParaRPr lang="ru-RU"/>
        </a:p>
      </dgm:t>
    </dgm:pt>
    <dgm:pt modelId="{2146F8D6-C7B3-424C-8906-26E156D43B84}" type="pres">
      <dgm:prSet presAssocID="{CE9F6316-40F4-4A77-8644-70C141DAF9B8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4737383-B2D6-4B80-9E84-C2DCA1DC9354}" type="pres">
      <dgm:prSet presAssocID="{D36C2F33-EE36-4249-A77D-CA62DE07B751}" presName="centerShape" presStyleLbl="node0" presStyleIdx="0" presStyleCnt="1"/>
      <dgm:spPr/>
      <dgm:t>
        <a:bodyPr/>
        <a:lstStyle/>
        <a:p>
          <a:endParaRPr lang="ru-RU"/>
        </a:p>
      </dgm:t>
    </dgm:pt>
    <dgm:pt modelId="{747F7142-9577-47A3-B4C7-AD6854FCFA29}" type="pres">
      <dgm:prSet presAssocID="{084C6F8A-556D-4914-938A-1F41BB330B87}" presName="parTrans" presStyleLbl="bgSibTrans2D1" presStyleIdx="0" presStyleCnt="3"/>
      <dgm:spPr/>
      <dgm:t>
        <a:bodyPr/>
        <a:lstStyle/>
        <a:p>
          <a:endParaRPr lang="ru-RU"/>
        </a:p>
      </dgm:t>
    </dgm:pt>
    <dgm:pt modelId="{4BE2BD15-8CA1-4A50-8BEE-B14C72137C47}" type="pres">
      <dgm:prSet presAssocID="{4EECF68A-52E1-46B1-82DD-6EA311CE61B4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28C9F4-DB83-4D0C-BC2B-14A119D8D4E9}" type="pres">
      <dgm:prSet presAssocID="{6BBE0414-81D0-426A-B5DB-5B675580A47D}" presName="parTrans" presStyleLbl="bgSibTrans2D1" presStyleIdx="1" presStyleCnt="3"/>
      <dgm:spPr/>
      <dgm:t>
        <a:bodyPr/>
        <a:lstStyle/>
        <a:p>
          <a:endParaRPr lang="ru-RU"/>
        </a:p>
      </dgm:t>
    </dgm:pt>
    <dgm:pt modelId="{289AFCAD-F337-46B5-A5B1-1CD9FD659A1F}" type="pres">
      <dgm:prSet presAssocID="{1ABFC63E-32E1-4F75-81A8-89E3ED2BD346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3AD0F7-0260-48AB-BD2C-D554E4DFAAAF}" type="pres">
      <dgm:prSet presAssocID="{83EB4F73-803E-40C2-AE93-849B5F56E2B8}" presName="parTrans" presStyleLbl="bgSibTrans2D1" presStyleIdx="2" presStyleCnt="3"/>
      <dgm:spPr/>
      <dgm:t>
        <a:bodyPr/>
        <a:lstStyle/>
        <a:p>
          <a:endParaRPr lang="ru-RU"/>
        </a:p>
      </dgm:t>
    </dgm:pt>
    <dgm:pt modelId="{7044D7F9-33F8-48AD-9E29-5559F3036DFA}" type="pres">
      <dgm:prSet presAssocID="{7E1E5B68-5841-451E-838D-B32042E0A97B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096013C-5731-49B1-AEDB-A9FE4811F042}" srcId="{D36C2F33-EE36-4249-A77D-CA62DE07B751}" destId="{7E1E5B68-5841-451E-838D-B32042E0A97B}" srcOrd="2" destOrd="0" parTransId="{83EB4F73-803E-40C2-AE93-849B5F56E2B8}" sibTransId="{87D3F8D1-E0CD-4BD8-9814-33D7A165E031}"/>
    <dgm:cxn modelId="{C81372AA-3180-4C24-B27B-9CB7A1FA32CE}" type="presOf" srcId="{7E1E5B68-5841-451E-838D-B32042E0A97B}" destId="{7044D7F9-33F8-48AD-9E29-5559F3036DFA}" srcOrd="0" destOrd="0" presId="urn:microsoft.com/office/officeart/2005/8/layout/radial4"/>
    <dgm:cxn modelId="{BBEB6684-1E47-42D5-AEF5-0E6678CECA2E}" type="presOf" srcId="{6BBE0414-81D0-426A-B5DB-5B675580A47D}" destId="{7628C9F4-DB83-4D0C-BC2B-14A119D8D4E9}" srcOrd="0" destOrd="0" presId="urn:microsoft.com/office/officeart/2005/8/layout/radial4"/>
    <dgm:cxn modelId="{7C32F732-C93C-4712-BB8D-EBD00A3D0CF2}" type="presOf" srcId="{084C6F8A-556D-4914-938A-1F41BB330B87}" destId="{747F7142-9577-47A3-B4C7-AD6854FCFA29}" srcOrd="0" destOrd="0" presId="urn:microsoft.com/office/officeart/2005/8/layout/radial4"/>
    <dgm:cxn modelId="{363AF944-0950-4B10-8D74-302AE100C976}" srcId="{D36C2F33-EE36-4249-A77D-CA62DE07B751}" destId="{1ABFC63E-32E1-4F75-81A8-89E3ED2BD346}" srcOrd="1" destOrd="0" parTransId="{6BBE0414-81D0-426A-B5DB-5B675580A47D}" sibTransId="{0CED3CCD-9FA0-4156-9F60-2B6BAA48813A}"/>
    <dgm:cxn modelId="{3C6097CB-D751-429E-B052-75512E50FAE2}" type="presOf" srcId="{83EB4F73-803E-40C2-AE93-849B5F56E2B8}" destId="{913AD0F7-0260-48AB-BD2C-D554E4DFAAAF}" srcOrd="0" destOrd="0" presId="urn:microsoft.com/office/officeart/2005/8/layout/radial4"/>
    <dgm:cxn modelId="{E192C4B1-49C1-4C60-B2B2-178E281A3DA1}" srcId="{D36C2F33-EE36-4249-A77D-CA62DE07B751}" destId="{4EECF68A-52E1-46B1-82DD-6EA311CE61B4}" srcOrd="0" destOrd="0" parTransId="{084C6F8A-556D-4914-938A-1F41BB330B87}" sibTransId="{72FE9232-D0D9-414D-B6D9-A0E844978134}"/>
    <dgm:cxn modelId="{9D185471-E5C0-433F-A858-C0E679026E3E}" srcId="{CE9F6316-40F4-4A77-8644-70C141DAF9B8}" destId="{D36C2F33-EE36-4249-A77D-CA62DE07B751}" srcOrd="0" destOrd="0" parTransId="{8087BD0D-D5E7-45EE-8A47-F0B5691166C3}" sibTransId="{764822F1-04B2-4683-B4DB-E5EE62166A04}"/>
    <dgm:cxn modelId="{FEEFA7EC-1BCD-43EB-B9BF-ECEF837C6055}" type="presOf" srcId="{D36C2F33-EE36-4249-A77D-CA62DE07B751}" destId="{C4737383-B2D6-4B80-9E84-C2DCA1DC9354}" srcOrd="0" destOrd="0" presId="urn:microsoft.com/office/officeart/2005/8/layout/radial4"/>
    <dgm:cxn modelId="{8158756B-D58E-46E9-B0D6-F77B2372CF59}" type="presOf" srcId="{4EECF68A-52E1-46B1-82DD-6EA311CE61B4}" destId="{4BE2BD15-8CA1-4A50-8BEE-B14C72137C47}" srcOrd="0" destOrd="0" presId="urn:microsoft.com/office/officeart/2005/8/layout/radial4"/>
    <dgm:cxn modelId="{53DAAE38-7789-4569-8967-7AA6076655C2}" type="presOf" srcId="{CE9F6316-40F4-4A77-8644-70C141DAF9B8}" destId="{2146F8D6-C7B3-424C-8906-26E156D43B84}" srcOrd="0" destOrd="0" presId="urn:microsoft.com/office/officeart/2005/8/layout/radial4"/>
    <dgm:cxn modelId="{7F92F63C-B4E8-4090-8F09-D7B0BD0BF8E1}" type="presOf" srcId="{1ABFC63E-32E1-4F75-81A8-89E3ED2BD346}" destId="{289AFCAD-F337-46B5-A5B1-1CD9FD659A1F}" srcOrd="0" destOrd="0" presId="urn:microsoft.com/office/officeart/2005/8/layout/radial4"/>
    <dgm:cxn modelId="{52945EEE-737B-43BA-8B29-43FF872CC8C2}" type="presParOf" srcId="{2146F8D6-C7B3-424C-8906-26E156D43B84}" destId="{C4737383-B2D6-4B80-9E84-C2DCA1DC9354}" srcOrd="0" destOrd="0" presId="urn:microsoft.com/office/officeart/2005/8/layout/radial4"/>
    <dgm:cxn modelId="{6EC0C29B-E267-4226-8496-D8C5A34BA4E2}" type="presParOf" srcId="{2146F8D6-C7B3-424C-8906-26E156D43B84}" destId="{747F7142-9577-47A3-B4C7-AD6854FCFA29}" srcOrd="1" destOrd="0" presId="urn:microsoft.com/office/officeart/2005/8/layout/radial4"/>
    <dgm:cxn modelId="{21C9B827-F9CD-4004-B240-9347D3B9998C}" type="presParOf" srcId="{2146F8D6-C7B3-424C-8906-26E156D43B84}" destId="{4BE2BD15-8CA1-4A50-8BEE-B14C72137C47}" srcOrd="2" destOrd="0" presId="urn:microsoft.com/office/officeart/2005/8/layout/radial4"/>
    <dgm:cxn modelId="{BF1C5989-BCC5-44E4-8817-5F5E328F0228}" type="presParOf" srcId="{2146F8D6-C7B3-424C-8906-26E156D43B84}" destId="{7628C9F4-DB83-4D0C-BC2B-14A119D8D4E9}" srcOrd="3" destOrd="0" presId="urn:microsoft.com/office/officeart/2005/8/layout/radial4"/>
    <dgm:cxn modelId="{7308C9D9-ACB9-4086-8911-A6B751CBBD44}" type="presParOf" srcId="{2146F8D6-C7B3-424C-8906-26E156D43B84}" destId="{289AFCAD-F337-46B5-A5B1-1CD9FD659A1F}" srcOrd="4" destOrd="0" presId="urn:microsoft.com/office/officeart/2005/8/layout/radial4"/>
    <dgm:cxn modelId="{EB733ECB-C6B6-4BFA-A56B-9DCF10A48629}" type="presParOf" srcId="{2146F8D6-C7B3-424C-8906-26E156D43B84}" destId="{913AD0F7-0260-48AB-BD2C-D554E4DFAAAF}" srcOrd="5" destOrd="0" presId="urn:microsoft.com/office/officeart/2005/8/layout/radial4"/>
    <dgm:cxn modelId="{A4116BAB-489A-450B-AEB8-94D0789A9F76}" type="presParOf" srcId="{2146F8D6-C7B3-424C-8906-26E156D43B84}" destId="{7044D7F9-33F8-48AD-9E29-5559F3036DFA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8B2B708-E04C-408A-8D38-554E92B3A128}" type="doc">
      <dgm:prSet loTypeId="urn:microsoft.com/office/officeart/2005/8/layout/radial4" loCatId="relationship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9896BD89-7233-43F9-821A-521627FE60A6}">
      <dgm:prSet phldrT="[Текст]"/>
      <dgm:spPr>
        <a:solidFill>
          <a:srgbClr val="92D050"/>
        </a:solidFill>
      </dgm:spPr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b="1" i="1" dirty="0" smtClean="0"/>
            <a:t>On a mode of work cycle realization:</a:t>
          </a:r>
        </a:p>
        <a:p>
          <a:pPr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31545F84-243B-4B7C-8022-11F0570B5357}" type="parTrans" cxnId="{67053296-5520-4EF2-8B9E-EA6D5E97C307}">
      <dgm:prSet/>
      <dgm:spPr/>
      <dgm:t>
        <a:bodyPr/>
        <a:lstStyle/>
        <a:p>
          <a:endParaRPr lang="ru-RU"/>
        </a:p>
      </dgm:t>
    </dgm:pt>
    <dgm:pt modelId="{F0EFADAF-F0E8-4ACA-8B88-0E7EF6390476}" type="sibTrans" cxnId="{67053296-5520-4EF2-8B9E-EA6D5E97C307}">
      <dgm:prSet/>
      <dgm:spPr/>
      <dgm:t>
        <a:bodyPr/>
        <a:lstStyle/>
        <a:p>
          <a:endParaRPr lang="ru-RU"/>
        </a:p>
      </dgm:t>
    </dgm:pt>
    <dgm:pt modelId="{A3CCA780-0B50-4437-A462-C33182D53205}">
      <dgm:prSet phldrT="[Текст]" custT="1"/>
      <dgm:spPr>
        <a:solidFill>
          <a:schemeClr val="accent1"/>
        </a:solidFill>
      </dgm:spPr>
      <dgm:t>
        <a:bodyPr/>
        <a:lstStyle/>
        <a:p>
          <a:r>
            <a:rPr lang="en-US" sz="2800" b="1" i="1" dirty="0" smtClean="0">
              <a:solidFill>
                <a:schemeClr val="bg1"/>
              </a:solidFill>
            </a:rPr>
            <a:t>four</a:t>
          </a:r>
          <a:r>
            <a:rPr lang="ru-RU" sz="2800" b="1" i="1" dirty="0" smtClean="0">
              <a:solidFill>
                <a:schemeClr val="bg1"/>
              </a:solidFill>
            </a:rPr>
            <a:t>-</a:t>
          </a:r>
          <a:r>
            <a:rPr lang="en-US" sz="2800" b="1" i="1" dirty="0" smtClean="0">
              <a:solidFill>
                <a:schemeClr val="bg1"/>
              </a:solidFill>
            </a:rPr>
            <a:t>cycles</a:t>
          </a:r>
          <a:r>
            <a:rPr lang="en-US" sz="3600" i="1" dirty="0" smtClean="0"/>
            <a:t> </a:t>
          </a:r>
          <a:endParaRPr lang="ru-RU" sz="3600" dirty="0"/>
        </a:p>
      </dgm:t>
    </dgm:pt>
    <dgm:pt modelId="{24737361-E94D-4951-93A5-F1ABE881875C}" type="parTrans" cxnId="{EFCC00EE-886B-4BB3-9178-B3016AE58979}">
      <dgm:prSet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endParaRPr lang="ru-RU"/>
        </a:p>
      </dgm:t>
    </dgm:pt>
    <dgm:pt modelId="{D6AAB82D-5FE7-48C0-BC51-E1E531C1E22E}" type="sibTrans" cxnId="{EFCC00EE-886B-4BB3-9178-B3016AE58979}">
      <dgm:prSet/>
      <dgm:spPr/>
      <dgm:t>
        <a:bodyPr/>
        <a:lstStyle/>
        <a:p>
          <a:endParaRPr lang="ru-RU"/>
        </a:p>
      </dgm:t>
    </dgm:pt>
    <dgm:pt modelId="{F24E01B5-09DD-4492-8FF5-0355F8EBE764}">
      <dgm:prSet phldrT="[Текст]" custT="1"/>
      <dgm:spPr>
        <a:solidFill>
          <a:schemeClr val="accent1"/>
        </a:solidFill>
      </dgm:spPr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800" b="1" i="1" dirty="0" smtClean="0">
              <a:solidFill>
                <a:schemeClr val="bg1"/>
              </a:solidFill>
            </a:rPr>
            <a:t>two - cycles</a:t>
          </a:r>
          <a:endParaRPr lang="ru-RU" sz="2800" b="1" dirty="0" smtClean="0">
            <a:solidFill>
              <a:schemeClr val="bg1"/>
            </a:solidFill>
          </a:endParaRPr>
        </a:p>
        <a:p>
          <a:pPr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dirty="0"/>
        </a:p>
      </dgm:t>
    </dgm:pt>
    <dgm:pt modelId="{98C7AAF3-A521-43F9-AA17-0305016C4C7F}" type="parTrans" cxnId="{46CB1C7E-5657-43BF-B79B-D484564E0C6D}">
      <dgm:prSet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endParaRPr lang="ru-RU"/>
        </a:p>
      </dgm:t>
    </dgm:pt>
    <dgm:pt modelId="{83E3D862-919F-4C86-9B74-10A0C44B1198}" type="sibTrans" cxnId="{46CB1C7E-5657-43BF-B79B-D484564E0C6D}">
      <dgm:prSet/>
      <dgm:spPr/>
      <dgm:t>
        <a:bodyPr/>
        <a:lstStyle/>
        <a:p>
          <a:endParaRPr lang="ru-RU"/>
        </a:p>
      </dgm:t>
    </dgm:pt>
    <dgm:pt modelId="{0588A568-886A-4F4A-B1E8-DF8ABCAED602}" type="pres">
      <dgm:prSet presAssocID="{68B2B708-E04C-408A-8D38-554E92B3A128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BF43C62-B252-4333-B40E-247CEE966D13}" type="pres">
      <dgm:prSet presAssocID="{9896BD89-7233-43F9-821A-521627FE60A6}" presName="centerShape" presStyleLbl="node0" presStyleIdx="0" presStyleCnt="1"/>
      <dgm:spPr/>
      <dgm:t>
        <a:bodyPr/>
        <a:lstStyle/>
        <a:p>
          <a:endParaRPr lang="ru-RU"/>
        </a:p>
      </dgm:t>
    </dgm:pt>
    <dgm:pt modelId="{35270B70-95DB-4775-8A38-C5A20BAA069D}" type="pres">
      <dgm:prSet presAssocID="{24737361-E94D-4951-93A5-F1ABE881875C}" presName="parTrans" presStyleLbl="bgSibTrans2D1" presStyleIdx="0" presStyleCnt="2" custLinFactNeighborX="-2129" custLinFactNeighborY="-433"/>
      <dgm:spPr/>
      <dgm:t>
        <a:bodyPr/>
        <a:lstStyle/>
        <a:p>
          <a:endParaRPr lang="ru-RU"/>
        </a:p>
      </dgm:t>
    </dgm:pt>
    <dgm:pt modelId="{0B72BDEB-125F-4355-A3F2-E79D3E3032B1}" type="pres">
      <dgm:prSet presAssocID="{A3CCA780-0B50-4437-A462-C33182D53205}" presName="node" presStyleLbl="node1" presStyleIdx="0" presStyleCnt="2" custRadScaleRad="99594" custRadScaleInc="-60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4425DA-A63D-4D68-8887-B53A5AFFDD18}" type="pres">
      <dgm:prSet presAssocID="{98C7AAF3-A521-43F9-AA17-0305016C4C7F}" presName="parTrans" presStyleLbl="bgSibTrans2D1" presStyleIdx="1" presStyleCnt="2"/>
      <dgm:spPr/>
      <dgm:t>
        <a:bodyPr/>
        <a:lstStyle/>
        <a:p>
          <a:endParaRPr lang="ru-RU"/>
        </a:p>
      </dgm:t>
    </dgm:pt>
    <dgm:pt modelId="{31ABC766-8F70-4F78-8581-6186EC11B9BC}" type="pres">
      <dgm:prSet presAssocID="{F24E01B5-09DD-4492-8FF5-0355F8EBE764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9199C9F-4945-47AA-89F2-219746E549E3}" type="presOf" srcId="{68B2B708-E04C-408A-8D38-554E92B3A128}" destId="{0588A568-886A-4F4A-B1E8-DF8ABCAED602}" srcOrd="0" destOrd="0" presId="urn:microsoft.com/office/officeart/2005/8/layout/radial4"/>
    <dgm:cxn modelId="{F98DAC77-8071-4542-82A4-79266BFC7119}" type="presOf" srcId="{F24E01B5-09DD-4492-8FF5-0355F8EBE764}" destId="{31ABC766-8F70-4F78-8581-6186EC11B9BC}" srcOrd="0" destOrd="0" presId="urn:microsoft.com/office/officeart/2005/8/layout/radial4"/>
    <dgm:cxn modelId="{46CB1C7E-5657-43BF-B79B-D484564E0C6D}" srcId="{9896BD89-7233-43F9-821A-521627FE60A6}" destId="{F24E01B5-09DD-4492-8FF5-0355F8EBE764}" srcOrd="1" destOrd="0" parTransId="{98C7AAF3-A521-43F9-AA17-0305016C4C7F}" sibTransId="{83E3D862-919F-4C86-9B74-10A0C44B1198}"/>
    <dgm:cxn modelId="{EFCC00EE-886B-4BB3-9178-B3016AE58979}" srcId="{9896BD89-7233-43F9-821A-521627FE60A6}" destId="{A3CCA780-0B50-4437-A462-C33182D53205}" srcOrd="0" destOrd="0" parTransId="{24737361-E94D-4951-93A5-F1ABE881875C}" sibTransId="{D6AAB82D-5FE7-48C0-BC51-E1E531C1E22E}"/>
    <dgm:cxn modelId="{0F8989DE-A801-46E6-B1A1-8B857995B1E3}" type="presOf" srcId="{98C7AAF3-A521-43F9-AA17-0305016C4C7F}" destId="{E84425DA-A63D-4D68-8887-B53A5AFFDD18}" srcOrd="0" destOrd="0" presId="urn:microsoft.com/office/officeart/2005/8/layout/radial4"/>
    <dgm:cxn modelId="{4F45573E-916F-42D8-B8F3-F4A9AD845058}" type="presOf" srcId="{9896BD89-7233-43F9-821A-521627FE60A6}" destId="{0BF43C62-B252-4333-B40E-247CEE966D13}" srcOrd="0" destOrd="0" presId="urn:microsoft.com/office/officeart/2005/8/layout/radial4"/>
    <dgm:cxn modelId="{B2E14F6A-8B42-4A87-8643-D88E00C942BB}" type="presOf" srcId="{A3CCA780-0B50-4437-A462-C33182D53205}" destId="{0B72BDEB-125F-4355-A3F2-E79D3E3032B1}" srcOrd="0" destOrd="0" presId="urn:microsoft.com/office/officeart/2005/8/layout/radial4"/>
    <dgm:cxn modelId="{9D55BE80-3DE9-411F-8D82-683AE1EB9C48}" type="presOf" srcId="{24737361-E94D-4951-93A5-F1ABE881875C}" destId="{35270B70-95DB-4775-8A38-C5A20BAA069D}" srcOrd="0" destOrd="0" presId="urn:microsoft.com/office/officeart/2005/8/layout/radial4"/>
    <dgm:cxn modelId="{67053296-5520-4EF2-8B9E-EA6D5E97C307}" srcId="{68B2B708-E04C-408A-8D38-554E92B3A128}" destId="{9896BD89-7233-43F9-821A-521627FE60A6}" srcOrd="0" destOrd="0" parTransId="{31545F84-243B-4B7C-8022-11F0570B5357}" sibTransId="{F0EFADAF-F0E8-4ACA-8B88-0E7EF6390476}"/>
    <dgm:cxn modelId="{DEAD32FE-2E8E-4293-BA45-101E4B093D21}" type="presParOf" srcId="{0588A568-886A-4F4A-B1E8-DF8ABCAED602}" destId="{0BF43C62-B252-4333-B40E-247CEE966D13}" srcOrd="0" destOrd="0" presId="urn:microsoft.com/office/officeart/2005/8/layout/radial4"/>
    <dgm:cxn modelId="{EBB9984C-7C6A-432C-9C1B-09771EEEB655}" type="presParOf" srcId="{0588A568-886A-4F4A-B1E8-DF8ABCAED602}" destId="{35270B70-95DB-4775-8A38-C5A20BAA069D}" srcOrd="1" destOrd="0" presId="urn:microsoft.com/office/officeart/2005/8/layout/radial4"/>
    <dgm:cxn modelId="{2A7F5EE5-EFF2-4CE6-95B7-C85FE949D5AA}" type="presParOf" srcId="{0588A568-886A-4F4A-B1E8-DF8ABCAED602}" destId="{0B72BDEB-125F-4355-A3F2-E79D3E3032B1}" srcOrd="2" destOrd="0" presId="urn:microsoft.com/office/officeart/2005/8/layout/radial4"/>
    <dgm:cxn modelId="{758909CC-D745-4FE4-877E-512F54010184}" type="presParOf" srcId="{0588A568-886A-4F4A-B1E8-DF8ABCAED602}" destId="{E84425DA-A63D-4D68-8887-B53A5AFFDD18}" srcOrd="3" destOrd="0" presId="urn:microsoft.com/office/officeart/2005/8/layout/radial4"/>
    <dgm:cxn modelId="{3BAF2395-656D-4BA8-8B7A-E3CC3881EA8E}" type="presParOf" srcId="{0588A568-886A-4F4A-B1E8-DF8ABCAED602}" destId="{31ABC766-8F70-4F78-8581-6186EC11B9BC}" srcOrd="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D7190F0-21FA-4A23-BEE5-DD73B534D4CA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8BA0470-2247-45C1-AFCF-231B4D32305D}">
      <dgm:prSet phldrT="[Текст]"/>
      <dgm:spPr>
        <a:solidFill>
          <a:srgbClr val="92D050"/>
        </a:solidFill>
      </dgm:spPr>
      <dgm:t>
        <a:bodyPr/>
        <a:lstStyle/>
        <a:p>
          <a:r>
            <a:rPr lang="en-US" b="1" dirty="0" smtClean="0">
              <a:solidFill>
                <a:schemeClr val="bg1"/>
              </a:solidFill>
            </a:rPr>
            <a:t>On a number of cylinders in engine:</a:t>
          </a:r>
          <a:endParaRPr lang="ru-RU" b="1" dirty="0">
            <a:solidFill>
              <a:schemeClr val="bg1"/>
            </a:solidFill>
          </a:endParaRPr>
        </a:p>
      </dgm:t>
    </dgm:pt>
    <dgm:pt modelId="{F1678125-A783-49CC-ABD3-929BA1795A1F}" type="parTrans" cxnId="{7B80BF72-FEDB-4C64-9BF7-04D1ABED6183}">
      <dgm:prSet/>
      <dgm:spPr/>
      <dgm:t>
        <a:bodyPr/>
        <a:lstStyle/>
        <a:p>
          <a:endParaRPr lang="ru-RU"/>
        </a:p>
      </dgm:t>
    </dgm:pt>
    <dgm:pt modelId="{0B0A4432-497E-4AA9-8DF2-27DC77983558}" type="sibTrans" cxnId="{7B80BF72-FEDB-4C64-9BF7-04D1ABED6183}">
      <dgm:prSet/>
      <dgm:spPr/>
      <dgm:t>
        <a:bodyPr/>
        <a:lstStyle/>
        <a:p>
          <a:endParaRPr lang="ru-RU"/>
        </a:p>
      </dgm:t>
    </dgm:pt>
    <dgm:pt modelId="{1EC52F33-DC35-4D15-8E99-A539E40802AA}">
      <dgm:prSet phldrT="[Текст]"/>
      <dgm:spPr/>
      <dgm:t>
        <a:bodyPr/>
        <a:lstStyle/>
        <a:p>
          <a:r>
            <a:rPr lang="en-US" b="1" dirty="0" smtClean="0">
              <a:solidFill>
                <a:schemeClr val="bg1"/>
              </a:solidFill>
            </a:rPr>
            <a:t>4 cylinders</a:t>
          </a:r>
          <a:endParaRPr lang="ru-RU" b="1" dirty="0">
            <a:solidFill>
              <a:schemeClr val="bg1"/>
            </a:solidFill>
          </a:endParaRPr>
        </a:p>
      </dgm:t>
    </dgm:pt>
    <dgm:pt modelId="{B13BA64E-7EDC-49F5-8164-F1758889D265}" type="parTrans" cxnId="{3785CB65-3EF9-4945-8574-3A20227FDD26}">
      <dgm:prSet/>
      <dgm:spPr/>
      <dgm:t>
        <a:bodyPr/>
        <a:lstStyle/>
        <a:p>
          <a:endParaRPr lang="ru-RU"/>
        </a:p>
      </dgm:t>
    </dgm:pt>
    <dgm:pt modelId="{2BB23876-B1CD-4845-8E4F-EE59F47086CA}" type="sibTrans" cxnId="{3785CB65-3EF9-4945-8574-3A20227FDD26}">
      <dgm:prSet/>
      <dgm:spPr/>
      <dgm:t>
        <a:bodyPr/>
        <a:lstStyle/>
        <a:p>
          <a:endParaRPr lang="ru-RU"/>
        </a:p>
      </dgm:t>
    </dgm:pt>
    <dgm:pt modelId="{B64578B6-5E7F-449A-8F5A-2562A7454C34}">
      <dgm:prSet phldrT="[Текст]"/>
      <dgm:spPr/>
      <dgm:t>
        <a:bodyPr/>
        <a:lstStyle/>
        <a:p>
          <a:r>
            <a:rPr lang="en-US" b="1" dirty="0" smtClean="0">
              <a:solidFill>
                <a:schemeClr val="bg1"/>
              </a:solidFill>
            </a:rPr>
            <a:t>6 cylinders</a:t>
          </a:r>
          <a:endParaRPr lang="ru-RU" b="1" dirty="0">
            <a:solidFill>
              <a:schemeClr val="bg1"/>
            </a:solidFill>
          </a:endParaRPr>
        </a:p>
      </dgm:t>
    </dgm:pt>
    <dgm:pt modelId="{133E2D58-7099-47B5-9B85-6DA84B19929E}" type="parTrans" cxnId="{19E57D11-356B-4ACD-BDC4-F22E4D5B9AC4}">
      <dgm:prSet/>
      <dgm:spPr/>
      <dgm:t>
        <a:bodyPr/>
        <a:lstStyle/>
        <a:p>
          <a:endParaRPr lang="ru-RU"/>
        </a:p>
      </dgm:t>
    </dgm:pt>
    <dgm:pt modelId="{4650B23A-524D-48AF-AD3D-87D1733E0E2C}" type="sibTrans" cxnId="{19E57D11-356B-4ACD-BDC4-F22E4D5B9AC4}">
      <dgm:prSet/>
      <dgm:spPr/>
      <dgm:t>
        <a:bodyPr/>
        <a:lstStyle/>
        <a:p>
          <a:endParaRPr lang="ru-RU"/>
        </a:p>
      </dgm:t>
    </dgm:pt>
    <dgm:pt modelId="{9F6127E2-0CD8-4C6A-B252-E03001F3F84F}">
      <dgm:prSet phldrT="[Текст]"/>
      <dgm:spPr/>
      <dgm:t>
        <a:bodyPr/>
        <a:lstStyle/>
        <a:p>
          <a:r>
            <a:rPr lang="en-US" b="1" dirty="0" smtClean="0">
              <a:solidFill>
                <a:schemeClr val="bg1"/>
              </a:solidFill>
            </a:rPr>
            <a:t>12 cylinders</a:t>
          </a:r>
          <a:endParaRPr lang="ru-RU" b="1" dirty="0">
            <a:solidFill>
              <a:schemeClr val="bg1"/>
            </a:solidFill>
          </a:endParaRPr>
        </a:p>
      </dgm:t>
    </dgm:pt>
    <dgm:pt modelId="{B9A208D9-C061-44DB-80C2-0E8F3340E487}" type="parTrans" cxnId="{85976E63-12BD-4598-8832-6C57351D02FB}">
      <dgm:prSet/>
      <dgm:spPr/>
      <dgm:t>
        <a:bodyPr/>
        <a:lstStyle/>
        <a:p>
          <a:endParaRPr lang="ru-RU"/>
        </a:p>
      </dgm:t>
    </dgm:pt>
    <dgm:pt modelId="{28C2E5B5-D50D-4160-A91D-55DA54565B59}" type="sibTrans" cxnId="{85976E63-12BD-4598-8832-6C57351D02FB}">
      <dgm:prSet/>
      <dgm:spPr/>
      <dgm:t>
        <a:bodyPr/>
        <a:lstStyle/>
        <a:p>
          <a:endParaRPr lang="ru-RU"/>
        </a:p>
      </dgm:t>
    </dgm:pt>
    <dgm:pt modelId="{5BA24D93-D25E-4A1A-B729-56E7188DE25C}">
      <dgm:prSet/>
      <dgm:spPr/>
      <dgm:t>
        <a:bodyPr/>
        <a:lstStyle/>
        <a:p>
          <a:r>
            <a:rPr lang="en-US" b="1" dirty="0" smtClean="0">
              <a:solidFill>
                <a:schemeClr val="bg1"/>
              </a:solidFill>
            </a:rPr>
            <a:t>24 cylinders</a:t>
          </a:r>
          <a:endParaRPr lang="ru-RU" b="1" dirty="0">
            <a:solidFill>
              <a:schemeClr val="bg1"/>
            </a:solidFill>
          </a:endParaRPr>
        </a:p>
      </dgm:t>
    </dgm:pt>
    <dgm:pt modelId="{91BF1AE7-1FE2-499D-B161-E830CC150576}" type="parTrans" cxnId="{AE55CA76-4152-4013-9F9C-27C20DE1477D}">
      <dgm:prSet/>
      <dgm:spPr/>
      <dgm:t>
        <a:bodyPr/>
        <a:lstStyle/>
        <a:p>
          <a:endParaRPr lang="ru-RU"/>
        </a:p>
      </dgm:t>
    </dgm:pt>
    <dgm:pt modelId="{1CAAF418-693F-4B07-90AC-562A588B99FE}" type="sibTrans" cxnId="{AE55CA76-4152-4013-9F9C-27C20DE1477D}">
      <dgm:prSet/>
      <dgm:spPr/>
      <dgm:t>
        <a:bodyPr/>
        <a:lstStyle/>
        <a:p>
          <a:endParaRPr lang="ru-RU"/>
        </a:p>
      </dgm:t>
    </dgm:pt>
    <dgm:pt modelId="{61205BEC-7818-4E93-918F-C629A9E76FB4}" type="pres">
      <dgm:prSet presAssocID="{7D7190F0-21FA-4A23-BEE5-DD73B534D4CA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68BA9ED-C9EA-4783-BF7E-DED8CF6FEFF3}" type="pres">
      <dgm:prSet presAssocID="{68BA0470-2247-45C1-AFCF-231B4D32305D}" presName="centerShape" presStyleLbl="node0" presStyleIdx="0" presStyleCnt="1" custLinFactNeighborX="-1113" custLinFactNeighborY="212"/>
      <dgm:spPr/>
      <dgm:t>
        <a:bodyPr/>
        <a:lstStyle/>
        <a:p>
          <a:endParaRPr lang="ru-RU"/>
        </a:p>
      </dgm:t>
    </dgm:pt>
    <dgm:pt modelId="{F8EF85F1-12EC-440E-A4D2-BE824CB47040}" type="pres">
      <dgm:prSet presAssocID="{B13BA64E-7EDC-49F5-8164-F1758889D265}" presName="parTrans" presStyleLbl="bgSibTrans2D1" presStyleIdx="0" presStyleCnt="4"/>
      <dgm:spPr/>
      <dgm:t>
        <a:bodyPr/>
        <a:lstStyle/>
        <a:p>
          <a:endParaRPr lang="ru-RU"/>
        </a:p>
      </dgm:t>
    </dgm:pt>
    <dgm:pt modelId="{A22F2205-7F32-4A3E-80B1-17A7EACED1E3}" type="pres">
      <dgm:prSet presAssocID="{1EC52F33-DC35-4D15-8E99-A539E40802AA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12F37A-458C-4877-AE27-1FA436DCBDF6}" type="pres">
      <dgm:prSet presAssocID="{133E2D58-7099-47B5-9B85-6DA84B19929E}" presName="parTrans" presStyleLbl="bgSibTrans2D1" presStyleIdx="1" presStyleCnt="4"/>
      <dgm:spPr/>
      <dgm:t>
        <a:bodyPr/>
        <a:lstStyle/>
        <a:p>
          <a:endParaRPr lang="ru-RU"/>
        </a:p>
      </dgm:t>
    </dgm:pt>
    <dgm:pt modelId="{AA886483-5BF2-41B0-A8C9-CAA16DA5C214}" type="pres">
      <dgm:prSet presAssocID="{B64578B6-5E7F-449A-8F5A-2562A7454C34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186158-BF2B-4FE0-B522-A711454F0328}" type="pres">
      <dgm:prSet presAssocID="{B9A208D9-C061-44DB-80C2-0E8F3340E487}" presName="parTrans" presStyleLbl="bgSibTrans2D1" presStyleIdx="2" presStyleCnt="4"/>
      <dgm:spPr/>
      <dgm:t>
        <a:bodyPr/>
        <a:lstStyle/>
        <a:p>
          <a:endParaRPr lang="ru-RU"/>
        </a:p>
      </dgm:t>
    </dgm:pt>
    <dgm:pt modelId="{4A826F55-51C1-4504-AE46-97DD4598EAF1}" type="pres">
      <dgm:prSet presAssocID="{9F6127E2-0CD8-4C6A-B252-E03001F3F84F}" presName="node" presStyleLbl="node1" presStyleIdx="2" presStyleCnt="4" custRadScaleRad="102038" custRadScaleInc="-64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C0D8FE-FFC2-41BB-8732-B3DB363128E1}" type="pres">
      <dgm:prSet presAssocID="{91BF1AE7-1FE2-499D-B161-E830CC150576}" presName="parTrans" presStyleLbl="bgSibTrans2D1" presStyleIdx="3" presStyleCnt="4"/>
      <dgm:spPr/>
      <dgm:t>
        <a:bodyPr/>
        <a:lstStyle/>
        <a:p>
          <a:endParaRPr lang="ru-RU"/>
        </a:p>
      </dgm:t>
    </dgm:pt>
    <dgm:pt modelId="{5ED74CB1-4903-4BA5-BF98-935B96424D08}" type="pres">
      <dgm:prSet presAssocID="{5BA24D93-D25E-4A1A-B729-56E7188DE25C}" presName="node" presStyleLbl="node1" presStyleIdx="3" presStyleCnt="4" custRadScaleRad="102331" custRadScaleInc="6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9E57D11-356B-4ACD-BDC4-F22E4D5B9AC4}" srcId="{68BA0470-2247-45C1-AFCF-231B4D32305D}" destId="{B64578B6-5E7F-449A-8F5A-2562A7454C34}" srcOrd="1" destOrd="0" parTransId="{133E2D58-7099-47B5-9B85-6DA84B19929E}" sibTransId="{4650B23A-524D-48AF-AD3D-87D1733E0E2C}"/>
    <dgm:cxn modelId="{AE55CA76-4152-4013-9F9C-27C20DE1477D}" srcId="{68BA0470-2247-45C1-AFCF-231B4D32305D}" destId="{5BA24D93-D25E-4A1A-B729-56E7188DE25C}" srcOrd="3" destOrd="0" parTransId="{91BF1AE7-1FE2-499D-B161-E830CC150576}" sibTransId="{1CAAF418-693F-4B07-90AC-562A588B99FE}"/>
    <dgm:cxn modelId="{D3DF0DEE-78F3-4D29-A80F-2EC430F0E2BA}" type="presOf" srcId="{B64578B6-5E7F-449A-8F5A-2562A7454C34}" destId="{AA886483-5BF2-41B0-A8C9-CAA16DA5C214}" srcOrd="0" destOrd="0" presId="urn:microsoft.com/office/officeart/2005/8/layout/radial4"/>
    <dgm:cxn modelId="{5A8AE1FE-CB84-4996-BD79-E9D53C563C3F}" type="presOf" srcId="{68BA0470-2247-45C1-AFCF-231B4D32305D}" destId="{F68BA9ED-C9EA-4783-BF7E-DED8CF6FEFF3}" srcOrd="0" destOrd="0" presId="urn:microsoft.com/office/officeart/2005/8/layout/radial4"/>
    <dgm:cxn modelId="{424FF318-11A3-4CBA-9EF6-ACB0C50560C9}" type="presOf" srcId="{B9A208D9-C061-44DB-80C2-0E8F3340E487}" destId="{97186158-BF2B-4FE0-B522-A711454F0328}" srcOrd="0" destOrd="0" presId="urn:microsoft.com/office/officeart/2005/8/layout/radial4"/>
    <dgm:cxn modelId="{7B80BF72-FEDB-4C64-9BF7-04D1ABED6183}" srcId="{7D7190F0-21FA-4A23-BEE5-DD73B534D4CA}" destId="{68BA0470-2247-45C1-AFCF-231B4D32305D}" srcOrd="0" destOrd="0" parTransId="{F1678125-A783-49CC-ABD3-929BA1795A1F}" sibTransId="{0B0A4432-497E-4AA9-8DF2-27DC77983558}"/>
    <dgm:cxn modelId="{154E92EA-E241-46B6-A718-F58F7E4A8441}" type="presOf" srcId="{133E2D58-7099-47B5-9B85-6DA84B19929E}" destId="{3812F37A-458C-4877-AE27-1FA436DCBDF6}" srcOrd="0" destOrd="0" presId="urn:microsoft.com/office/officeart/2005/8/layout/radial4"/>
    <dgm:cxn modelId="{CD42825B-444F-492B-90A8-28DDE395EEF9}" type="presOf" srcId="{1EC52F33-DC35-4D15-8E99-A539E40802AA}" destId="{A22F2205-7F32-4A3E-80B1-17A7EACED1E3}" srcOrd="0" destOrd="0" presId="urn:microsoft.com/office/officeart/2005/8/layout/radial4"/>
    <dgm:cxn modelId="{3785CB65-3EF9-4945-8574-3A20227FDD26}" srcId="{68BA0470-2247-45C1-AFCF-231B4D32305D}" destId="{1EC52F33-DC35-4D15-8E99-A539E40802AA}" srcOrd="0" destOrd="0" parTransId="{B13BA64E-7EDC-49F5-8164-F1758889D265}" sibTransId="{2BB23876-B1CD-4845-8E4F-EE59F47086CA}"/>
    <dgm:cxn modelId="{14C95A3C-1324-4476-B394-4EE13128DB5C}" type="presOf" srcId="{5BA24D93-D25E-4A1A-B729-56E7188DE25C}" destId="{5ED74CB1-4903-4BA5-BF98-935B96424D08}" srcOrd="0" destOrd="0" presId="urn:microsoft.com/office/officeart/2005/8/layout/radial4"/>
    <dgm:cxn modelId="{AB2EB02B-671D-4B89-A467-DBF7BEC0EA5E}" type="presOf" srcId="{9F6127E2-0CD8-4C6A-B252-E03001F3F84F}" destId="{4A826F55-51C1-4504-AE46-97DD4598EAF1}" srcOrd="0" destOrd="0" presId="urn:microsoft.com/office/officeart/2005/8/layout/radial4"/>
    <dgm:cxn modelId="{7BA54F65-C497-4515-A67D-9E5EAAEFFF78}" type="presOf" srcId="{7D7190F0-21FA-4A23-BEE5-DD73B534D4CA}" destId="{61205BEC-7818-4E93-918F-C629A9E76FB4}" srcOrd="0" destOrd="0" presId="urn:microsoft.com/office/officeart/2005/8/layout/radial4"/>
    <dgm:cxn modelId="{6F8629C6-2F19-496F-B80F-C4F7050B359D}" type="presOf" srcId="{91BF1AE7-1FE2-499D-B161-E830CC150576}" destId="{47C0D8FE-FFC2-41BB-8732-B3DB363128E1}" srcOrd="0" destOrd="0" presId="urn:microsoft.com/office/officeart/2005/8/layout/radial4"/>
    <dgm:cxn modelId="{A590A157-C2E8-4413-89AE-767C5FFC39DF}" type="presOf" srcId="{B13BA64E-7EDC-49F5-8164-F1758889D265}" destId="{F8EF85F1-12EC-440E-A4D2-BE824CB47040}" srcOrd="0" destOrd="0" presId="urn:microsoft.com/office/officeart/2005/8/layout/radial4"/>
    <dgm:cxn modelId="{85976E63-12BD-4598-8832-6C57351D02FB}" srcId="{68BA0470-2247-45C1-AFCF-231B4D32305D}" destId="{9F6127E2-0CD8-4C6A-B252-E03001F3F84F}" srcOrd="2" destOrd="0" parTransId="{B9A208D9-C061-44DB-80C2-0E8F3340E487}" sibTransId="{28C2E5B5-D50D-4160-A91D-55DA54565B59}"/>
    <dgm:cxn modelId="{DE7AD8FC-6E25-4B76-8BA4-730418B6187A}" type="presParOf" srcId="{61205BEC-7818-4E93-918F-C629A9E76FB4}" destId="{F68BA9ED-C9EA-4783-BF7E-DED8CF6FEFF3}" srcOrd="0" destOrd="0" presId="urn:microsoft.com/office/officeart/2005/8/layout/radial4"/>
    <dgm:cxn modelId="{BE0A81BE-74CA-44B5-A27C-2673AE6B4906}" type="presParOf" srcId="{61205BEC-7818-4E93-918F-C629A9E76FB4}" destId="{F8EF85F1-12EC-440E-A4D2-BE824CB47040}" srcOrd="1" destOrd="0" presId="urn:microsoft.com/office/officeart/2005/8/layout/radial4"/>
    <dgm:cxn modelId="{3D82D8B8-0719-4070-B1DA-ABD4D21BFD97}" type="presParOf" srcId="{61205BEC-7818-4E93-918F-C629A9E76FB4}" destId="{A22F2205-7F32-4A3E-80B1-17A7EACED1E3}" srcOrd="2" destOrd="0" presId="urn:microsoft.com/office/officeart/2005/8/layout/radial4"/>
    <dgm:cxn modelId="{5A4BF0FC-3C54-4F07-B662-1F2C8D34353B}" type="presParOf" srcId="{61205BEC-7818-4E93-918F-C629A9E76FB4}" destId="{3812F37A-458C-4877-AE27-1FA436DCBDF6}" srcOrd="3" destOrd="0" presId="urn:microsoft.com/office/officeart/2005/8/layout/radial4"/>
    <dgm:cxn modelId="{7BD5CD1A-E2AE-495A-95A8-4B03719F18A6}" type="presParOf" srcId="{61205BEC-7818-4E93-918F-C629A9E76FB4}" destId="{AA886483-5BF2-41B0-A8C9-CAA16DA5C214}" srcOrd="4" destOrd="0" presId="urn:microsoft.com/office/officeart/2005/8/layout/radial4"/>
    <dgm:cxn modelId="{D3907A53-3F10-4645-B77F-AE1B69C5988E}" type="presParOf" srcId="{61205BEC-7818-4E93-918F-C629A9E76FB4}" destId="{97186158-BF2B-4FE0-B522-A711454F0328}" srcOrd="5" destOrd="0" presId="urn:microsoft.com/office/officeart/2005/8/layout/radial4"/>
    <dgm:cxn modelId="{8404A533-ABE2-4AAE-AF2B-60D7D21F04D7}" type="presParOf" srcId="{61205BEC-7818-4E93-918F-C629A9E76FB4}" destId="{4A826F55-51C1-4504-AE46-97DD4598EAF1}" srcOrd="6" destOrd="0" presId="urn:microsoft.com/office/officeart/2005/8/layout/radial4"/>
    <dgm:cxn modelId="{7D09590D-64C1-4409-A16F-58A8CE80B86F}" type="presParOf" srcId="{61205BEC-7818-4E93-918F-C629A9E76FB4}" destId="{47C0D8FE-FFC2-41BB-8732-B3DB363128E1}" srcOrd="7" destOrd="0" presId="urn:microsoft.com/office/officeart/2005/8/layout/radial4"/>
    <dgm:cxn modelId="{31B37A0E-279D-4546-A694-1922822819EF}" type="presParOf" srcId="{61205BEC-7818-4E93-918F-C629A9E76FB4}" destId="{5ED74CB1-4903-4BA5-BF98-935B96424D08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CBE64EF-4DE2-4B96-8D0F-6950D882744C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FB18D86-2754-4AB3-9BE1-94DE78D80BBD}">
      <dgm:prSet phldrT="[Текст]"/>
      <dgm:spPr>
        <a:solidFill>
          <a:srgbClr val="92D050"/>
        </a:solidFill>
      </dgm:spPr>
      <dgm:t>
        <a:bodyPr/>
        <a:lstStyle/>
        <a:p>
          <a:r>
            <a:rPr lang="en-US" b="1" i="1" dirty="0" smtClean="0">
              <a:solidFill>
                <a:schemeClr val="bg1"/>
              </a:solidFill>
            </a:rPr>
            <a:t>On a placement of cylinders in engine </a:t>
          </a:r>
          <a:endParaRPr lang="ru-RU" b="1" dirty="0">
            <a:solidFill>
              <a:schemeClr val="bg1"/>
            </a:solidFill>
          </a:endParaRPr>
        </a:p>
      </dgm:t>
    </dgm:pt>
    <dgm:pt modelId="{40389293-B2F7-4BB9-9F2C-8A10F36778B9}" type="parTrans" cxnId="{9AF58EF4-80F1-4CB4-BA3C-F5348CEDA18D}">
      <dgm:prSet/>
      <dgm:spPr/>
      <dgm:t>
        <a:bodyPr/>
        <a:lstStyle/>
        <a:p>
          <a:endParaRPr lang="ru-RU"/>
        </a:p>
      </dgm:t>
    </dgm:pt>
    <dgm:pt modelId="{2D6D24F9-2FED-4DAA-9B17-F472E1AFFDA6}" type="sibTrans" cxnId="{9AF58EF4-80F1-4CB4-BA3C-F5348CEDA18D}">
      <dgm:prSet/>
      <dgm:spPr/>
      <dgm:t>
        <a:bodyPr/>
        <a:lstStyle/>
        <a:p>
          <a:endParaRPr lang="ru-RU"/>
        </a:p>
      </dgm:t>
    </dgm:pt>
    <dgm:pt modelId="{8910ED7D-8043-4572-BDDF-C51301219B16}">
      <dgm:prSet phldrT="[Текст]"/>
      <dgm:spPr/>
      <dgm:t>
        <a:bodyPr/>
        <a:lstStyle/>
        <a:p>
          <a:r>
            <a:rPr lang="en-US" b="1" i="1" dirty="0" smtClean="0">
              <a:solidFill>
                <a:schemeClr val="bg1"/>
              </a:solidFill>
            </a:rPr>
            <a:t>V-shaped </a:t>
          </a:r>
          <a:endParaRPr lang="ru-RU" b="1" dirty="0">
            <a:solidFill>
              <a:schemeClr val="bg1"/>
            </a:solidFill>
          </a:endParaRPr>
        </a:p>
      </dgm:t>
    </dgm:pt>
    <dgm:pt modelId="{74171768-8C87-4D85-A40D-EB64F78614DE}" type="parTrans" cxnId="{2398F693-5120-40B0-9D7D-DFBC11841CFC}">
      <dgm:prSet/>
      <dgm:spPr/>
      <dgm:t>
        <a:bodyPr/>
        <a:lstStyle/>
        <a:p>
          <a:endParaRPr lang="ru-RU"/>
        </a:p>
      </dgm:t>
    </dgm:pt>
    <dgm:pt modelId="{EA00E35B-18B0-4168-928C-6D0CEE0CBABE}" type="sibTrans" cxnId="{2398F693-5120-40B0-9D7D-DFBC11841CFC}">
      <dgm:prSet/>
      <dgm:spPr/>
      <dgm:t>
        <a:bodyPr/>
        <a:lstStyle/>
        <a:p>
          <a:endParaRPr lang="ru-RU"/>
        </a:p>
      </dgm:t>
    </dgm:pt>
    <dgm:pt modelId="{9DFAF680-AC2E-43E8-AE66-A7649ED98405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b="1" i="1" dirty="0" smtClean="0">
              <a:solidFill>
                <a:schemeClr val="bg1"/>
              </a:solidFill>
            </a:rPr>
            <a:t>W - figurative</a:t>
          </a:r>
          <a:r>
            <a:rPr lang="en-US" i="1" dirty="0" smtClean="0">
              <a:solidFill>
                <a:srgbClr val="FF0000"/>
              </a:solidFill>
            </a:rPr>
            <a:t> </a:t>
          </a:r>
        </a:p>
        <a:p>
          <a:pPr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6BD8520A-8480-407A-9B89-DE3A4142D40C}" type="parTrans" cxnId="{1A15FDDF-0497-4415-A70C-EE6FD9877AAA}">
      <dgm:prSet/>
      <dgm:spPr/>
      <dgm:t>
        <a:bodyPr/>
        <a:lstStyle/>
        <a:p>
          <a:endParaRPr lang="ru-RU"/>
        </a:p>
      </dgm:t>
    </dgm:pt>
    <dgm:pt modelId="{CC120778-363C-4DD5-BC6A-5DCEFC021DFD}" type="sibTrans" cxnId="{1A15FDDF-0497-4415-A70C-EE6FD9877AAA}">
      <dgm:prSet/>
      <dgm:spPr/>
      <dgm:t>
        <a:bodyPr/>
        <a:lstStyle/>
        <a:p>
          <a:endParaRPr lang="ru-RU"/>
        </a:p>
      </dgm:t>
    </dgm:pt>
    <dgm:pt modelId="{E352CD7A-0C2A-4F9B-9042-AC78D8A9AFBD}">
      <dgm:prSet phldrT="[Текст]"/>
      <dgm:spPr/>
      <dgm:t>
        <a:bodyPr/>
        <a:lstStyle/>
        <a:p>
          <a:r>
            <a:rPr lang="en-US" b="1" i="1" dirty="0" smtClean="0">
              <a:solidFill>
                <a:schemeClr val="bg1"/>
              </a:solidFill>
            </a:rPr>
            <a:t>vertical</a:t>
          </a:r>
          <a:endParaRPr lang="ru-RU" b="1" dirty="0">
            <a:solidFill>
              <a:schemeClr val="bg1"/>
            </a:solidFill>
          </a:endParaRPr>
        </a:p>
      </dgm:t>
    </dgm:pt>
    <dgm:pt modelId="{48ACCF0C-72B7-4721-8A50-4454A9F39F10}" type="parTrans" cxnId="{4EB30975-007F-46C6-852A-C5B81FD1B1C5}">
      <dgm:prSet/>
      <dgm:spPr/>
      <dgm:t>
        <a:bodyPr/>
        <a:lstStyle/>
        <a:p>
          <a:endParaRPr lang="ru-RU"/>
        </a:p>
      </dgm:t>
    </dgm:pt>
    <dgm:pt modelId="{61128EFB-8C35-48CE-870B-3B5B8A9D30F6}" type="sibTrans" cxnId="{4EB30975-007F-46C6-852A-C5B81FD1B1C5}">
      <dgm:prSet/>
      <dgm:spPr/>
      <dgm:t>
        <a:bodyPr/>
        <a:lstStyle/>
        <a:p>
          <a:endParaRPr lang="ru-RU"/>
        </a:p>
      </dgm:t>
    </dgm:pt>
    <dgm:pt modelId="{023F14D4-6197-44C8-AF42-65BCDEB4E4D5}">
      <dgm:prSet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b="1" i="1" dirty="0" smtClean="0">
              <a:solidFill>
                <a:schemeClr val="bg1"/>
              </a:solidFill>
            </a:rPr>
            <a:t>with an inclination </a:t>
          </a:r>
        </a:p>
        <a:p>
          <a:pPr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0FA2C82F-65E7-4EF3-8368-DEA33AC000E9}" type="parTrans" cxnId="{9B57DCF8-5270-496D-ACA1-C992DDB89A2E}">
      <dgm:prSet/>
      <dgm:spPr/>
      <dgm:t>
        <a:bodyPr/>
        <a:lstStyle/>
        <a:p>
          <a:endParaRPr lang="ru-RU"/>
        </a:p>
      </dgm:t>
    </dgm:pt>
    <dgm:pt modelId="{266A40C2-CC7E-40CD-81B7-45A8D7F8BD79}" type="sibTrans" cxnId="{9B57DCF8-5270-496D-ACA1-C992DDB89A2E}">
      <dgm:prSet/>
      <dgm:spPr/>
      <dgm:t>
        <a:bodyPr/>
        <a:lstStyle/>
        <a:p>
          <a:endParaRPr lang="ru-RU"/>
        </a:p>
      </dgm:t>
    </dgm:pt>
    <dgm:pt modelId="{CD8E4A6E-CC46-4462-A102-81B5099A84B4}">
      <dgm:prSet/>
      <dgm:spPr/>
      <dgm:t>
        <a:bodyPr/>
        <a:lstStyle/>
        <a:p>
          <a:r>
            <a:rPr lang="en-US" b="1" i="1" dirty="0" smtClean="0">
              <a:solidFill>
                <a:schemeClr val="bg1"/>
              </a:solidFill>
            </a:rPr>
            <a:t>horizontal</a:t>
          </a:r>
          <a:endParaRPr lang="ru-RU" b="1" dirty="0">
            <a:solidFill>
              <a:schemeClr val="bg1"/>
            </a:solidFill>
          </a:endParaRPr>
        </a:p>
      </dgm:t>
    </dgm:pt>
    <dgm:pt modelId="{4A41E352-4DAB-4ECE-8F60-28845D0E29BD}" type="parTrans" cxnId="{11C97DFB-65CE-4788-BD00-49EB20D978F0}">
      <dgm:prSet/>
      <dgm:spPr/>
      <dgm:t>
        <a:bodyPr/>
        <a:lstStyle/>
        <a:p>
          <a:endParaRPr lang="ru-RU"/>
        </a:p>
      </dgm:t>
    </dgm:pt>
    <dgm:pt modelId="{536E4572-DF02-481F-9D3F-D4762DB091DB}" type="sibTrans" cxnId="{11C97DFB-65CE-4788-BD00-49EB20D978F0}">
      <dgm:prSet/>
      <dgm:spPr/>
      <dgm:t>
        <a:bodyPr/>
        <a:lstStyle/>
        <a:p>
          <a:endParaRPr lang="ru-RU"/>
        </a:p>
      </dgm:t>
    </dgm:pt>
    <dgm:pt modelId="{74463F9B-E889-4B9B-9E39-00AB00EACEFA}">
      <dgm:prSet/>
      <dgm:spPr/>
      <dgm:t>
        <a:bodyPr/>
        <a:lstStyle/>
        <a:p>
          <a:r>
            <a:rPr lang="en-US" b="1" i="1" dirty="0" smtClean="0">
              <a:solidFill>
                <a:schemeClr val="bg1"/>
              </a:solidFill>
            </a:rPr>
            <a:t>opposite</a:t>
          </a:r>
          <a:endParaRPr lang="ru-RU" b="1" dirty="0">
            <a:solidFill>
              <a:schemeClr val="bg1"/>
            </a:solidFill>
          </a:endParaRPr>
        </a:p>
      </dgm:t>
    </dgm:pt>
    <dgm:pt modelId="{A375B99A-6305-4F69-BA63-316B80464719}" type="parTrans" cxnId="{5C6A40BF-6CAB-4246-86EB-ACCF9C84D71D}">
      <dgm:prSet/>
      <dgm:spPr/>
      <dgm:t>
        <a:bodyPr/>
        <a:lstStyle/>
        <a:p>
          <a:endParaRPr lang="ru-RU"/>
        </a:p>
      </dgm:t>
    </dgm:pt>
    <dgm:pt modelId="{679433EE-E53A-47C2-BC5E-09EF5BDB35B9}" type="sibTrans" cxnId="{5C6A40BF-6CAB-4246-86EB-ACCF9C84D71D}">
      <dgm:prSet/>
      <dgm:spPr/>
      <dgm:t>
        <a:bodyPr/>
        <a:lstStyle/>
        <a:p>
          <a:endParaRPr lang="ru-RU"/>
        </a:p>
      </dgm:t>
    </dgm:pt>
    <dgm:pt modelId="{D15249D7-8097-43C3-A4F0-B40CFB09118A}" type="pres">
      <dgm:prSet presAssocID="{BCBE64EF-4DE2-4B96-8D0F-6950D882744C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3FF6466-0315-4996-A0C4-CE6DC7E18291}" type="pres">
      <dgm:prSet presAssocID="{3FB18D86-2754-4AB3-9BE1-94DE78D80BBD}" presName="centerShape" presStyleLbl="node0" presStyleIdx="0" presStyleCnt="1"/>
      <dgm:spPr/>
      <dgm:t>
        <a:bodyPr/>
        <a:lstStyle/>
        <a:p>
          <a:endParaRPr lang="ru-RU"/>
        </a:p>
      </dgm:t>
    </dgm:pt>
    <dgm:pt modelId="{23AD6128-0778-43B5-A155-84B47C4AD780}" type="pres">
      <dgm:prSet presAssocID="{74171768-8C87-4D85-A40D-EB64F78614DE}" presName="parTrans" presStyleLbl="bgSibTrans2D1" presStyleIdx="0" presStyleCnt="6"/>
      <dgm:spPr/>
      <dgm:t>
        <a:bodyPr/>
        <a:lstStyle/>
        <a:p>
          <a:endParaRPr lang="ru-RU"/>
        </a:p>
      </dgm:t>
    </dgm:pt>
    <dgm:pt modelId="{B8470746-9F24-4D7D-8C6C-5E73E0782DE3}" type="pres">
      <dgm:prSet presAssocID="{8910ED7D-8043-4572-BDDF-C51301219B16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7226D3-B0BA-4D1E-AA35-9F499000A8E8}" type="pres">
      <dgm:prSet presAssocID="{6BD8520A-8480-407A-9B89-DE3A4142D40C}" presName="parTrans" presStyleLbl="bgSibTrans2D1" presStyleIdx="1" presStyleCnt="6"/>
      <dgm:spPr/>
      <dgm:t>
        <a:bodyPr/>
        <a:lstStyle/>
        <a:p>
          <a:endParaRPr lang="ru-RU"/>
        </a:p>
      </dgm:t>
    </dgm:pt>
    <dgm:pt modelId="{8BE88E83-C3A5-429A-9CA8-32C5A6A7359B}" type="pres">
      <dgm:prSet presAssocID="{9DFAF680-AC2E-43E8-AE66-A7649ED98405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9B4842-1B1B-4A81-9FF8-999851E41EF2}" type="pres">
      <dgm:prSet presAssocID="{48ACCF0C-72B7-4721-8A50-4454A9F39F10}" presName="parTrans" presStyleLbl="bgSibTrans2D1" presStyleIdx="2" presStyleCnt="6"/>
      <dgm:spPr/>
      <dgm:t>
        <a:bodyPr/>
        <a:lstStyle/>
        <a:p>
          <a:endParaRPr lang="ru-RU"/>
        </a:p>
      </dgm:t>
    </dgm:pt>
    <dgm:pt modelId="{D3512C83-2BCA-43C7-9C71-A3A593190630}" type="pres">
      <dgm:prSet presAssocID="{E352CD7A-0C2A-4F9B-9042-AC78D8A9AFBD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1BDF5C-9110-47B8-8A57-3A8AA132025A}" type="pres">
      <dgm:prSet presAssocID="{0FA2C82F-65E7-4EF3-8368-DEA33AC000E9}" presName="parTrans" presStyleLbl="bgSibTrans2D1" presStyleIdx="3" presStyleCnt="6"/>
      <dgm:spPr/>
      <dgm:t>
        <a:bodyPr/>
        <a:lstStyle/>
        <a:p>
          <a:endParaRPr lang="ru-RU"/>
        </a:p>
      </dgm:t>
    </dgm:pt>
    <dgm:pt modelId="{65AB63C9-B2E0-4D1C-9992-C9A8189DBFCA}" type="pres">
      <dgm:prSet presAssocID="{023F14D4-6197-44C8-AF42-65BCDEB4E4D5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813516-7066-43C0-90C5-9FCED1AFC3A3}" type="pres">
      <dgm:prSet presAssocID="{4A41E352-4DAB-4ECE-8F60-28845D0E29BD}" presName="parTrans" presStyleLbl="bgSibTrans2D1" presStyleIdx="4" presStyleCnt="6"/>
      <dgm:spPr/>
      <dgm:t>
        <a:bodyPr/>
        <a:lstStyle/>
        <a:p>
          <a:endParaRPr lang="ru-RU"/>
        </a:p>
      </dgm:t>
    </dgm:pt>
    <dgm:pt modelId="{A64A8849-D39E-43B1-9019-2B874DD9976D}" type="pres">
      <dgm:prSet presAssocID="{CD8E4A6E-CC46-4462-A102-81B5099A84B4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4DE72A-90AA-48CD-9A4B-03B5AD7EAD77}" type="pres">
      <dgm:prSet presAssocID="{A375B99A-6305-4F69-BA63-316B80464719}" presName="parTrans" presStyleLbl="bgSibTrans2D1" presStyleIdx="5" presStyleCnt="6"/>
      <dgm:spPr/>
      <dgm:t>
        <a:bodyPr/>
        <a:lstStyle/>
        <a:p>
          <a:endParaRPr lang="ru-RU"/>
        </a:p>
      </dgm:t>
    </dgm:pt>
    <dgm:pt modelId="{32946C99-6CE1-4BDC-8AAE-10986D80B5E0}" type="pres">
      <dgm:prSet presAssocID="{74463F9B-E889-4B9B-9E39-00AB00EACEFA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C51D0C6-5DD9-4B24-A14E-19F6B339966A}" type="presOf" srcId="{48ACCF0C-72B7-4721-8A50-4454A9F39F10}" destId="{7F9B4842-1B1B-4A81-9FF8-999851E41EF2}" srcOrd="0" destOrd="0" presId="urn:microsoft.com/office/officeart/2005/8/layout/radial4"/>
    <dgm:cxn modelId="{9310113C-6964-4F4A-AD7C-6C805617565D}" type="presOf" srcId="{E352CD7A-0C2A-4F9B-9042-AC78D8A9AFBD}" destId="{D3512C83-2BCA-43C7-9C71-A3A593190630}" srcOrd="0" destOrd="0" presId="urn:microsoft.com/office/officeart/2005/8/layout/radial4"/>
    <dgm:cxn modelId="{4EB30975-007F-46C6-852A-C5B81FD1B1C5}" srcId="{3FB18D86-2754-4AB3-9BE1-94DE78D80BBD}" destId="{E352CD7A-0C2A-4F9B-9042-AC78D8A9AFBD}" srcOrd="2" destOrd="0" parTransId="{48ACCF0C-72B7-4721-8A50-4454A9F39F10}" sibTransId="{61128EFB-8C35-48CE-870B-3B5B8A9D30F6}"/>
    <dgm:cxn modelId="{05A64FA5-B8C6-4FB4-AA5A-FCE7C1564FAA}" type="presOf" srcId="{3FB18D86-2754-4AB3-9BE1-94DE78D80BBD}" destId="{C3FF6466-0315-4996-A0C4-CE6DC7E18291}" srcOrd="0" destOrd="0" presId="urn:microsoft.com/office/officeart/2005/8/layout/radial4"/>
    <dgm:cxn modelId="{6002B023-19ED-4ADC-8C05-9B9F7F581DE0}" type="presOf" srcId="{0FA2C82F-65E7-4EF3-8368-DEA33AC000E9}" destId="{CA1BDF5C-9110-47B8-8A57-3A8AA132025A}" srcOrd="0" destOrd="0" presId="urn:microsoft.com/office/officeart/2005/8/layout/radial4"/>
    <dgm:cxn modelId="{4D4B0312-2AFC-4850-93E8-A191FA16D0D8}" type="presOf" srcId="{6BD8520A-8480-407A-9B89-DE3A4142D40C}" destId="{5F7226D3-B0BA-4D1E-AA35-9F499000A8E8}" srcOrd="0" destOrd="0" presId="urn:microsoft.com/office/officeart/2005/8/layout/radial4"/>
    <dgm:cxn modelId="{3CFFD924-2679-4E24-B194-9419168050D5}" type="presOf" srcId="{A375B99A-6305-4F69-BA63-316B80464719}" destId="{5A4DE72A-90AA-48CD-9A4B-03B5AD7EAD77}" srcOrd="0" destOrd="0" presId="urn:microsoft.com/office/officeart/2005/8/layout/radial4"/>
    <dgm:cxn modelId="{413E9721-46C9-49B1-814C-E6B129052069}" type="presOf" srcId="{74463F9B-E889-4B9B-9E39-00AB00EACEFA}" destId="{32946C99-6CE1-4BDC-8AAE-10986D80B5E0}" srcOrd="0" destOrd="0" presId="urn:microsoft.com/office/officeart/2005/8/layout/radial4"/>
    <dgm:cxn modelId="{9AF58EF4-80F1-4CB4-BA3C-F5348CEDA18D}" srcId="{BCBE64EF-4DE2-4B96-8D0F-6950D882744C}" destId="{3FB18D86-2754-4AB3-9BE1-94DE78D80BBD}" srcOrd="0" destOrd="0" parTransId="{40389293-B2F7-4BB9-9F2C-8A10F36778B9}" sibTransId="{2D6D24F9-2FED-4DAA-9B17-F472E1AFFDA6}"/>
    <dgm:cxn modelId="{9B57DCF8-5270-496D-ACA1-C992DDB89A2E}" srcId="{3FB18D86-2754-4AB3-9BE1-94DE78D80BBD}" destId="{023F14D4-6197-44C8-AF42-65BCDEB4E4D5}" srcOrd="3" destOrd="0" parTransId="{0FA2C82F-65E7-4EF3-8368-DEA33AC000E9}" sibTransId="{266A40C2-CC7E-40CD-81B7-45A8D7F8BD79}"/>
    <dgm:cxn modelId="{25CB8282-A7C4-4E1F-A500-05280E2B2784}" type="presOf" srcId="{74171768-8C87-4D85-A40D-EB64F78614DE}" destId="{23AD6128-0778-43B5-A155-84B47C4AD780}" srcOrd="0" destOrd="0" presId="urn:microsoft.com/office/officeart/2005/8/layout/radial4"/>
    <dgm:cxn modelId="{9FC0B550-A023-47AC-93B4-23E753F7A8B7}" type="presOf" srcId="{9DFAF680-AC2E-43E8-AE66-A7649ED98405}" destId="{8BE88E83-C3A5-429A-9CA8-32C5A6A7359B}" srcOrd="0" destOrd="0" presId="urn:microsoft.com/office/officeart/2005/8/layout/radial4"/>
    <dgm:cxn modelId="{347A72EE-43A6-42B1-BC94-A3381D145D9A}" type="presOf" srcId="{8910ED7D-8043-4572-BDDF-C51301219B16}" destId="{B8470746-9F24-4D7D-8C6C-5E73E0782DE3}" srcOrd="0" destOrd="0" presId="urn:microsoft.com/office/officeart/2005/8/layout/radial4"/>
    <dgm:cxn modelId="{E526E60E-F2AB-4474-96E1-C032134B390F}" type="presOf" srcId="{023F14D4-6197-44C8-AF42-65BCDEB4E4D5}" destId="{65AB63C9-B2E0-4D1C-9992-C9A8189DBFCA}" srcOrd="0" destOrd="0" presId="urn:microsoft.com/office/officeart/2005/8/layout/radial4"/>
    <dgm:cxn modelId="{11C97DFB-65CE-4788-BD00-49EB20D978F0}" srcId="{3FB18D86-2754-4AB3-9BE1-94DE78D80BBD}" destId="{CD8E4A6E-CC46-4462-A102-81B5099A84B4}" srcOrd="4" destOrd="0" parTransId="{4A41E352-4DAB-4ECE-8F60-28845D0E29BD}" sibTransId="{536E4572-DF02-481F-9D3F-D4762DB091DB}"/>
    <dgm:cxn modelId="{1A15FDDF-0497-4415-A70C-EE6FD9877AAA}" srcId="{3FB18D86-2754-4AB3-9BE1-94DE78D80BBD}" destId="{9DFAF680-AC2E-43E8-AE66-A7649ED98405}" srcOrd="1" destOrd="0" parTransId="{6BD8520A-8480-407A-9B89-DE3A4142D40C}" sibTransId="{CC120778-363C-4DD5-BC6A-5DCEFC021DFD}"/>
    <dgm:cxn modelId="{5C6A40BF-6CAB-4246-86EB-ACCF9C84D71D}" srcId="{3FB18D86-2754-4AB3-9BE1-94DE78D80BBD}" destId="{74463F9B-E889-4B9B-9E39-00AB00EACEFA}" srcOrd="5" destOrd="0" parTransId="{A375B99A-6305-4F69-BA63-316B80464719}" sibTransId="{679433EE-E53A-47C2-BC5E-09EF5BDB35B9}"/>
    <dgm:cxn modelId="{66C5AA01-E9DA-44A8-845B-776435357BDC}" type="presOf" srcId="{CD8E4A6E-CC46-4462-A102-81B5099A84B4}" destId="{A64A8849-D39E-43B1-9019-2B874DD9976D}" srcOrd="0" destOrd="0" presId="urn:microsoft.com/office/officeart/2005/8/layout/radial4"/>
    <dgm:cxn modelId="{2398F693-5120-40B0-9D7D-DFBC11841CFC}" srcId="{3FB18D86-2754-4AB3-9BE1-94DE78D80BBD}" destId="{8910ED7D-8043-4572-BDDF-C51301219B16}" srcOrd="0" destOrd="0" parTransId="{74171768-8C87-4D85-A40D-EB64F78614DE}" sibTransId="{EA00E35B-18B0-4168-928C-6D0CEE0CBABE}"/>
    <dgm:cxn modelId="{DAE4EBB8-2D27-4DB7-B81F-94F07788F44A}" type="presOf" srcId="{4A41E352-4DAB-4ECE-8F60-28845D0E29BD}" destId="{5B813516-7066-43C0-90C5-9FCED1AFC3A3}" srcOrd="0" destOrd="0" presId="urn:microsoft.com/office/officeart/2005/8/layout/radial4"/>
    <dgm:cxn modelId="{BEE57BD9-3ABF-4780-B329-9DB7486A7ECD}" type="presOf" srcId="{BCBE64EF-4DE2-4B96-8D0F-6950D882744C}" destId="{D15249D7-8097-43C3-A4F0-B40CFB09118A}" srcOrd="0" destOrd="0" presId="urn:microsoft.com/office/officeart/2005/8/layout/radial4"/>
    <dgm:cxn modelId="{96241F71-2AAE-4362-8854-3AC9D42416FE}" type="presParOf" srcId="{D15249D7-8097-43C3-A4F0-B40CFB09118A}" destId="{C3FF6466-0315-4996-A0C4-CE6DC7E18291}" srcOrd="0" destOrd="0" presId="urn:microsoft.com/office/officeart/2005/8/layout/radial4"/>
    <dgm:cxn modelId="{8BA52D77-7CFD-40D4-8909-2CD9535AB16A}" type="presParOf" srcId="{D15249D7-8097-43C3-A4F0-B40CFB09118A}" destId="{23AD6128-0778-43B5-A155-84B47C4AD780}" srcOrd="1" destOrd="0" presId="urn:microsoft.com/office/officeart/2005/8/layout/radial4"/>
    <dgm:cxn modelId="{4DBCE6B6-5D67-49B0-A29C-018540F03B49}" type="presParOf" srcId="{D15249D7-8097-43C3-A4F0-B40CFB09118A}" destId="{B8470746-9F24-4D7D-8C6C-5E73E0782DE3}" srcOrd="2" destOrd="0" presId="urn:microsoft.com/office/officeart/2005/8/layout/radial4"/>
    <dgm:cxn modelId="{B8AE6501-CEAB-44FB-A2A0-D75DB50EE0C7}" type="presParOf" srcId="{D15249D7-8097-43C3-A4F0-B40CFB09118A}" destId="{5F7226D3-B0BA-4D1E-AA35-9F499000A8E8}" srcOrd="3" destOrd="0" presId="urn:microsoft.com/office/officeart/2005/8/layout/radial4"/>
    <dgm:cxn modelId="{AAE26806-5362-4DBD-843C-72C173F798E2}" type="presParOf" srcId="{D15249D7-8097-43C3-A4F0-B40CFB09118A}" destId="{8BE88E83-C3A5-429A-9CA8-32C5A6A7359B}" srcOrd="4" destOrd="0" presId="urn:microsoft.com/office/officeart/2005/8/layout/radial4"/>
    <dgm:cxn modelId="{BE14907A-F51B-4F4B-BC0C-E15DE3A6F424}" type="presParOf" srcId="{D15249D7-8097-43C3-A4F0-B40CFB09118A}" destId="{7F9B4842-1B1B-4A81-9FF8-999851E41EF2}" srcOrd="5" destOrd="0" presId="urn:microsoft.com/office/officeart/2005/8/layout/radial4"/>
    <dgm:cxn modelId="{A8949242-5B71-48CB-9971-633C63AA795B}" type="presParOf" srcId="{D15249D7-8097-43C3-A4F0-B40CFB09118A}" destId="{D3512C83-2BCA-43C7-9C71-A3A593190630}" srcOrd="6" destOrd="0" presId="urn:microsoft.com/office/officeart/2005/8/layout/radial4"/>
    <dgm:cxn modelId="{9C68E063-D771-41D0-AD32-136D7CFE1D97}" type="presParOf" srcId="{D15249D7-8097-43C3-A4F0-B40CFB09118A}" destId="{CA1BDF5C-9110-47B8-8A57-3A8AA132025A}" srcOrd="7" destOrd="0" presId="urn:microsoft.com/office/officeart/2005/8/layout/radial4"/>
    <dgm:cxn modelId="{7201591E-A50C-494B-B0E6-4BB115D73BBE}" type="presParOf" srcId="{D15249D7-8097-43C3-A4F0-B40CFB09118A}" destId="{65AB63C9-B2E0-4D1C-9992-C9A8189DBFCA}" srcOrd="8" destOrd="0" presId="urn:microsoft.com/office/officeart/2005/8/layout/radial4"/>
    <dgm:cxn modelId="{9AAC0647-CDCB-41F8-969B-963B2C6A9844}" type="presParOf" srcId="{D15249D7-8097-43C3-A4F0-B40CFB09118A}" destId="{5B813516-7066-43C0-90C5-9FCED1AFC3A3}" srcOrd="9" destOrd="0" presId="urn:microsoft.com/office/officeart/2005/8/layout/radial4"/>
    <dgm:cxn modelId="{A3ADF071-5F52-4BF8-A6C2-7E5BCE2A0EC6}" type="presParOf" srcId="{D15249D7-8097-43C3-A4F0-B40CFB09118A}" destId="{A64A8849-D39E-43B1-9019-2B874DD9976D}" srcOrd="10" destOrd="0" presId="urn:microsoft.com/office/officeart/2005/8/layout/radial4"/>
    <dgm:cxn modelId="{444210D9-9D16-447B-B9D0-2D51C9D6B644}" type="presParOf" srcId="{D15249D7-8097-43C3-A4F0-B40CFB09118A}" destId="{5A4DE72A-90AA-48CD-9A4B-03B5AD7EAD77}" srcOrd="11" destOrd="0" presId="urn:microsoft.com/office/officeart/2005/8/layout/radial4"/>
    <dgm:cxn modelId="{339C4C54-AE7F-43EA-A66D-B99416267DE0}" type="presParOf" srcId="{D15249D7-8097-43C3-A4F0-B40CFB09118A}" destId="{32946C99-6CE1-4BDC-8AAE-10986D80B5E0}" srcOrd="12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C9F27FB-D9C8-45EC-B97C-3D34C6A4697D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49F7FE1-6CE3-41E4-9FAA-CDFBC3E14BC5}">
      <dgm:prSet phldrT="[Текст]" custT="1"/>
      <dgm:spPr/>
      <dgm:t>
        <a:bodyPr/>
        <a:lstStyle/>
        <a:p>
          <a:r>
            <a:rPr lang="ru-RU" sz="2000" b="1" dirty="0" smtClean="0"/>
            <a:t>1806 </a:t>
          </a:r>
          <a:r>
            <a:rPr lang="en-US" sz="2000" dirty="0" smtClean="0"/>
            <a:t>Nisefor and Claude Nyeps </a:t>
          </a:r>
          <a:r>
            <a:rPr lang="ru-RU" sz="2000" dirty="0" smtClean="0"/>
            <a:t> </a:t>
          </a:r>
        </a:p>
        <a:p>
          <a:endParaRPr lang="ru-RU" sz="1400" dirty="0"/>
        </a:p>
      </dgm:t>
    </dgm:pt>
    <dgm:pt modelId="{A336F54E-8DB1-4445-AB78-F96C69024DE8}" type="parTrans" cxnId="{BC4BA935-72CD-4C88-8779-61FE5FC5F24C}">
      <dgm:prSet/>
      <dgm:spPr/>
      <dgm:t>
        <a:bodyPr/>
        <a:lstStyle/>
        <a:p>
          <a:endParaRPr lang="ru-RU"/>
        </a:p>
      </dgm:t>
    </dgm:pt>
    <dgm:pt modelId="{A60633D1-58EE-4147-8C4A-83E8B2BDBBF2}" type="sibTrans" cxnId="{BC4BA935-72CD-4C88-8779-61FE5FC5F24C}">
      <dgm:prSet/>
      <dgm:spPr/>
      <dgm:t>
        <a:bodyPr/>
        <a:lstStyle/>
        <a:p>
          <a:endParaRPr lang="ru-RU"/>
        </a:p>
      </dgm:t>
    </dgm:pt>
    <dgm:pt modelId="{8F94FCB6-07A5-48EA-8B44-2AC566F7D675}">
      <dgm:prSet phldrT="[Текст]" custT="1"/>
      <dgm:spPr/>
      <dgm:t>
        <a:bodyPr/>
        <a:lstStyle/>
        <a:p>
          <a:r>
            <a:rPr lang="ru-RU" sz="2000" b="1" dirty="0" smtClean="0"/>
            <a:t>1873</a:t>
          </a:r>
          <a:r>
            <a:rPr lang="ru-RU" sz="2000" dirty="0" smtClean="0"/>
            <a:t> </a:t>
          </a:r>
          <a:r>
            <a:rPr lang="en-US" sz="2000" dirty="0" smtClean="0"/>
            <a:t>George Brayton </a:t>
          </a:r>
          <a:endParaRPr lang="ru-RU" sz="2000" dirty="0"/>
        </a:p>
      </dgm:t>
    </dgm:pt>
    <dgm:pt modelId="{527EE395-1A39-4A10-BD14-30499BFA07C9}" type="parTrans" cxnId="{B7D7F3D8-E424-485A-BBD5-3DCF3D01D8DA}">
      <dgm:prSet/>
      <dgm:spPr/>
      <dgm:t>
        <a:bodyPr/>
        <a:lstStyle/>
        <a:p>
          <a:endParaRPr lang="ru-RU"/>
        </a:p>
      </dgm:t>
    </dgm:pt>
    <dgm:pt modelId="{D90510BD-F5BF-4B57-90B2-576F36AB0251}" type="sibTrans" cxnId="{B7D7F3D8-E424-485A-BBD5-3DCF3D01D8DA}">
      <dgm:prSet/>
      <dgm:spPr/>
      <dgm:t>
        <a:bodyPr/>
        <a:lstStyle/>
        <a:p>
          <a:endParaRPr lang="ru-RU"/>
        </a:p>
      </dgm:t>
    </dgm:pt>
    <dgm:pt modelId="{1D1AF63F-62C5-45FC-ADE0-88AA325265B2}">
      <dgm:prSet phldrT="[Текст]" custT="1"/>
      <dgm:spPr/>
      <dgm:t>
        <a:bodyPr/>
        <a:lstStyle/>
        <a:p>
          <a:r>
            <a:rPr lang="ru-RU" sz="2000" b="1" dirty="0" smtClean="0"/>
            <a:t>1876 </a:t>
          </a:r>
          <a:r>
            <a:rPr lang="en-US" sz="1800" dirty="0" smtClean="0"/>
            <a:t>Nikolaus August Otto</a:t>
          </a:r>
          <a:endParaRPr lang="ru-RU" sz="1800" dirty="0"/>
        </a:p>
      </dgm:t>
    </dgm:pt>
    <dgm:pt modelId="{057CB495-5E4C-4668-BA22-CA7910EE5310}" type="parTrans" cxnId="{4265E866-D3AF-4DC7-AA06-842FB6C02E3A}">
      <dgm:prSet/>
      <dgm:spPr/>
      <dgm:t>
        <a:bodyPr/>
        <a:lstStyle/>
        <a:p>
          <a:endParaRPr lang="ru-RU"/>
        </a:p>
      </dgm:t>
    </dgm:pt>
    <dgm:pt modelId="{70641E10-2C1D-46DA-AA10-B0DD157DB556}" type="sibTrans" cxnId="{4265E866-D3AF-4DC7-AA06-842FB6C02E3A}">
      <dgm:prSet/>
      <dgm:spPr/>
      <dgm:t>
        <a:bodyPr/>
        <a:lstStyle/>
        <a:p>
          <a:endParaRPr lang="ru-RU"/>
        </a:p>
      </dgm:t>
    </dgm:pt>
    <dgm:pt modelId="{4EF5651D-3A90-45D9-A4EF-057C8FFFFC26}">
      <dgm:prSet custT="1"/>
      <dgm:spPr/>
      <dgm:t>
        <a:bodyPr/>
        <a:lstStyle/>
        <a:p>
          <a:r>
            <a:rPr lang="ru-RU" sz="2000" b="1" dirty="0" smtClean="0"/>
            <a:t>1858 </a:t>
          </a:r>
          <a:r>
            <a:rPr lang="en-US" sz="2000" dirty="0" smtClean="0"/>
            <a:t>Jean Joseph Etienne Lenuar </a:t>
          </a:r>
          <a:endParaRPr lang="ru-RU" sz="2000" dirty="0"/>
        </a:p>
      </dgm:t>
    </dgm:pt>
    <dgm:pt modelId="{AB2C2AEF-DEAD-48D5-B658-B3D6527479AB}" type="parTrans" cxnId="{863D167D-44C9-416E-9161-93A8AD4C8ADB}">
      <dgm:prSet/>
      <dgm:spPr/>
      <dgm:t>
        <a:bodyPr/>
        <a:lstStyle/>
        <a:p>
          <a:endParaRPr lang="ru-RU"/>
        </a:p>
      </dgm:t>
    </dgm:pt>
    <dgm:pt modelId="{1FD3B9A2-54CE-4D5F-81BB-AD3DE9BE3E1C}" type="sibTrans" cxnId="{863D167D-44C9-416E-9161-93A8AD4C8ADB}">
      <dgm:prSet/>
      <dgm:spPr/>
      <dgm:t>
        <a:bodyPr/>
        <a:lstStyle/>
        <a:p>
          <a:endParaRPr lang="ru-RU"/>
        </a:p>
      </dgm:t>
    </dgm:pt>
    <dgm:pt modelId="{E52F4AE8-1B6F-4031-83DB-E68EB3EC5E66}">
      <dgm:prSet custT="1"/>
      <dgm:spPr/>
      <dgm:t>
        <a:bodyPr/>
        <a:lstStyle/>
        <a:p>
          <a:r>
            <a:rPr lang="ru-RU" sz="2000" b="1" dirty="0" smtClean="0"/>
            <a:t>1864 </a:t>
          </a:r>
          <a:r>
            <a:rPr lang="en-US" sz="1800" dirty="0" smtClean="0"/>
            <a:t>Siegfried Markus </a:t>
          </a:r>
          <a:endParaRPr lang="ru-RU" sz="1800" dirty="0"/>
        </a:p>
      </dgm:t>
    </dgm:pt>
    <dgm:pt modelId="{573D1976-9876-429F-93CB-37877C367A9B}" type="parTrans" cxnId="{97515845-9D27-42CE-8026-0EE8323AC310}">
      <dgm:prSet/>
      <dgm:spPr/>
      <dgm:t>
        <a:bodyPr/>
        <a:lstStyle/>
        <a:p>
          <a:endParaRPr lang="ru-RU"/>
        </a:p>
      </dgm:t>
    </dgm:pt>
    <dgm:pt modelId="{C063A3C1-A0A3-46CF-B169-14625BA30E5B}" type="sibTrans" cxnId="{97515845-9D27-42CE-8026-0EE8323AC310}">
      <dgm:prSet/>
      <dgm:spPr/>
      <dgm:t>
        <a:bodyPr/>
        <a:lstStyle/>
        <a:p>
          <a:endParaRPr lang="ru-RU"/>
        </a:p>
      </dgm:t>
    </dgm:pt>
    <dgm:pt modelId="{2AEE89AF-D83B-43E9-A8DC-89D6F4DE5EFF}">
      <dgm:prSet phldrT="[Текст]" custT="1"/>
      <dgm:spPr/>
      <dgm:t>
        <a:bodyPr/>
        <a:lstStyle/>
        <a:p>
          <a:r>
            <a:rPr lang="en-US" sz="2000" b="1" dirty="0" smtClean="0"/>
            <a:t>1886</a:t>
          </a:r>
          <a:r>
            <a:rPr lang="en-US" sz="2000" dirty="0" smtClean="0"/>
            <a:t> Karl Benz </a:t>
          </a:r>
          <a:endParaRPr lang="ru-RU" sz="2000" dirty="0"/>
        </a:p>
      </dgm:t>
    </dgm:pt>
    <dgm:pt modelId="{4DB2751E-7786-45CF-9526-C38D80633A2C}" type="parTrans" cxnId="{A4CE382B-C8E8-46A2-BD6A-AF3633CBF237}">
      <dgm:prSet/>
      <dgm:spPr/>
      <dgm:t>
        <a:bodyPr/>
        <a:lstStyle/>
        <a:p>
          <a:endParaRPr lang="ru-RU"/>
        </a:p>
      </dgm:t>
    </dgm:pt>
    <dgm:pt modelId="{E76485AA-77B8-4CBA-903A-D209B020A033}" type="sibTrans" cxnId="{A4CE382B-C8E8-46A2-BD6A-AF3633CBF237}">
      <dgm:prSet/>
      <dgm:spPr/>
      <dgm:t>
        <a:bodyPr/>
        <a:lstStyle/>
        <a:p>
          <a:endParaRPr lang="ru-RU"/>
        </a:p>
      </dgm:t>
    </dgm:pt>
    <dgm:pt modelId="{013AE7C3-F9B4-4FE6-80DB-8BFD8F9CD470}" type="pres">
      <dgm:prSet presAssocID="{8C9F27FB-D9C8-45EC-B97C-3D34C6A4697D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91FB6FB6-C3A5-462D-A393-88D036588C8A}" type="pres">
      <dgm:prSet presAssocID="{549F7FE1-6CE3-41E4-9FAA-CDFBC3E14BC5}" presName="composite" presStyleCnt="0"/>
      <dgm:spPr/>
    </dgm:pt>
    <dgm:pt modelId="{A7AFAFFE-123C-4526-9905-3B21238319D9}" type="pres">
      <dgm:prSet presAssocID="{549F7FE1-6CE3-41E4-9FAA-CDFBC3E14BC5}" presName="LShape" presStyleLbl="alignNode1" presStyleIdx="0" presStyleCnt="11"/>
      <dgm:spPr/>
    </dgm:pt>
    <dgm:pt modelId="{063D9DCE-4473-4961-8567-5F758E4D58B3}" type="pres">
      <dgm:prSet presAssocID="{549F7FE1-6CE3-41E4-9FAA-CDFBC3E14BC5}" presName="ParentText" presStyleLbl="revTx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209FBF-A300-42F4-8CCD-503547B53726}" type="pres">
      <dgm:prSet presAssocID="{549F7FE1-6CE3-41E4-9FAA-CDFBC3E14BC5}" presName="Triangle" presStyleLbl="alignNode1" presStyleIdx="1" presStyleCnt="11"/>
      <dgm:spPr/>
    </dgm:pt>
    <dgm:pt modelId="{3B783C7E-E719-4D5A-B5B8-790DD498618F}" type="pres">
      <dgm:prSet presAssocID="{A60633D1-58EE-4147-8C4A-83E8B2BDBBF2}" presName="sibTrans" presStyleCnt="0"/>
      <dgm:spPr/>
    </dgm:pt>
    <dgm:pt modelId="{5E0D6AF4-AEC3-4D24-B980-25A21B6E2559}" type="pres">
      <dgm:prSet presAssocID="{A60633D1-58EE-4147-8C4A-83E8B2BDBBF2}" presName="space" presStyleCnt="0"/>
      <dgm:spPr/>
    </dgm:pt>
    <dgm:pt modelId="{7807D6B4-C09D-4EAB-B906-EA5E1BFE000C}" type="pres">
      <dgm:prSet presAssocID="{4EF5651D-3A90-45D9-A4EF-057C8FFFFC26}" presName="composite" presStyleCnt="0"/>
      <dgm:spPr/>
    </dgm:pt>
    <dgm:pt modelId="{FD0C3FDF-AFA6-4A88-8193-12C924324E78}" type="pres">
      <dgm:prSet presAssocID="{4EF5651D-3A90-45D9-A4EF-057C8FFFFC26}" presName="LShape" presStyleLbl="alignNode1" presStyleIdx="2" presStyleCnt="11"/>
      <dgm:spPr/>
    </dgm:pt>
    <dgm:pt modelId="{D0416C61-1EC4-4FEC-A6A8-096C1A50898B}" type="pres">
      <dgm:prSet presAssocID="{4EF5651D-3A90-45D9-A4EF-057C8FFFFC26}" presName="ParentText" presStyleLbl="revTx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9191B0-246E-4B70-ABF9-972D523E36AF}" type="pres">
      <dgm:prSet presAssocID="{4EF5651D-3A90-45D9-A4EF-057C8FFFFC26}" presName="Triangle" presStyleLbl="alignNode1" presStyleIdx="3" presStyleCnt="11"/>
      <dgm:spPr/>
    </dgm:pt>
    <dgm:pt modelId="{C189E553-D066-4956-AEE3-5A82B1F1826C}" type="pres">
      <dgm:prSet presAssocID="{1FD3B9A2-54CE-4D5F-81BB-AD3DE9BE3E1C}" presName="sibTrans" presStyleCnt="0"/>
      <dgm:spPr/>
    </dgm:pt>
    <dgm:pt modelId="{70552B21-6809-4D96-8A06-CA5128B6081E}" type="pres">
      <dgm:prSet presAssocID="{1FD3B9A2-54CE-4D5F-81BB-AD3DE9BE3E1C}" presName="space" presStyleCnt="0"/>
      <dgm:spPr/>
    </dgm:pt>
    <dgm:pt modelId="{B97148F7-E8E8-44E0-BF39-8E43A9F6214A}" type="pres">
      <dgm:prSet presAssocID="{E52F4AE8-1B6F-4031-83DB-E68EB3EC5E66}" presName="composite" presStyleCnt="0"/>
      <dgm:spPr/>
    </dgm:pt>
    <dgm:pt modelId="{F416CDA4-130A-4074-923E-FC07B0AA6B1B}" type="pres">
      <dgm:prSet presAssocID="{E52F4AE8-1B6F-4031-83DB-E68EB3EC5E66}" presName="LShape" presStyleLbl="alignNode1" presStyleIdx="4" presStyleCnt="11"/>
      <dgm:spPr/>
    </dgm:pt>
    <dgm:pt modelId="{9583D8D5-F4E8-49BA-AFB3-0567EDCD93D2}" type="pres">
      <dgm:prSet presAssocID="{E52F4AE8-1B6F-4031-83DB-E68EB3EC5E66}" presName="ParentText" presStyleLbl="revTx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E71397-78B1-435E-BB6A-BB7B17F5C722}" type="pres">
      <dgm:prSet presAssocID="{E52F4AE8-1B6F-4031-83DB-E68EB3EC5E66}" presName="Triangle" presStyleLbl="alignNode1" presStyleIdx="5" presStyleCnt="11"/>
      <dgm:spPr/>
    </dgm:pt>
    <dgm:pt modelId="{7C2E6B35-869A-49D6-B059-A6793066B77F}" type="pres">
      <dgm:prSet presAssocID="{C063A3C1-A0A3-46CF-B169-14625BA30E5B}" presName="sibTrans" presStyleCnt="0"/>
      <dgm:spPr/>
    </dgm:pt>
    <dgm:pt modelId="{7D8175B9-399C-47AC-82D7-645541163661}" type="pres">
      <dgm:prSet presAssocID="{C063A3C1-A0A3-46CF-B169-14625BA30E5B}" presName="space" presStyleCnt="0"/>
      <dgm:spPr/>
    </dgm:pt>
    <dgm:pt modelId="{B7FAEF95-C559-46C0-8195-C7C8F0A60085}" type="pres">
      <dgm:prSet presAssocID="{8F94FCB6-07A5-48EA-8B44-2AC566F7D675}" presName="composite" presStyleCnt="0"/>
      <dgm:spPr/>
    </dgm:pt>
    <dgm:pt modelId="{44680CC8-A20F-4087-9E60-2EB8CF664F0C}" type="pres">
      <dgm:prSet presAssocID="{8F94FCB6-07A5-48EA-8B44-2AC566F7D675}" presName="LShape" presStyleLbl="alignNode1" presStyleIdx="6" presStyleCnt="11"/>
      <dgm:spPr/>
    </dgm:pt>
    <dgm:pt modelId="{DABB72A1-349F-4FF2-B5CF-064C79296270}" type="pres">
      <dgm:prSet presAssocID="{8F94FCB6-07A5-48EA-8B44-2AC566F7D675}" presName="ParentText" presStyleLbl="revTx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59230E-26A1-4163-A7C9-D7A04EDE4EF1}" type="pres">
      <dgm:prSet presAssocID="{8F94FCB6-07A5-48EA-8B44-2AC566F7D675}" presName="Triangle" presStyleLbl="alignNode1" presStyleIdx="7" presStyleCnt="11"/>
      <dgm:spPr/>
    </dgm:pt>
    <dgm:pt modelId="{1CAE60EB-E723-49AA-A7CE-A108EC3468A6}" type="pres">
      <dgm:prSet presAssocID="{D90510BD-F5BF-4B57-90B2-576F36AB0251}" presName="sibTrans" presStyleCnt="0"/>
      <dgm:spPr/>
    </dgm:pt>
    <dgm:pt modelId="{2AEBDC7E-92FD-4E8E-9ED2-F500B7064888}" type="pres">
      <dgm:prSet presAssocID="{D90510BD-F5BF-4B57-90B2-576F36AB0251}" presName="space" presStyleCnt="0"/>
      <dgm:spPr/>
    </dgm:pt>
    <dgm:pt modelId="{5E7C0DCA-22E5-404B-B9B6-67A6E9A1218A}" type="pres">
      <dgm:prSet presAssocID="{1D1AF63F-62C5-45FC-ADE0-88AA325265B2}" presName="composite" presStyleCnt="0"/>
      <dgm:spPr/>
    </dgm:pt>
    <dgm:pt modelId="{FF71FAC9-6C9B-4CB6-B205-D39092C99C64}" type="pres">
      <dgm:prSet presAssocID="{1D1AF63F-62C5-45FC-ADE0-88AA325265B2}" presName="LShape" presStyleLbl="alignNode1" presStyleIdx="8" presStyleCnt="11"/>
      <dgm:spPr/>
    </dgm:pt>
    <dgm:pt modelId="{8F45036F-14F9-46FA-904C-69E795F94F4E}" type="pres">
      <dgm:prSet presAssocID="{1D1AF63F-62C5-45FC-ADE0-88AA325265B2}" presName="ParentText" presStyleLbl="revTx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BB4FE4-5E3D-476A-9ECF-5E2866AA2CE7}" type="pres">
      <dgm:prSet presAssocID="{1D1AF63F-62C5-45FC-ADE0-88AA325265B2}" presName="Triangle" presStyleLbl="alignNode1" presStyleIdx="9" presStyleCnt="11"/>
      <dgm:spPr/>
    </dgm:pt>
    <dgm:pt modelId="{82A44176-608C-41A6-ACEE-23932A6469E4}" type="pres">
      <dgm:prSet presAssocID="{70641E10-2C1D-46DA-AA10-B0DD157DB556}" presName="sibTrans" presStyleCnt="0"/>
      <dgm:spPr/>
    </dgm:pt>
    <dgm:pt modelId="{84D7FBD2-0812-4ED1-B5F6-90D036462D08}" type="pres">
      <dgm:prSet presAssocID="{70641E10-2C1D-46DA-AA10-B0DD157DB556}" presName="space" presStyleCnt="0"/>
      <dgm:spPr/>
    </dgm:pt>
    <dgm:pt modelId="{6C263F6F-8BE3-4370-8FE2-B99C70B66903}" type="pres">
      <dgm:prSet presAssocID="{2AEE89AF-D83B-43E9-A8DC-89D6F4DE5EFF}" presName="composite" presStyleCnt="0"/>
      <dgm:spPr/>
    </dgm:pt>
    <dgm:pt modelId="{2D17C98F-E33B-490D-ACF4-12CE144729C3}" type="pres">
      <dgm:prSet presAssocID="{2AEE89AF-D83B-43E9-A8DC-89D6F4DE5EFF}" presName="LShape" presStyleLbl="alignNode1" presStyleIdx="10" presStyleCnt="11"/>
      <dgm:spPr/>
    </dgm:pt>
    <dgm:pt modelId="{67E528CC-1667-471B-90A9-11C7CA62F6E3}" type="pres">
      <dgm:prSet presAssocID="{2AEE89AF-D83B-43E9-A8DC-89D6F4DE5EFF}" presName="ParentText" presStyleLbl="revTx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4CE382B-C8E8-46A2-BD6A-AF3633CBF237}" srcId="{8C9F27FB-D9C8-45EC-B97C-3D34C6A4697D}" destId="{2AEE89AF-D83B-43E9-A8DC-89D6F4DE5EFF}" srcOrd="5" destOrd="0" parTransId="{4DB2751E-7786-45CF-9526-C38D80633A2C}" sibTransId="{E76485AA-77B8-4CBA-903A-D209B020A033}"/>
    <dgm:cxn modelId="{4265E866-D3AF-4DC7-AA06-842FB6C02E3A}" srcId="{8C9F27FB-D9C8-45EC-B97C-3D34C6A4697D}" destId="{1D1AF63F-62C5-45FC-ADE0-88AA325265B2}" srcOrd="4" destOrd="0" parTransId="{057CB495-5E4C-4668-BA22-CA7910EE5310}" sibTransId="{70641E10-2C1D-46DA-AA10-B0DD157DB556}"/>
    <dgm:cxn modelId="{545F228C-35BF-484D-8163-EA1AE76B1591}" type="presOf" srcId="{8F94FCB6-07A5-48EA-8B44-2AC566F7D675}" destId="{DABB72A1-349F-4FF2-B5CF-064C79296270}" srcOrd="0" destOrd="0" presId="urn:microsoft.com/office/officeart/2009/3/layout/StepUpProcess"/>
    <dgm:cxn modelId="{5C735838-5EB8-4F2A-B035-910CB61E4D82}" type="presOf" srcId="{4EF5651D-3A90-45D9-A4EF-057C8FFFFC26}" destId="{D0416C61-1EC4-4FEC-A6A8-096C1A50898B}" srcOrd="0" destOrd="0" presId="urn:microsoft.com/office/officeart/2009/3/layout/StepUpProcess"/>
    <dgm:cxn modelId="{B7D7F3D8-E424-485A-BBD5-3DCF3D01D8DA}" srcId="{8C9F27FB-D9C8-45EC-B97C-3D34C6A4697D}" destId="{8F94FCB6-07A5-48EA-8B44-2AC566F7D675}" srcOrd="3" destOrd="0" parTransId="{527EE395-1A39-4A10-BD14-30499BFA07C9}" sibTransId="{D90510BD-F5BF-4B57-90B2-576F36AB0251}"/>
    <dgm:cxn modelId="{AEE70DA3-1EED-4752-88AE-97A95EAFF54D}" type="presOf" srcId="{549F7FE1-6CE3-41E4-9FAA-CDFBC3E14BC5}" destId="{063D9DCE-4473-4961-8567-5F758E4D58B3}" srcOrd="0" destOrd="0" presId="urn:microsoft.com/office/officeart/2009/3/layout/StepUpProcess"/>
    <dgm:cxn modelId="{CFBB6008-11CC-4629-A8C9-6AD4D609A938}" type="presOf" srcId="{8C9F27FB-D9C8-45EC-B97C-3D34C6A4697D}" destId="{013AE7C3-F9B4-4FE6-80DB-8BFD8F9CD470}" srcOrd="0" destOrd="0" presId="urn:microsoft.com/office/officeart/2009/3/layout/StepUpProcess"/>
    <dgm:cxn modelId="{551275C8-E8E7-448F-87F5-CE0D89D48FDF}" type="presOf" srcId="{2AEE89AF-D83B-43E9-A8DC-89D6F4DE5EFF}" destId="{67E528CC-1667-471B-90A9-11C7CA62F6E3}" srcOrd="0" destOrd="0" presId="urn:microsoft.com/office/officeart/2009/3/layout/StepUpProcess"/>
    <dgm:cxn modelId="{863D167D-44C9-416E-9161-93A8AD4C8ADB}" srcId="{8C9F27FB-D9C8-45EC-B97C-3D34C6A4697D}" destId="{4EF5651D-3A90-45D9-A4EF-057C8FFFFC26}" srcOrd="1" destOrd="0" parTransId="{AB2C2AEF-DEAD-48D5-B658-B3D6527479AB}" sibTransId="{1FD3B9A2-54CE-4D5F-81BB-AD3DE9BE3E1C}"/>
    <dgm:cxn modelId="{89A4C715-E450-449D-8676-1E49B636094F}" type="presOf" srcId="{1D1AF63F-62C5-45FC-ADE0-88AA325265B2}" destId="{8F45036F-14F9-46FA-904C-69E795F94F4E}" srcOrd="0" destOrd="0" presId="urn:microsoft.com/office/officeart/2009/3/layout/StepUpProcess"/>
    <dgm:cxn modelId="{97515845-9D27-42CE-8026-0EE8323AC310}" srcId="{8C9F27FB-D9C8-45EC-B97C-3D34C6A4697D}" destId="{E52F4AE8-1B6F-4031-83DB-E68EB3EC5E66}" srcOrd="2" destOrd="0" parTransId="{573D1976-9876-429F-93CB-37877C367A9B}" sibTransId="{C063A3C1-A0A3-46CF-B169-14625BA30E5B}"/>
    <dgm:cxn modelId="{F2B0A737-607C-4454-A0D0-AA6564D6782A}" type="presOf" srcId="{E52F4AE8-1B6F-4031-83DB-E68EB3EC5E66}" destId="{9583D8D5-F4E8-49BA-AFB3-0567EDCD93D2}" srcOrd="0" destOrd="0" presId="urn:microsoft.com/office/officeart/2009/3/layout/StepUpProcess"/>
    <dgm:cxn modelId="{BC4BA935-72CD-4C88-8779-61FE5FC5F24C}" srcId="{8C9F27FB-D9C8-45EC-B97C-3D34C6A4697D}" destId="{549F7FE1-6CE3-41E4-9FAA-CDFBC3E14BC5}" srcOrd="0" destOrd="0" parTransId="{A336F54E-8DB1-4445-AB78-F96C69024DE8}" sibTransId="{A60633D1-58EE-4147-8C4A-83E8B2BDBBF2}"/>
    <dgm:cxn modelId="{7D760D3D-AF6E-491C-91DB-6B6953151A26}" type="presParOf" srcId="{013AE7C3-F9B4-4FE6-80DB-8BFD8F9CD470}" destId="{91FB6FB6-C3A5-462D-A393-88D036588C8A}" srcOrd="0" destOrd="0" presId="urn:microsoft.com/office/officeart/2009/3/layout/StepUpProcess"/>
    <dgm:cxn modelId="{E166B3C3-A2E2-436D-B6A4-7EC890FD5CC8}" type="presParOf" srcId="{91FB6FB6-C3A5-462D-A393-88D036588C8A}" destId="{A7AFAFFE-123C-4526-9905-3B21238319D9}" srcOrd="0" destOrd="0" presId="urn:microsoft.com/office/officeart/2009/3/layout/StepUpProcess"/>
    <dgm:cxn modelId="{28B2D6E1-2696-42E5-B9D8-261DE424834E}" type="presParOf" srcId="{91FB6FB6-C3A5-462D-A393-88D036588C8A}" destId="{063D9DCE-4473-4961-8567-5F758E4D58B3}" srcOrd="1" destOrd="0" presId="urn:microsoft.com/office/officeart/2009/3/layout/StepUpProcess"/>
    <dgm:cxn modelId="{9EDBADA9-EC18-4167-9317-337BEC119B5C}" type="presParOf" srcId="{91FB6FB6-C3A5-462D-A393-88D036588C8A}" destId="{A6209FBF-A300-42F4-8CCD-503547B53726}" srcOrd="2" destOrd="0" presId="urn:microsoft.com/office/officeart/2009/3/layout/StepUpProcess"/>
    <dgm:cxn modelId="{06A4FD24-BE74-48FD-85D8-22F8C13B892E}" type="presParOf" srcId="{013AE7C3-F9B4-4FE6-80DB-8BFD8F9CD470}" destId="{3B783C7E-E719-4D5A-B5B8-790DD498618F}" srcOrd="1" destOrd="0" presId="urn:microsoft.com/office/officeart/2009/3/layout/StepUpProcess"/>
    <dgm:cxn modelId="{70FBB974-7FE6-4092-B0F5-C4BC65280748}" type="presParOf" srcId="{3B783C7E-E719-4D5A-B5B8-790DD498618F}" destId="{5E0D6AF4-AEC3-4D24-B980-25A21B6E2559}" srcOrd="0" destOrd="0" presId="urn:microsoft.com/office/officeart/2009/3/layout/StepUpProcess"/>
    <dgm:cxn modelId="{559A7A4D-8C52-4187-B8EE-612C078DA2E5}" type="presParOf" srcId="{013AE7C3-F9B4-4FE6-80DB-8BFD8F9CD470}" destId="{7807D6B4-C09D-4EAB-B906-EA5E1BFE000C}" srcOrd="2" destOrd="0" presId="urn:microsoft.com/office/officeart/2009/3/layout/StepUpProcess"/>
    <dgm:cxn modelId="{1CDDA711-B50B-4018-BEF4-0665C512D3C7}" type="presParOf" srcId="{7807D6B4-C09D-4EAB-B906-EA5E1BFE000C}" destId="{FD0C3FDF-AFA6-4A88-8193-12C924324E78}" srcOrd="0" destOrd="0" presId="urn:microsoft.com/office/officeart/2009/3/layout/StepUpProcess"/>
    <dgm:cxn modelId="{CA97D901-8817-4F28-8221-D61CD9761F45}" type="presParOf" srcId="{7807D6B4-C09D-4EAB-B906-EA5E1BFE000C}" destId="{D0416C61-1EC4-4FEC-A6A8-096C1A50898B}" srcOrd="1" destOrd="0" presId="urn:microsoft.com/office/officeart/2009/3/layout/StepUpProcess"/>
    <dgm:cxn modelId="{851FD77F-3489-4789-8305-21340EEE1833}" type="presParOf" srcId="{7807D6B4-C09D-4EAB-B906-EA5E1BFE000C}" destId="{939191B0-246E-4B70-ABF9-972D523E36AF}" srcOrd="2" destOrd="0" presId="urn:microsoft.com/office/officeart/2009/3/layout/StepUpProcess"/>
    <dgm:cxn modelId="{48727BFB-3370-4E92-9BA3-386BAD3C978A}" type="presParOf" srcId="{013AE7C3-F9B4-4FE6-80DB-8BFD8F9CD470}" destId="{C189E553-D066-4956-AEE3-5A82B1F1826C}" srcOrd="3" destOrd="0" presId="urn:microsoft.com/office/officeart/2009/3/layout/StepUpProcess"/>
    <dgm:cxn modelId="{17BE4D12-ADE4-422F-86E8-E8AB8472E538}" type="presParOf" srcId="{C189E553-D066-4956-AEE3-5A82B1F1826C}" destId="{70552B21-6809-4D96-8A06-CA5128B6081E}" srcOrd="0" destOrd="0" presId="urn:microsoft.com/office/officeart/2009/3/layout/StepUpProcess"/>
    <dgm:cxn modelId="{37AB7417-D9FA-4977-B2C9-DE3D5F88211A}" type="presParOf" srcId="{013AE7C3-F9B4-4FE6-80DB-8BFD8F9CD470}" destId="{B97148F7-E8E8-44E0-BF39-8E43A9F6214A}" srcOrd="4" destOrd="0" presId="urn:microsoft.com/office/officeart/2009/3/layout/StepUpProcess"/>
    <dgm:cxn modelId="{3F0D03CE-8847-473D-8706-B00D6A4F5C44}" type="presParOf" srcId="{B97148F7-E8E8-44E0-BF39-8E43A9F6214A}" destId="{F416CDA4-130A-4074-923E-FC07B0AA6B1B}" srcOrd="0" destOrd="0" presId="urn:microsoft.com/office/officeart/2009/3/layout/StepUpProcess"/>
    <dgm:cxn modelId="{15105661-EB62-4419-9FB9-C29F2721BC55}" type="presParOf" srcId="{B97148F7-E8E8-44E0-BF39-8E43A9F6214A}" destId="{9583D8D5-F4E8-49BA-AFB3-0567EDCD93D2}" srcOrd="1" destOrd="0" presId="urn:microsoft.com/office/officeart/2009/3/layout/StepUpProcess"/>
    <dgm:cxn modelId="{F9BE232B-FA5C-43E7-AB8B-E2C1F15C12F6}" type="presParOf" srcId="{B97148F7-E8E8-44E0-BF39-8E43A9F6214A}" destId="{19E71397-78B1-435E-BB6A-BB7B17F5C722}" srcOrd="2" destOrd="0" presId="urn:microsoft.com/office/officeart/2009/3/layout/StepUpProcess"/>
    <dgm:cxn modelId="{B31402E0-40B0-4852-9F5E-E1679D389A9D}" type="presParOf" srcId="{013AE7C3-F9B4-4FE6-80DB-8BFD8F9CD470}" destId="{7C2E6B35-869A-49D6-B059-A6793066B77F}" srcOrd="5" destOrd="0" presId="urn:microsoft.com/office/officeart/2009/3/layout/StepUpProcess"/>
    <dgm:cxn modelId="{E2794FDD-9C86-497B-809C-433D8D3476F0}" type="presParOf" srcId="{7C2E6B35-869A-49D6-B059-A6793066B77F}" destId="{7D8175B9-399C-47AC-82D7-645541163661}" srcOrd="0" destOrd="0" presId="urn:microsoft.com/office/officeart/2009/3/layout/StepUpProcess"/>
    <dgm:cxn modelId="{D479C452-5A0C-4054-B24C-CC992BCD1CD9}" type="presParOf" srcId="{013AE7C3-F9B4-4FE6-80DB-8BFD8F9CD470}" destId="{B7FAEF95-C559-46C0-8195-C7C8F0A60085}" srcOrd="6" destOrd="0" presId="urn:microsoft.com/office/officeart/2009/3/layout/StepUpProcess"/>
    <dgm:cxn modelId="{9F750D21-03DC-462A-A3A3-FBC261CB2CF5}" type="presParOf" srcId="{B7FAEF95-C559-46C0-8195-C7C8F0A60085}" destId="{44680CC8-A20F-4087-9E60-2EB8CF664F0C}" srcOrd="0" destOrd="0" presId="urn:microsoft.com/office/officeart/2009/3/layout/StepUpProcess"/>
    <dgm:cxn modelId="{0C3C0030-BFB5-4525-BC0C-568C029912D8}" type="presParOf" srcId="{B7FAEF95-C559-46C0-8195-C7C8F0A60085}" destId="{DABB72A1-349F-4FF2-B5CF-064C79296270}" srcOrd="1" destOrd="0" presId="urn:microsoft.com/office/officeart/2009/3/layout/StepUpProcess"/>
    <dgm:cxn modelId="{89F20262-E36F-4937-989A-587AB6B2260D}" type="presParOf" srcId="{B7FAEF95-C559-46C0-8195-C7C8F0A60085}" destId="{DB59230E-26A1-4163-A7C9-D7A04EDE4EF1}" srcOrd="2" destOrd="0" presId="urn:microsoft.com/office/officeart/2009/3/layout/StepUpProcess"/>
    <dgm:cxn modelId="{A9BEDE98-6B47-482E-9F3E-9ED96668A0FC}" type="presParOf" srcId="{013AE7C3-F9B4-4FE6-80DB-8BFD8F9CD470}" destId="{1CAE60EB-E723-49AA-A7CE-A108EC3468A6}" srcOrd="7" destOrd="0" presId="urn:microsoft.com/office/officeart/2009/3/layout/StepUpProcess"/>
    <dgm:cxn modelId="{2D60198F-CEFB-4187-A449-3534E69FE2B8}" type="presParOf" srcId="{1CAE60EB-E723-49AA-A7CE-A108EC3468A6}" destId="{2AEBDC7E-92FD-4E8E-9ED2-F500B7064888}" srcOrd="0" destOrd="0" presId="urn:microsoft.com/office/officeart/2009/3/layout/StepUpProcess"/>
    <dgm:cxn modelId="{A62CCF15-693C-4BD2-A347-E68F7C95A8C8}" type="presParOf" srcId="{013AE7C3-F9B4-4FE6-80DB-8BFD8F9CD470}" destId="{5E7C0DCA-22E5-404B-B9B6-67A6E9A1218A}" srcOrd="8" destOrd="0" presId="urn:microsoft.com/office/officeart/2009/3/layout/StepUpProcess"/>
    <dgm:cxn modelId="{EB9AF019-2F46-46E3-8862-1DE7E25C2CC8}" type="presParOf" srcId="{5E7C0DCA-22E5-404B-B9B6-67A6E9A1218A}" destId="{FF71FAC9-6C9B-4CB6-B205-D39092C99C64}" srcOrd="0" destOrd="0" presId="urn:microsoft.com/office/officeart/2009/3/layout/StepUpProcess"/>
    <dgm:cxn modelId="{A0A8397E-09C8-4B09-BF66-F7A71EB24EC6}" type="presParOf" srcId="{5E7C0DCA-22E5-404B-B9B6-67A6E9A1218A}" destId="{8F45036F-14F9-46FA-904C-69E795F94F4E}" srcOrd="1" destOrd="0" presId="urn:microsoft.com/office/officeart/2009/3/layout/StepUpProcess"/>
    <dgm:cxn modelId="{CA519B44-9AC9-4A51-8570-4739FD4B15DC}" type="presParOf" srcId="{5E7C0DCA-22E5-404B-B9B6-67A6E9A1218A}" destId="{17BB4FE4-5E3D-476A-9ECF-5E2866AA2CE7}" srcOrd="2" destOrd="0" presId="urn:microsoft.com/office/officeart/2009/3/layout/StepUpProcess"/>
    <dgm:cxn modelId="{8F8D70C7-AE02-429B-95F3-083A1EFB6A40}" type="presParOf" srcId="{013AE7C3-F9B4-4FE6-80DB-8BFD8F9CD470}" destId="{82A44176-608C-41A6-ACEE-23932A6469E4}" srcOrd="9" destOrd="0" presId="urn:microsoft.com/office/officeart/2009/3/layout/StepUpProcess"/>
    <dgm:cxn modelId="{D3BACE22-E42E-4EB5-91F6-33FEC52FB62A}" type="presParOf" srcId="{82A44176-608C-41A6-ACEE-23932A6469E4}" destId="{84D7FBD2-0812-4ED1-B5F6-90D036462D08}" srcOrd="0" destOrd="0" presId="urn:microsoft.com/office/officeart/2009/3/layout/StepUpProcess"/>
    <dgm:cxn modelId="{1308883B-83F5-448B-BC16-7A66ABD4E7F0}" type="presParOf" srcId="{013AE7C3-F9B4-4FE6-80DB-8BFD8F9CD470}" destId="{6C263F6F-8BE3-4370-8FE2-B99C70B66903}" srcOrd="10" destOrd="0" presId="urn:microsoft.com/office/officeart/2009/3/layout/StepUpProcess"/>
    <dgm:cxn modelId="{2CF5CFB7-3591-4CE5-BBDF-EF46A8701511}" type="presParOf" srcId="{6C263F6F-8BE3-4370-8FE2-B99C70B66903}" destId="{2D17C98F-E33B-490D-ACF4-12CE144729C3}" srcOrd="0" destOrd="0" presId="urn:microsoft.com/office/officeart/2009/3/layout/StepUpProcess"/>
    <dgm:cxn modelId="{14E4CACA-1D89-4A25-A575-43EF5CA47E84}" type="presParOf" srcId="{6C263F6F-8BE3-4370-8FE2-B99C70B66903}" destId="{67E528CC-1667-471B-90A9-11C7CA62F6E3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4737383-B2D6-4B80-9E84-C2DCA1DC9354}">
      <dsp:nvSpPr>
        <dsp:cNvPr id="0" name=""/>
        <dsp:cNvSpPr/>
      </dsp:nvSpPr>
      <dsp:spPr>
        <a:xfrm>
          <a:off x="2155507" y="2277603"/>
          <a:ext cx="1784985" cy="1784985"/>
        </a:xfrm>
        <a:prstGeom prst="ellipse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500" b="1" i="1" kern="1200" dirty="0" smtClean="0">
              <a:solidFill>
                <a:schemeClr val="bg1"/>
              </a:solidFill>
            </a:rPr>
            <a:t>On applied fuel:</a:t>
          </a:r>
          <a:endParaRPr lang="ru-RU" sz="2500" b="1" kern="1200" dirty="0">
            <a:solidFill>
              <a:schemeClr val="bg1"/>
            </a:solidFill>
          </a:endParaRPr>
        </a:p>
      </dsp:txBody>
      <dsp:txXfrm>
        <a:off x="2155507" y="2277603"/>
        <a:ext cx="1784985" cy="1784985"/>
      </dsp:txXfrm>
    </dsp:sp>
    <dsp:sp modelId="{747F7142-9577-47A3-B4C7-AD6854FCFA29}">
      <dsp:nvSpPr>
        <dsp:cNvPr id="0" name=""/>
        <dsp:cNvSpPr/>
      </dsp:nvSpPr>
      <dsp:spPr>
        <a:xfrm rot="12900000">
          <a:off x="871449" y="1920360"/>
          <a:ext cx="1510013" cy="50872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E2BD15-8CA1-4A50-8BEE-B14C72137C47}">
      <dsp:nvSpPr>
        <dsp:cNvPr id="0" name=""/>
        <dsp:cNvSpPr/>
      </dsp:nvSpPr>
      <dsp:spPr>
        <a:xfrm>
          <a:off x="160123" y="1063372"/>
          <a:ext cx="1695735" cy="13565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smtClean="0">
              <a:solidFill>
                <a:schemeClr val="bg1"/>
              </a:solidFill>
            </a:rPr>
            <a:t>Gasoline engine</a:t>
          </a:r>
          <a:r>
            <a:rPr lang="en-US" sz="2200" kern="1200" dirty="0" smtClean="0"/>
            <a:t> </a:t>
          </a:r>
          <a:endParaRPr lang="ru-RU" sz="2200" kern="1200" dirty="0"/>
        </a:p>
      </dsp:txBody>
      <dsp:txXfrm>
        <a:off x="160123" y="1063372"/>
        <a:ext cx="1695735" cy="1356588"/>
      </dsp:txXfrm>
    </dsp:sp>
    <dsp:sp modelId="{7628C9F4-DB83-4D0C-BC2B-14A119D8D4E9}">
      <dsp:nvSpPr>
        <dsp:cNvPr id="0" name=""/>
        <dsp:cNvSpPr/>
      </dsp:nvSpPr>
      <dsp:spPr>
        <a:xfrm rot="16200000">
          <a:off x="2292993" y="1180352"/>
          <a:ext cx="1510013" cy="50872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9AFCAD-F337-46B5-A5B1-1CD9FD659A1F}">
      <dsp:nvSpPr>
        <dsp:cNvPr id="0" name=""/>
        <dsp:cNvSpPr/>
      </dsp:nvSpPr>
      <dsp:spPr>
        <a:xfrm>
          <a:off x="2200132" y="1411"/>
          <a:ext cx="1695735" cy="13565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smtClean="0">
              <a:solidFill>
                <a:schemeClr val="bg1"/>
              </a:solidFill>
            </a:rPr>
            <a:t>Diesel engine</a:t>
          </a:r>
          <a:endParaRPr lang="ru-RU" sz="2200" kern="1200" dirty="0"/>
        </a:p>
      </dsp:txBody>
      <dsp:txXfrm>
        <a:off x="2200132" y="1411"/>
        <a:ext cx="1695735" cy="1356588"/>
      </dsp:txXfrm>
    </dsp:sp>
    <dsp:sp modelId="{913AD0F7-0260-48AB-BD2C-D554E4DFAAAF}">
      <dsp:nvSpPr>
        <dsp:cNvPr id="0" name=""/>
        <dsp:cNvSpPr/>
      </dsp:nvSpPr>
      <dsp:spPr>
        <a:xfrm rot="19500000">
          <a:off x="3714536" y="1920360"/>
          <a:ext cx="1510013" cy="50872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44D7F9-33F8-48AD-9E29-5559F3036DFA}">
      <dsp:nvSpPr>
        <dsp:cNvPr id="0" name=""/>
        <dsp:cNvSpPr/>
      </dsp:nvSpPr>
      <dsp:spPr>
        <a:xfrm>
          <a:off x="4240140" y="1063372"/>
          <a:ext cx="1695735" cy="13565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smtClean="0">
              <a:solidFill>
                <a:schemeClr val="bg1"/>
              </a:solidFill>
            </a:rPr>
            <a:t>Alternative engine</a:t>
          </a:r>
          <a:endParaRPr lang="ru-RU" sz="2200" b="1" kern="1200" dirty="0">
            <a:solidFill>
              <a:schemeClr val="bg1"/>
            </a:solidFill>
          </a:endParaRPr>
        </a:p>
      </dsp:txBody>
      <dsp:txXfrm>
        <a:off x="4240140" y="1063372"/>
        <a:ext cx="1695735" cy="1356588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BF43C62-B252-4333-B40E-247CEE966D13}">
      <dsp:nvSpPr>
        <dsp:cNvPr id="0" name=""/>
        <dsp:cNvSpPr/>
      </dsp:nvSpPr>
      <dsp:spPr>
        <a:xfrm>
          <a:off x="2689325" y="1834688"/>
          <a:ext cx="2480565" cy="2480565"/>
        </a:xfrm>
        <a:prstGeom prst="ellipse">
          <a:avLst/>
        </a:prstGeom>
        <a:solidFill>
          <a:srgbClr val="92D050"/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200" b="1" i="1" kern="1200" dirty="0" smtClean="0"/>
            <a:t>On a mode of work cycle realization:</a:t>
          </a:r>
        </a:p>
        <a:p>
          <a:pPr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 dirty="0"/>
        </a:p>
      </dsp:txBody>
      <dsp:txXfrm>
        <a:off x="2689325" y="1834688"/>
        <a:ext cx="2480565" cy="2480565"/>
      </dsp:txXfrm>
    </dsp:sp>
    <dsp:sp modelId="{35270B70-95DB-4775-8A38-C5A20BAA069D}">
      <dsp:nvSpPr>
        <dsp:cNvPr id="0" name=""/>
        <dsp:cNvSpPr/>
      </dsp:nvSpPr>
      <dsp:spPr>
        <a:xfrm rot="12867280">
          <a:off x="962323" y="1391095"/>
          <a:ext cx="1981095" cy="706961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72BDEB-125F-4355-A3F2-E79D3E3032B1}">
      <dsp:nvSpPr>
        <dsp:cNvPr id="0" name=""/>
        <dsp:cNvSpPr/>
      </dsp:nvSpPr>
      <dsp:spPr>
        <a:xfrm>
          <a:off x="0" y="244615"/>
          <a:ext cx="2356536" cy="1885229"/>
        </a:xfrm>
        <a:prstGeom prst="roundRect">
          <a:avLst>
            <a:gd name="adj" fmla="val 10000"/>
          </a:avLst>
        </a:prstGeom>
        <a:solidFill>
          <a:schemeClr val="accent1"/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i="1" kern="1200" dirty="0" smtClean="0">
              <a:solidFill>
                <a:schemeClr val="bg1"/>
              </a:solidFill>
            </a:rPr>
            <a:t>four</a:t>
          </a:r>
          <a:r>
            <a:rPr lang="ru-RU" sz="2800" b="1" i="1" kern="1200" dirty="0" smtClean="0">
              <a:solidFill>
                <a:schemeClr val="bg1"/>
              </a:solidFill>
            </a:rPr>
            <a:t>-</a:t>
          </a:r>
          <a:r>
            <a:rPr lang="en-US" sz="2800" b="1" i="1" kern="1200" dirty="0" smtClean="0">
              <a:solidFill>
                <a:schemeClr val="bg1"/>
              </a:solidFill>
            </a:rPr>
            <a:t>cycles</a:t>
          </a:r>
          <a:r>
            <a:rPr lang="en-US" sz="3600" i="1" kern="1200" dirty="0" smtClean="0"/>
            <a:t> </a:t>
          </a:r>
          <a:endParaRPr lang="ru-RU" sz="3600" kern="1200" dirty="0"/>
        </a:p>
      </dsp:txBody>
      <dsp:txXfrm>
        <a:off x="0" y="244615"/>
        <a:ext cx="2356536" cy="1885229"/>
      </dsp:txXfrm>
    </dsp:sp>
    <dsp:sp modelId="{E84425DA-A63D-4D68-8887-B53A5AFFDD18}">
      <dsp:nvSpPr>
        <dsp:cNvPr id="0" name=""/>
        <dsp:cNvSpPr/>
      </dsp:nvSpPr>
      <dsp:spPr>
        <a:xfrm rot="19500000">
          <a:off x="4860349" y="1371686"/>
          <a:ext cx="1993954" cy="706961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ABC766-8F70-4F78-8581-6186EC11B9BC}">
      <dsp:nvSpPr>
        <dsp:cNvPr id="0" name=""/>
        <dsp:cNvSpPr/>
      </dsp:nvSpPr>
      <dsp:spPr>
        <a:xfrm>
          <a:off x="5495734" y="210709"/>
          <a:ext cx="2356536" cy="1885229"/>
        </a:xfrm>
        <a:prstGeom prst="roundRect">
          <a:avLst>
            <a:gd name="adj" fmla="val 10000"/>
          </a:avLst>
        </a:prstGeom>
        <a:solidFill>
          <a:schemeClr val="accent1"/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800" b="1" i="1" kern="1200" dirty="0" smtClean="0">
              <a:solidFill>
                <a:schemeClr val="bg1"/>
              </a:solidFill>
            </a:rPr>
            <a:t>two - cycles</a:t>
          </a:r>
          <a:endParaRPr lang="ru-RU" sz="2800" b="1" kern="1200" dirty="0" smtClean="0">
            <a:solidFill>
              <a:schemeClr val="bg1"/>
            </a:solidFill>
          </a:endParaRPr>
        </a:p>
        <a:p>
          <a:pPr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 dirty="0"/>
        </a:p>
      </dsp:txBody>
      <dsp:txXfrm>
        <a:off x="5495734" y="210709"/>
        <a:ext cx="2356536" cy="1885229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68BA9ED-C9EA-4783-BF7E-DED8CF6FEFF3}">
      <dsp:nvSpPr>
        <dsp:cNvPr id="0" name=""/>
        <dsp:cNvSpPr/>
      </dsp:nvSpPr>
      <dsp:spPr>
        <a:xfrm>
          <a:off x="2592296" y="2592305"/>
          <a:ext cx="1963658" cy="1963658"/>
        </a:xfrm>
        <a:prstGeom prst="ellipse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dirty="0" smtClean="0">
              <a:solidFill>
                <a:schemeClr val="bg1"/>
              </a:solidFill>
            </a:rPr>
            <a:t>On a number of cylinders in engine:</a:t>
          </a:r>
          <a:endParaRPr lang="ru-RU" sz="2100" b="1" kern="1200" dirty="0">
            <a:solidFill>
              <a:schemeClr val="bg1"/>
            </a:solidFill>
          </a:endParaRPr>
        </a:p>
      </dsp:txBody>
      <dsp:txXfrm>
        <a:off x="2592296" y="2592305"/>
        <a:ext cx="1963658" cy="1963658"/>
      </dsp:txXfrm>
    </dsp:sp>
    <dsp:sp modelId="{F8EF85F1-12EC-440E-A4D2-BE824CB47040}">
      <dsp:nvSpPr>
        <dsp:cNvPr id="0" name=""/>
        <dsp:cNvSpPr/>
      </dsp:nvSpPr>
      <dsp:spPr>
        <a:xfrm rot="11734590">
          <a:off x="903434" y="2781511"/>
          <a:ext cx="1662255" cy="559642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2F2205-7F32-4A3E-80B1-17A7EACED1E3}">
      <dsp:nvSpPr>
        <dsp:cNvPr id="0" name=""/>
        <dsp:cNvSpPr/>
      </dsp:nvSpPr>
      <dsp:spPr>
        <a:xfrm>
          <a:off x="1221" y="2091963"/>
          <a:ext cx="1865475" cy="14923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b="1" kern="1200" dirty="0" smtClean="0">
              <a:solidFill>
                <a:schemeClr val="bg1"/>
              </a:solidFill>
            </a:rPr>
            <a:t>4 cylinders</a:t>
          </a:r>
          <a:endParaRPr lang="ru-RU" sz="3000" b="1" kern="1200" dirty="0">
            <a:solidFill>
              <a:schemeClr val="bg1"/>
            </a:solidFill>
          </a:endParaRPr>
        </a:p>
      </dsp:txBody>
      <dsp:txXfrm>
        <a:off x="1221" y="2091963"/>
        <a:ext cx="1865475" cy="1492380"/>
      </dsp:txXfrm>
    </dsp:sp>
    <dsp:sp modelId="{3812F37A-458C-4877-AE27-1FA436DCBDF6}">
      <dsp:nvSpPr>
        <dsp:cNvPr id="0" name=""/>
        <dsp:cNvSpPr/>
      </dsp:nvSpPr>
      <dsp:spPr>
        <a:xfrm rot="14775925">
          <a:off x="1945540" y="1525825"/>
          <a:ext cx="1701999" cy="559642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886483-5BF2-41B0-A8C9-CAA16DA5C214}">
      <dsp:nvSpPr>
        <dsp:cNvPr id="0" name=""/>
        <dsp:cNvSpPr/>
      </dsp:nvSpPr>
      <dsp:spPr>
        <a:xfrm>
          <a:off x="1521274" y="280435"/>
          <a:ext cx="1865475" cy="14923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b="1" kern="1200" dirty="0" smtClean="0">
              <a:solidFill>
                <a:schemeClr val="bg1"/>
              </a:solidFill>
            </a:rPr>
            <a:t>6 cylinders</a:t>
          </a:r>
          <a:endParaRPr lang="ru-RU" sz="3000" b="1" kern="1200" dirty="0">
            <a:solidFill>
              <a:schemeClr val="bg1"/>
            </a:solidFill>
          </a:endParaRPr>
        </a:p>
      </dsp:txBody>
      <dsp:txXfrm>
        <a:off x="1521274" y="280435"/>
        <a:ext cx="1865475" cy="1492380"/>
      </dsp:txXfrm>
    </dsp:sp>
    <dsp:sp modelId="{97186158-BF2B-4FE0-B522-A711454F0328}">
      <dsp:nvSpPr>
        <dsp:cNvPr id="0" name=""/>
        <dsp:cNvSpPr/>
      </dsp:nvSpPr>
      <dsp:spPr>
        <a:xfrm rot="17589086">
          <a:off x="3454353" y="1466194"/>
          <a:ext cx="1802941" cy="559642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826F55-51C1-4504-AE46-97DD4598EAF1}">
      <dsp:nvSpPr>
        <dsp:cNvPr id="0" name=""/>
        <dsp:cNvSpPr/>
      </dsp:nvSpPr>
      <dsp:spPr>
        <a:xfrm>
          <a:off x="3777511" y="170951"/>
          <a:ext cx="1865475" cy="14923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b="1" kern="1200" dirty="0" smtClean="0">
              <a:solidFill>
                <a:schemeClr val="bg1"/>
              </a:solidFill>
            </a:rPr>
            <a:t>12 cylinders</a:t>
          </a:r>
          <a:endParaRPr lang="ru-RU" sz="3000" b="1" kern="1200" dirty="0">
            <a:solidFill>
              <a:schemeClr val="bg1"/>
            </a:solidFill>
          </a:endParaRPr>
        </a:p>
      </dsp:txBody>
      <dsp:txXfrm>
        <a:off x="3777511" y="170951"/>
        <a:ext cx="1865475" cy="1492380"/>
      </dsp:txXfrm>
    </dsp:sp>
    <dsp:sp modelId="{47C0D8FE-FFC2-41BB-8732-B3DB363128E1}">
      <dsp:nvSpPr>
        <dsp:cNvPr id="0" name=""/>
        <dsp:cNvSpPr/>
      </dsp:nvSpPr>
      <dsp:spPr>
        <a:xfrm rot="20701649">
          <a:off x="4592401" y="2784260"/>
          <a:ext cx="1777847" cy="559642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D74CB1-4903-4BA5-BF98-935B96424D08}">
      <dsp:nvSpPr>
        <dsp:cNvPr id="0" name=""/>
        <dsp:cNvSpPr/>
      </dsp:nvSpPr>
      <dsp:spPr>
        <a:xfrm>
          <a:off x="5407332" y="2088233"/>
          <a:ext cx="1865475" cy="14923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b="1" kern="1200" dirty="0" smtClean="0">
              <a:solidFill>
                <a:schemeClr val="bg1"/>
              </a:solidFill>
            </a:rPr>
            <a:t>24 cylinders</a:t>
          </a:r>
          <a:endParaRPr lang="ru-RU" sz="3000" b="1" kern="1200" dirty="0">
            <a:solidFill>
              <a:schemeClr val="bg1"/>
            </a:solidFill>
          </a:endParaRPr>
        </a:p>
      </dsp:txBody>
      <dsp:txXfrm>
        <a:off x="5407332" y="2088233"/>
        <a:ext cx="1865475" cy="149238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3FF6466-0315-4996-A0C4-CE6DC7E18291}">
      <dsp:nvSpPr>
        <dsp:cNvPr id="0" name=""/>
        <dsp:cNvSpPr/>
      </dsp:nvSpPr>
      <dsp:spPr>
        <a:xfrm>
          <a:off x="2911095" y="2487286"/>
          <a:ext cx="2037025" cy="2037025"/>
        </a:xfrm>
        <a:prstGeom prst="ellipse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i="1" kern="1200" dirty="0" smtClean="0">
              <a:solidFill>
                <a:schemeClr val="bg1"/>
              </a:solidFill>
            </a:rPr>
            <a:t>On a placement of cylinders in engine </a:t>
          </a:r>
          <a:endParaRPr lang="ru-RU" sz="2000" b="1" kern="1200" dirty="0">
            <a:solidFill>
              <a:schemeClr val="bg1"/>
            </a:solidFill>
          </a:endParaRPr>
        </a:p>
      </dsp:txBody>
      <dsp:txXfrm>
        <a:off x="2911095" y="2487286"/>
        <a:ext cx="2037025" cy="2037025"/>
      </dsp:txXfrm>
    </dsp:sp>
    <dsp:sp modelId="{23AD6128-0778-43B5-A155-84B47C4AD780}">
      <dsp:nvSpPr>
        <dsp:cNvPr id="0" name=""/>
        <dsp:cNvSpPr/>
      </dsp:nvSpPr>
      <dsp:spPr>
        <a:xfrm rot="10800000">
          <a:off x="844846" y="3215523"/>
          <a:ext cx="1952604" cy="580552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470746-9F24-4D7D-8C6C-5E73E0782DE3}">
      <dsp:nvSpPr>
        <dsp:cNvPr id="0" name=""/>
        <dsp:cNvSpPr/>
      </dsp:nvSpPr>
      <dsp:spPr>
        <a:xfrm>
          <a:off x="131887" y="2935432"/>
          <a:ext cx="1425918" cy="11407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i="1" kern="1200" dirty="0" smtClean="0">
              <a:solidFill>
                <a:schemeClr val="bg1"/>
              </a:solidFill>
            </a:rPr>
            <a:t>V-shaped </a:t>
          </a:r>
          <a:endParaRPr lang="ru-RU" sz="2000" b="1" kern="1200" dirty="0">
            <a:solidFill>
              <a:schemeClr val="bg1"/>
            </a:solidFill>
          </a:endParaRPr>
        </a:p>
      </dsp:txBody>
      <dsp:txXfrm>
        <a:off x="131887" y="2935432"/>
        <a:ext cx="1425918" cy="1140734"/>
      </dsp:txXfrm>
    </dsp:sp>
    <dsp:sp modelId="{5F7226D3-B0BA-4D1E-AA35-9F499000A8E8}">
      <dsp:nvSpPr>
        <dsp:cNvPr id="0" name=""/>
        <dsp:cNvSpPr/>
      </dsp:nvSpPr>
      <dsp:spPr>
        <a:xfrm rot="12960000">
          <a:off x="1247526" y="1976202"/>
          <a:ext cx="1952604" cy="580552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E88E83-C3A5-429A-9CA8-32C5A6A7359B}">
      <dsp:nvSpPr>
        <dsp:cNvPr id="0" name=""/>
        <dsp:cNvSpPr/>
      </dsp:nvSpPr>
      <dsp:spPr>
        <a:xfrm>
          <a:off x="721024" y="1122255"/>
          <a:ext cx="1425918" cy="11407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000" b="1" i="1" kern="1200" dirty="0" smtClean="0">
              <a:solidFill>
                <a:schemeClr val="bg1"/>
              </a:solidFill>
            </a:rPr>
            <a:t>W - figurative</a:t>
          </a:r>
          <a:r>
            <a:rPr lang="en-US" sz="2000" i="1" kern="1200" dirty="0" smtClean="0">
              <a:solidFill>
                <a:srgbClr val="FF0000"/>
              </a:solidFill>
            </a:rPr>
            <a:t> 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 dirty="0"/>
        </a:p>
      </dsp:txBody>
      <dsp:txXfrm>
        <a:off x="721024" y="1122255"/>
        <a:ext cx="1425918" cy="1140734"/>
      </dsp:txXfrm>
    </dsp:sp>
    <dsp:sp modelId="{7F9B4842-1B1B-4A81-9FF8-999851E41EF2}">
      <dsp:nvSpPr>
        <dsp:cNvPr id="0" name=""/>
        <dsp:cNvSpPr/>
      </dsp:nvSpPr>
      <dsp:spPr>
        <a:xfrm rot="15120000">
          <a:off x="2301755" y="1210259"/>
          <a:ext cx="1952604" cy="580552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512C83-2BCA-43C7-9C71-A3A593190630}">
      <dsp:nvSpPr>
        <dsp:cNvPr id="0" name=""/>
        <dsp:cNvSpPr/>
      </dsp:nvSpPr>
      <dsp:spPr>
        <a:xfrm>
          <a:off x="2263405" y="1650"/>
          <a:ext cx="1425918" cy="11407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i="1" kern="1200" dirty="0" smtClean="0">
              <a:solidFill>
                <a:schemeClr val="bg1"/>
              </a:solidFill>
            </a:rPr>
            <a:t>vertical</a:t>
          </a:r>
          <a:endParaRPr lang="ru-RU" sz="2000" b="1" kern="1200" dirty="0">
            <a:solidFill>
              <a:schemeClr val="bg1"/>
            </a:solidFill>
          </a:endParaRPr>
        </a:p>
      </dsp:txBody>
      <dsp:txXfrm>
        <a:off x="2263405" y="1650"/>
        <a:ext cx="1425918" cy="1140734"/>
      </dsp:txXfrm>
    </dsp:sp>
    <dsp:sp modelId="{CA1BDF5C-9110-47B8-8A57-3A8AA132025A}">
      <dsp:nvSpPr>
        <dsp:cNvPr id="0" name=""/>
        <dsp:cNvSpPr/>
      </dsp:nvSpPr>
      <dsp:spPr>
        <a:xfrm rot="17280000">
          <a:off x="3604855" y="1210259"/>
          <a:ext cx="1952604" cy="580552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AB63C9-B2E0-4D1C-9992-C9A8189DBFCA}">
      <dsp:nvSpPr>
        <dsp:cNvPr id="0" name=""/>
        <dsp:cNvSpPr/>
      </dsp:nvSpPr>
      <dsp:spPr>
        <a:xfrm>
          <a:off x="4169892" y="1650"/>
          <a:ext cx="1425918" cy="11407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000" b="1" i="1" kern="1200" dirty="0" smtClean="0">
              <a:solidFill>
                <a:schemeClr val="bg1"/>
              </a:solidFill>
            </a:rPr>
            <a:t>with an inclination 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 dirty="0"/>
        </a:p>
      </dsp:txBody>
      <dsp:txXfrm>
        <a:off x="4169892" y="1650"/>
        <a:ext cx="1425918" cy="1140734"/>
      </dsp:txXfrm>
    </dsp:sp>
    <dsp:sp modelId="{5B813516-7066-43C0-90C5-9FCED1AFC3A3}">
      <dsp:nvSpPr>
        <dsp:cNvPr id="0" name=""/>
        <dsp:cNvSpPr/>
      </dsp:nvSpPr>
      <dsp:spPr>
        <a:xfrm rot="19440000">
          <a:off x="4659084" y="1976202"/>
          <a:ext cx="1952604" cy="580552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4A8849-D39E-43B1-9019-2B874DD9976D}">
      <dsp:nvSpPr>
        <dsp:cNvPr id="0" name=""/>
        <dsp:cNvSpPr/>
      </dsp:nvSpPr>
      <dsp:spPr>
        <a:xfrm>
          <a:off x="5712273" y="1122255"/>
          <a:ext cx="1425918" cy="11407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i="1" kern="1200" dirty="0" smtClean="0">
              <a:solidFill>
                <a:schemeClr val="bg1"/>
              </a:solidFill>
            </a:rPr>
            <a:t>horizontal</a:t>
          </a:r>
          <a:endParaRPr lang="ru-RU" sz="2000" b="1" kern="1200" dirty="0">
            <a:solidFill>
              <a:schemeClr val="bg1"/>
            </a:solidFill>
          </a:endParaRPr>
        </a:p>
      </dsp:txBody>
      <dsp:txXfrm>
        <a:off x="5712273" y="1122255"/>
        <a:ext cx="1425918" cy="1140734"/>
      </dsp:txXfrm>
    </dsp:sp>
    <dsp:sp modelId="{5A4DE72A-90AA-48CD-9A4B-03B5AD7EAD77}">
      <dsp:nvSpPr>
        <dsp:cNvPr id="0" name=""/>
        <dsp:cNvSpPr/>
      </dsp:nvSpPr>
      <dsp:spPr>
        <a:xfrm>
          <a:off x="5061764" y="3215523"/>
          <a:ext cx="1952604" cy="580552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946C99-6CE1-4BDC-8AAE-10986D80B5E0}">
      <dsp:nvSpPr>
        <dsp:cNvPr id="0" name=""/>
        <dsp:cNvSpPr/>
      </dsp:nvSpPr>
      <dsp:spPr>
        <a:xfrm>
          <a:off x="6301410" y="2935432"/>
          <a:ext cx="1425918" cy="11407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i="1" kern="1200" dirty="0" smtClean="0">
              <a:solidFill>
                <a:schemeClr val="bg1"/>
              </a:solidFill>
            </a:rPr>
            <a:t>opposite</a:t>
          </a:r>
          <a:endParaRPr lang="ru-RU" sz="2000" b="1" kern="1200" dirty="0">
            <a:solidFill>
              <a:schemeClr val="bg1"/>
            </a:solidFill>
          </a:endParaRPr>
        </a:p>
      </dsp:txBody>
      <dsp:txXfrm>
        <a:off x="6301410" y="2935432"/>
        <a:ext cx="1425918" cy="1140734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7AFAFFE-123C-4526-9905-3B21238319D9}">
      <dsp:nvSpPr>
        <dsp:cNvPr id="0" name=""/>
        <dsp:cNvSpPr/>
      </dsp:nvSpPr>
      <dsp:spPr>
        <a:xfrm rot="5400000">
          <a:off x="253763" y="2369390"/>
          <a:ext cx="749078" cy="1246449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3D9DCE-4473-4961-8567-5F758E4D58B3}">
      <dsp:nvSpPr>
        <dsp:cNvPr id="0" name=""/>
        <dsp:cNvSpPr/>
      </dsp:nvSpPr>
      <dsp:spPr>
        <a:xfrm>
          <a:off x="128723" y="2741810"/>
          <a:ext cx="1125301" cy="9863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1806 </a:t>
          </a:r>
          <a:r>
            <a:rPr lang="en-US" sz="2000" kern="1200" dirty="0" smtClean="0"/>
            <a:t>Nisefor and Claude Nyeps </a:t>
          </a:r>
          <a:r>
            <a:rPr lang="ru-RU" sz="2000" kern="1200" dirty="0" smtClean="0"/>
            <a:t> 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/>
        </a:p>
      </dsp:txBody>
      <dsp:txXfrm>
        <a:off x="128723" y="2741810"/>
        <a:ext cx="1125301" cy="986393"/>
      </dsp:txXfrm>
    </dsp:sp>
    <dsp:sp modelId="{A6209FBF-A300-42F4-8CCD-503547B53726}">
      <dsp:nvSpPr>
        <dsp:cNvPr id="0" name=""/>
        <dsp:cNvSpPr/>
      </dsp:nvSpPr>
      <dsp:spPr>
        <a:xfrm>
          <a:off x="1041704" y="2277625"/>
          <a:ext cx="212321" cy="212321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0C3FDF-AFA6-4A88-8193-12C924324E78}">
      <dsp:nvSpPr>
        <dsp:cNvPr id="0" name=""/>
        <dsp:cNvSpPr/>
      </dsp:nvSpPr>
      <dsp:spPr>
        <a:xfrm rot="5400000">
          <a:off x="1631352" y="2028504"/>
          <a:ext cx="749078" cy="1246449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416C61-1EC4-4FEC-A6A8-096C1A50898B}">
      <dsp:nvSpPr>
        <dsp:cNvPr id="0" name=""/>
        <dsp:cNvSpPr/>
      </dsp:nvSpPr>
      <dsp:spPr>
        <a:xfrm>
          <a:off x="1506312" y="2400924"/>
          <a:ext cx="1125301" cy="9863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1858 </a:t>
          </a:r>
          <a:r>
            <a:rPr lang="en-US" sz="2000" kern="1200" dirty="0" smtClean="0"/>
            <a:t>Jean Joseph Etienne Lenuar </a:t>
          </a:r>
          <a:endParaRPr lang="ru-RU" sz="2000" kern="1200" dirty="0"/>
        </a:p>
      </dsp:txBody>
      <dsp:txXfrm>
        <a:off x="1506312" y="2400924"/>
        <a:ext cx="1125301" cy="986393"/>
      </dsp:txXfrm>
    </dsp:sp>
    <dsp:sp modelId="{939191B0-246E-4B70-ABF9-972D523E36AF}">
      <dsp:nvSpPr>
        <dsp:cNvPr id="0" name=""/>
        <dsp:cNvSpPr/>
      </dsp:nvSpPr>
      <dsp:spPr>
        <a:xfrm>
          <a:off x="2419293" y="1936739"/>
          <a:ext cx="212321" cy="212321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16CDA4-130A-4074-923E-FC07B0AA6B1B}">
      <dsp:nvSpPr>
        <dsp:cNvPr id="0" name=""/>
        <dsp:cNvSpPr/>
      </dsp:nvSpPr>
      <dsp:spPr>
        <a:xfrm rot="5400000">
          <a:off x="3008942" y="1687618"/>
          <a:ext cx="749078" cy="1246449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83D8D5-F4E8-49BA-AFB3-0567EDCD93D2}">
      <dsp:nvSpPr>
        <dsp:cNvPr id="0" name=""/>
        <dsp:cNvSpPr/>
      </dsp:nvSpPr>
      <dsp:spPr>
        <a:xfrm>
          <a:off x="2883902" y="2060038"/>
          <a:ext cx="1125301" cy="9863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1864 </a:t>
          </a:r>
          <a:r>
            <a:rPr lang="en-US" sz="1800" kern="1200" dirty="0" smtClean="0"/>
            <a:t>Siegfried Markus </a:t>
          </a:r>
          <a:endParaRPr lang="ru-RU" sz="1800" kern="1200" dirty="0"/>
        </a:p>
      </dsp:txBody>
      <dsp:txXfrm>
        <a:off x="2883902" y="2060038"/>
        <a:ext cx="1125301" cy="986393"/>
      </dsp:txXfrm>
    </dsp:sp>
    <dsp:sp modelId="{19E71397-78B1-435E-BB6A-BB7B17F5C722}">
      <dsp:nvSpPr>
        <dsp:cNvPr id="0" name=""/>
        <dsp:cNvSpPr/>
      </dsp:nvSpPr>
      <dsp:spPr>
        <a:xfrm>
          <a:off x="3796883" y="1595853"/>
          <a:ext cx="212321" cy="212321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680CC8-A20F-4087-9E60-2EB8CF664F0C}">
      <dsp:nvSpPr>
        <dsp:cNvPr id="0" name=""/>
        <dsp:cNvSpPr/>
      </dsp:nvSpPr>
      <dsp:spPr>
        <a:xfrm rot="5400000">
          <a:off x="4386531" y="1346732"/>
          <a:ext cx="749078" cy="1246449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BB72A1-349F-4FF2-B5CF-064C79296270}">
      <dsp:nvSpPr>
        <dsp:cNvPr id="0" name=""/>
        <dsp:cNvSpPr/>
      </dsp:nvSpPr>
      <dsp:spPr>
        <a:xfrm>
          <a:off x="4261491" y="1719152"/>
          <a:ext cx="1125301" cy="9863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1873</a:t>
          </a:r>
          <a:r>
            <a:rPr lang="ru-RU" sz="2000" kern="1200" dirty="0" smtClean="0"/>
            <a:t> </a:t>
          </a:r>
          <a:r>
            <a:rPr lang="en-US" sz="2000" kern="1200" dirty="0" smtClean="0"/>
            <a:t>George Brayton </a:t>
          </a:r>
          <a:endParaRPr lang="ru-RU" sz="2000" kern="1200" dirty="0"/>
        </a:p>
      </dsp:txBody>
      <dsp:txXfrm>
        <a:off x="4261491" y="1719152"/>
        <a:ext cx="1125301" cy="986393"/>
      </dsp:txXfrm>
    </dsp:sp>
    <dsp:sp modelId="{DB59230E-26A1-4163-A7C9-D7A04EDE4EF1}">
      <dsp:nvSpPr>
        <dsp:cNvPr id="0" name=""/>
        <dsp:cNvSpPr/>
      </dsp:nvSpPr>
      <dsp:spPr>
        <a:xfrm>
          <a:off x="5174472" y="1254967"/>
          <a:ext cx="212321" cy="212321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71FAC9-6C9B-4CB6-B205-D39092C99C64}">
      <dsp:nvSpPr>
        <dsp:cNvPr id="0" name=""/>
        <dsp:cNvSpPr/>
      </dsp:nvSpPr>
      <dsp:spPr>
        <a:xfrm rot="5400000">
          <a:off x="5764120" y="1005846"/>
          <a:ext cx="749078" cy="1246449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45036F-14F9-46FA-904C-69E795F94F4E}">
      <dsp:nvSpPr>
        <dsp:cNvPr id="0" name=""/>
        <dsp:cNvSpPr/>
      </dsp:nvSpPr>
      <dsp:spPr>
        <a:xfrm>
          <a:off x="5639081" y="1378266"/>
          <a:ext cx="1125301" cy="9863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1876 </a:t>
          </a:r>
          <a:r>
            <a:rPr lang="en-US" sz="1800" kern="1200" dirty="0" smtClean="0"/>
            <a:t>Nikolaus August Otto</a:t>
          </a:r>
          <a:endParaRPr lang="ru-RU" sz="1800" kern="1200" dirty="0"/>
        </a:p>
      </dsp:txBody>
      <dsp:txXfrm>
        <a:off x="5639081" y="1378266"/>
        <a:ext cx="1125301" cy="986393"/>
      </dsp:txXfrm>
    </dsp:sp>
    <dsp:sp modelId="{17BB4FE4-5E3D-476A-9ECF-5E2866AA2CE7}">
      <dsp:nvSpPr>
        <dsp:cNvPr id="0" name=""/>
        <dsp:cNvSpPr/>
      </dsp:nvSpPr>
      <dsp:spPr>
        <a:xfrm>
          <a:off x="6552061" y="914081"/>
          <a:ext cx="212321" cy="212321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17C98F-E33B-490D-ACF4-12CE144729C3}">
      <dsp:nvSpPr>
        <dsp:cNvPr id="0" name=""/>
        <dsp:cNvSpPr/>
      </dsp:nvSpPr>
      <dsp:spPr>
        <a:xfrm rot="5400000">
          <a:off x="7141710" y="664960"/>
          <a:ext cx="749078" cy="1246449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E528CC-1667-471B-90A9-11C7CA62F6E3}">
      <dsp:nvSpPr>
        <dsp:cNvPr id="0" name=""/>
        <dsp:cNvSpPr/>
      </dsp:nvSpPr>
      <dsp:spPr>
        <a:xfrm>
          <a:off x="7016670" y="1037380"/>
          <a:ext cx="1125301" cy="9863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1886</a:t>
          </a:r>
          <a:r>
            <a:rPr lang="en-US" sz="2000" kern="1200" dirty="0" smtClean="0"/>
            <a:t> Karl Benz </a:t>
          </a:r>
          <a:endParaRPr lang="ru-RU" sz="2000" kern="1200" dirty="0"/>
        </a:p>
      </dsp:txBody>
      <dsp:txXfrm>
        <a:off x="7016670" y="1037380"/>
        <a:ext cx="1125301" cy="9863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25A50C-BD27-4123-8614-BF5BE1D6C66A}" type="datetimeFigureOut">
              <a:rPr lang="ru-RU" smtClean="0"/>
              <a:pPr/>
              <a:t>07.03.2014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36BE8B-EB51-4C76-97CD-B5AAE7DD7D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2389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BB90AF-5D8C-47CF-95E9-814D3152C6B7}" type="datetimeFigureOut">
              <a:rPr lang="ru-RU" smtClean="0"/>
              <a:pPr/>
              <a:t>07.03.2014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F167A2-59FE-46DC-8EC4-BB883E8830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638539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A- </a:t>
            </a:r>
            <a:r>
              <a:rPr lang="ru-RU" dirty="0" smtClean="0"/>
              <a:t>впускной клапан, рычаг, пружина – </a:t>
            </a:r>
            <a:r>
              <a:rPr lang="en-US" dirty="0" smtClean="0"/>
              <a:t>inlet valve</a:t>
            </a:r>
          </a:p>
          <a:p>
            <a:r>
              <a:rPr lang="en-US" dirty="0" smtClean="0"/>
              <a:t>B-</a:t>
            </a:r>
            <a:r>
              <a:rPr lang="ru-RU" dirty="0" smtClean="0"/>
              <a:t>крышка</a:t>
            </a:r>
            <a:r>
              <a:rPr lang="en-US" dirty="0" smtClean="0"/>
              <a:t> - cap</a:t>
            </a:r>
          </a:p>
          <a:p>
            <a:r>
              <a:rPr lang="en-US" dirty="0" smtClean="0"/>
              <a:t>C-</a:t>
            </a:r>
            <a:r>
              <a:rPr lang="ru-RU" dirty="0" smtClean="0"/>
              <a:t>впускной канал</a:t>
            </a:r>
            <a:r>
              <a:rPr lang="en-US" dirty="0" smtClean="0"/>
              <a:t> – Intake manifold\pipe</a:t>
            </a:r>
          </a:p>
          <a:p>
            <a:r>
              <a:rPr lang="en-US" dirty="0" smtClean="0"/>
              <a:t>D-</a:t>
            </a:r>
            <a:r>
              <a:rPr lang="ru-RU" dirty="0" smtClean="0"/>
              <a:t>головка блока</a:t>
            </a:r>
            <a:r>
              <a:rPr lang="en-US" dirty="0" smtClean="0"/>
              <a:t> – head of cylinder</a:t>
            </a:r>
          </a:p>
          <a:p>
            <a:r>
              <a:rPr lang="en-US" dirty="0" smtClean="0"/>
              <a:t>E-</a:t>
            </a:r>
            <a:r>
              <a:rPr lang="ru-RU" dirty="0" smtClean="0"/>
              <a:t>охлаждающая жидкость</a:t>
            </a:r>
            <a:r>
              <a:rPr lang="en-US" dirty="0" smtClean="0"/>
              <a:t> – cooling liquid</a:t>
            </a:r>
          </a:p>
          <a:p>
            <a:r>
              <a:rPr lang="en-US" dirty="0" smtClean="0"/>
              <a:t>F-</a:t>
            </a:r>
            <a:r>
              <a:rPr lang="ru-RU" dirty="0" smtClean="0"/>
              <a:t>корпус двигателя</a:t>
            </a:r>
            <a:r>
              <a:rPr lang="en-US" dirty="0" smtClean="0"/>
              <a:t> – body\shell</a:t>
            </a:r>
          </a:p>
          <a:p>
            <a:r>
              <a:rPr lang="en-US" dirty="0" smtClean="0"/>
              <a:t>G-</a:t>
            </a:r>
            <a:r>
              <a:rPr lang="ru-RU" dirty="0" smtClean="0"/>
              <a:t>поддон картера</a:t>
            </a:r>
            <a:r>
              <a:rPr lang="en-US" dirty="0" smtClean="0"/>
              <a:t> – oil pan</a:t>
            </a:r>
            <a:endParaRPr lang="ru-RU" dirty="0" smtClean="0"/>
          </a:p>
          <a:p>
            <a:r>
              <a:rPr lang="en-US" dirty="0" smtClean="0"/>
              <a:t>H- </a:t>
            </a:r>
            <a:r>
              <a:rPr lang="ru-RU" dirty="0" smtClean="0"/>
              <a:t>маслосборник</a:t>
            </a:r>
            <a:r>
              <a:rPr lang="en-US" dirty="0" smtClean="0"/>
              <a:t> – oil gasket</a:t>
            </a:r>
            <a:endParaRPr lang="ru-RU" dirty="0" smtClean="0"/>
          </a:p>
          <a:p>
            <a:r>
              <a:rPr lang="en-US" dirty="0" smtClean="0"/>
              <a:t>I – </a:t>
            </a:r>
            <a:r>
              <a:rPr lang="ru-RU" dirty="0" smtClean="0"/>
              <a:t>распредвал</a:t>
            </a:r>
            <a:r>
              <a:rPr lang="en-US" dirty="0" smtClean="0"/>
              <a:t> - camshaft</a:t>
            </a:r>
          </a:p>
          <a:p>
            <a:r>
              <a:rPr lang="en-US" dirty="0" smtClean="0"/>
              <a:t>J-</a:t>
            </a:r>
            <a:r>
              <a:rPr lang="ru-RU" dirty="0" smtClean="0"/>
              <a:t>выпускной клапан, рычаг, пружина</a:t>
            </a:r>
            <a:r>
              <a:rPr lang="en-US" dirty="0" smtClean="0"/>
              <a:t> – exhaust valve</a:t>
            </a:r>
          </a:p>
          <a:p>
            <a:r>
              <a:rPr lang="en-US" dirty="0" smtClean="0"/>
              <a:t>K</a:t>
            </a:r>
            <a:r>
              <a:rPr lang="ru-RU" dirty="0" smtClean="0"/>
              <a:t>- свеча</a:t>
            </a:r>
            <a:r>
              <a:rPr lang="en-US" dirty="0" smtClean="0"/>
              <a:t> - plug</a:t>
            </a:r>
          </a:p>
          <a:p>
            <a:r>
              <a:rPr lang="en-US" dirty="0" smtClean="0"/>
              <a:t>L-</a:t>
            </a:r>
            <a:r>
              <a:rPr lang="ru-RU" dirty="0" smtClean="0"/>
              <a:t>выпускной канал</a:t>
            </a:r>
            <a:r>
              <a:rPr lang="en-US" dirty="0" smtClean="0"/>
              <a:t> – exhaust manifold\pipe</a:t>
            </a:r>
          </a:p>
          <a:p>
            <a:r>
              <a:rPr lang="en-US" dirty="0" smtClean="0"/>
              <a:t>M-</a:t>
            </a:r>
            <a:r>
              <a:rPr lang="ru-RU" dirty="0" smtClean="0"/>
              <a:t>поршень</a:t>
            </a:r>
            <a:r>
              <a:rPr lang="en-US" dirty="0" smtClean="0"/>
              <a:t> – piston</a:t>
            </a:r>
          </a:p>
          <a:p>
            <a:r>
              <a:rPr lang="en-US" dirty="0" smtClean="0"/>
              <a:t>N-</a:t>
            </a:r>
            <a:r>
              <a:rPr lang="ru-RU" dirty="0" smtClean="0"/>
              <a:t>шатун</a:t>
            </a:r>
            <a:r>
              <a:rPr lang="en-US" dirty="0" smtClean="0"/>
              <a:t> – connecting rod</a:t>
            </a:r>
          </a:p>
          <a:p>
            <a:r>
              <a:rPr lang="en-US" dirty="0" smtClean="0"/>
              <a:t>O-</a:t>
            </a:r>
            <a:r>
              <a:rPr lang="ru-RU" dirty="0" smtClean="0"/>
              <a:t>подшипник</a:t>
            </a:r>
            <a:r>
              <a:rPr lang="en-US" dirty="0" smtClean="0"/>
              <a:t> - bearing</a:t>
            </a:r>
          </a:p>
          <a:p>
            <a:r>
              <a:rPr lang="en-US" dirty="0" smtClean="0"/>
              <a:t>P-</a:t>
            </a:r>
            <a:r>
              <a:rPr lang="ru-RU" dirty="0" smtClean="0"/>
              <a:t>коленчатый вал</a:t>
            </a:r>
            <a:r>
              <a:rPr lang="en-US" dirty="0" smtClean="0"/>
              <a:t> - crankshaft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F167A2-59FE-46DC-8EC4-BB883E8830FC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700917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3AFF9F26-FA56-4F41-AB25-3CB5D965218C}" type="datetimeFigureOut">
              <a:rPr lang="ru-RU" smtClean="0"/>
              <a:pPr/>
              <a:t>07.03.2014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21600A1F-66CE-4460-9056-56D5A98538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F9F26-FA56-4F41-AB25-3CB5D965218C}" type="datetimeFigureOut">
              <a:rPr lang="ru-RU" smtClean="0"/>
              <a:pPr/>
              <a:t>07.03.2014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00A1F-66CE-4460-9056-56D5A98538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F9F26-FA56-4F41-AB25-3CB5D965218C}" type="datetimeFigureOut">
              <a:rPr lang="ru-RU" smtClean="0"/>
              <a:pPr/>
              <a:t>07.03.2014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00A1F-66CE-4460-9056-56D5A98538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3AFF9F26-FA56-4F41-AB25-3CB5D965218C}" type="datetimeFigureOut">
              <a:rPr lang="ru-RU" smtClean="0"/>
              <a:pPr/>
              <a:t>07.03.2014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00A1F-66CE-4460-9056-56D5A98538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3AFF9F26-FA56-4F41-AB25-3CB5D965218C}" type="datetimeFigureOut">
              <a:rPr lang="ru-RU" smtClean="0"/>
              <a:pPr/>
              <a:t>07.03.2014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21600A1F-66CE-4460-9056-56D5A9853875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AFF9F26-FA56-4F41-AB25-3CB5D965218C}" type="datetimeFigureOut">
              <a:rPr lang="ru-RU" smtClean="0"/>
              <a:pPr/>
              <a:t>07.03.2014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1600A1F-66CE-4460-9056-56D5A98538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3AFF9F26-FA56-4F41-AB25-3CB5D965218C}" type="datetimeFigureOut">
              <a:rPr lang="ru-RU" smtClean="0"/>
              <a:pPr/>
              <a:t>07.03.2014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21600A1F-66CE-4460-9056-56D5A98538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F9F26-FA56-4F41-AB25-3CB5D965218C}" type="datetimeFigureOut">
              <a:rPr lang="ru-RU" smtClean="0"/>
              <a:pPr/>
              <a:t>07.03.2014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00A1F-66CE-4460-9056-56D5A98538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AFF9F26-FA56-4F41-AB25-3CB5D965218C}" type="datetimeFigureOut">
              <a:rPr lang="ru-RU" smtClean="0"/>
              <a:pPr/>
              <a:t>07.03.2014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1600A1F-66CE-4460-9056-56D5A98538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3AFF9F26-FA56-4F41-AB25-3CB5D965218C}" type="datetimeFigureOut">
              <a:rPr lang="ru-RU" smtClean="0"/>
              <a:pPr/>
              <a:t>07.03.2014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21600A1F-66CE-4460-9056-56D5A98538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3AFF9F26-FA56-4F41-AB25-3CB5D965218C}" type="datetimeFigureOut">
              <a:rPr lang="ru-RU" smtClean="0"/>
              <a:pPr/>
              <a:t>07.03.2014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21600A1F-66CE-4460-9056-56D5A98538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3AFF9F26-FA56-4F41-AB25-3CB5D965218C}" type="datetimeFigureOut">
              <a:rPr lang="ru-RU" smtClean="0"/>
              <a:pPr/>
              <a:t>07.03.2014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1600A1F-66CE-4460-9056-56D5A985387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iming>
    <p:tnLst>
      <p:par>
        <p:cTn id="1" dur="indefinite" restart="never" nodeType="tmRoot"/>
      </p:par>
    </p:tnLst>
  </p:timing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gif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3456384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Презентация к уроку по теме </a:t>
            </a:r>
            <a:br>
              <a:rPr lang="ru-RU" sz="32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«Двигатель внутреннего сгорания» </a:t>
            </a:r>
            <a:br>
              <a:rPr lang="ru-RU" sz="32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студентов 2 курса специальности «Техническое обслуживание и ремонт автомобильного транспорта»</a:t>
            </a:r>
            <a:endParaRPr lang="ru-RU" sz="32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365104"/>
            <a:ext cx="7088832" cy="1273696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Выполнено преподавателем  английского языка КГБУ СПО «Кавалеровский горный техникум» Ивановой Е.Н.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65659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 smtClean="0">
                <a:solidFill>
                  <a:srgbClr val="FFFF00"/>
                </a:solidFill>
              </a:rPr>
              <a:t>The main components of cylinder</a:t>
            </a:r>
            <a:endParaRPr lang="ru-RU" sz="3600" b="1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340768"/>
            <a:ext cx="4546848" cy="47853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i="1" dirty="0" smtClean="0">
                <a:solidFill>
                  <a:srgbClr val="FFFF00"/>
                </a:solidFill>
                <a:latin typeface="Arial Rounded MT Bold" panose="020F0704030504030204" pitchFamily="34" charset="0"/>
              </a:rPr>
              <a:t>A- inlet valve</a:t>
            </a:r>
          </a:p>
          <a:p>
            <a:pPr marL="0" indent="0">
              <a:buNone/>
            </a:pPr>
            <a:r>
              <a:rPr lang="en-US" sz="1800" b="1" i="1" dirty="0" smtClean="0">
                <a:solidFill>
                  <a:srgbClr val="FFFF00"/>
                </a:solidFill>
                <a:latin typeface="Arial Rounded MT Bold" panose="020F0704030504030204" pitchFamily="34" charset="0"/>
              </a:rPr>
              <a:t>B- cap</a:t>
            </a:r>
          </a:p>
          <a:p>
            <a:pPr marL="0" indent="0">
              <a:buNone/>
            </a:pPr>
            <a:r>
              <a:rPr lang="en-US" sz="1800" b="1" i="1" dirty="0" smtClean="0">
                <a:solidFill>
                  <a:srgbClr val="FFFF00"/>
                </a:solidFill>
                <a:latin typeface="Arial Rounded MT Bold" panose="020F0704030504030204" pitchFamily="34" charset="0"/>
              </a:rPr>
              <a:t>C-Intake manifold\pipe</a:t>
            </a:r>
          </a:p>
          <a:p>
            <a:pPr marL="0" indent="0">
              <a:buNone/>
            </a:pPr>
            <a:r>
              <a:rPr lang="en-US" sz="1800" b="1" i="1" dirty="0" smtClean="0">
                <a:solidFill>
                  <a:srgbClr val="FFFF00"/>
                </a:solidFill>
                <a:latin typeface="Arial Rounded MT Bold" panose="020F0704030504030204" pitchFamily="34" charset="0"/>
              </a:rPr>
              <a:t>D- head of cylinder</a:t>
            </a:r>
          </a:p>
          <a:p>
            <a:pPr marL="0" indent="0">
              <a:buNone/>
            </a:pPr>
            <a:r>
              <a:rPr lang="en-US" sz="1800" b="1" i="1" dirty="0" smtClean="0">
                <a:solidFill>
                  <a:srgbClr val="FFFF00"/>
                </a:solidFill>
                <a:latin typeface="Arial Rounded MT Bold" panose="020F0704030504030204" pitchFamily="34" charset="0"/>
              </a:rPr>
              <a:t>E- cooling liquid</a:t>
            </a:r>
          </a:p>
          <a:p>
            <a:pPr marL="0" indent="0">
              <a:buNone/>
            </a:pPr>
            <a:r>
              <a:rPr lang="en-US" sz="1800" b="1" i="1" dirty="0" smtClean="0">
                <a:solidFill>
                  <a:srgbClr val="FFFF00"/>
                </a:solidFill>
                <a:latin typeface="Arial Rounded MT Bold" panose="020F0704030504030204" pitchFamily="34" charset="0"/>
              </a:rPr>
              <a:t>F- body\shell</a:t>
            </a:r>
          </a:p>
          <a:p>
            <a:pPr marL="0" indent="0">
              <a:buNone/>
            </a:pPr>
            <a:r>
              <a:rPr lang="en-US" sz="1800" b="1" i="1" dirty="0" smtClean="0">
                <a:solidFill>
                  <a:srgbClr val="FFFF00"/>
                </a:solidFill>
                <a:latin typeface="Arial Rounded MT Bold" panose="020F0704030504030204" pitchFamily="34" charset="0"/>
              </a:rPr>
              <a:t>G-oil pan</a:t>
            </a:r>
            <a:endParaRPr lang="ru-RU" sz="1800" b="1" i="1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sz="1800" b="1" i="1" dirty="0" smtClean="0">
                <a:solidFill>
                  <a:srgbClr val="FFFF00"/>
                </a:solidFill>
                <a:latin typeface="Arial Rounded MT Bold" panose="020F0704030504030204" pitchFamily="34" charset="0"/>
              </a:rPr>
              <a:t>H-oil gasket</a:t>
            </a:r>
            <a:endParaRPr lang="ru-RU" sz="1800" b="1" i="1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sz="1800" b="1" i="1" dirty="0" smtClean="0">
                <a:solidFill>
                  <a:srgbClr val="FFFF00"/>
                </a:solidFill>
                <a:latin typeface="Arial Rounded MT Bold" panose="020F0704030504030204" pitchFamily="34" charset="0"/>
              </a:rPr>
              <a:t>I – camshaft</a:t>
            </a:r>
          </a:p>
          <a:p>
            <a:pPr marL="0" indent="0">
              <a:buNone/>
            </a:pPr>
            <a:r>
              <a:rPr lang="en-US" sz="1800" b="1" i="1" dirty="0" smtClean="0">
                <a:solidFill>
                  <a:srgbClr val="FFFF00"/>
                </a:solidFill>
                <a:latin typeface="Arial Rounded MT Bold" panose="020F0704030504030204" pitchFamily="34" charset="0"/>
              </a:rPr>
              <a:t>J -  exhaust valve</a:t>
            </a:r>
          </a:p>
          <a:p>
            <a:pPr marL="0" indent="0">
              <a:buNone/>
            </a:pPr>
            <a:r>
              <a:rPr lang="en-US" sz="1800" b="1" i="1" dirty="0" smtClean="0">
                <a:solidFill>
                  <a:srgbClr val="FFFF00"/>
                </a:solidFill>
                <a:latin typeface="Arial Rounded MT Bold" panose="020F0704030504030204" pitchFamily="34" charset="0"/>
              </a:rPr>
              <a:t>K</a:t>
            </a:r>
            <a:r>
              <a:rPr lang="ru-RU" sz="1800" b="1" i="1" dirty="0" smtClean="0">
                <a:solidFill>
                  <a:srgbClr val="FFFF00"/>
                </a:solidFill>
              </a:rPr>
              <a:t>- </a:t>
            </a:r>
            <a:r>
              <a:rPr lang="en-US" sz="1800" b="1" i="1" dirty="0" smtClean="0">
                <a:solidFill>
                  <a:srgbClr val="FFFF00"/>
                </a:solidFill>
                <a:latin typeface="Arial Rounded MT Bold" panose="020F0704030504030204" pitchFamily="34" charset="0"/>
              </a:rPr>
              <a:t>plug</a:t>
            </a:r>
          </a:p>
          <a:p>
            <a:pPr marL="0" indent="0">
              <a:buNone/>
            </a:pPr>
            <a:r>
              <a:rPr lang="en-US" sz="1800" b="1" i="1" dirty="0" smtClean="0">
                <a:solidFill>
                  <a:srgbClr val="FFFF00"/>
                </a:solidFill>
                <a:latin typeface="Arial Rounded MT Bold" panose="020F0704030504030204" pitchFamily="34" charset="0"/>
              </a:rPr>
              <a:t>L-exhaust manifold\ | pipe</a:t>
            </a:r>
          </a:p>
          <a:p>
            <a:pPr marL="0" indent="0">
              <a:buNone/>
            </a:pPr>
            <a:r>
              <a:rPr lang="en-US" sz="1800" b="1" i="1" dirty="0" smtClean="0">
                <a:solidFill>
                  <a:srgbClr val="FFFF00"/>
                </a:solidFill>
                <a:latin typeface="Arial Rounded MT Bold" panose="020F0704030504030204" pitchFamily="34" charset="0"/>
              </a:rPr>
              <a:t>M-piston</a:t>
            </a:r>
          </a:p>
          <a:p>
            <a:pPr marL="0" indent="0">
              <a:buNone/>
            </a:pPr>
            <a:r>
              <a:rPr lang="en-US" sz="1800" b="1" i="1" dirty="0" smtClean="0">
                <a:solidFill>
                  <a:srgbClr val="FFFF00"/>
                </a:solidFill>
                <a:latin typeface="Arial Rounded MT Bold" panose="020F0704030504030204" pitchFamily="34" charset="0"/>
              </a:rPr>
              <a:t>N-connecting rod</a:t>
            </a:r>
          </a:p>
          <a:p>
            <a:pPr marL="0" indent="0">
              <a:buNone/>
            </a:pPr>
            <a:r>
              <a:rPr lang="en-US" sz="1800" b="1" i="1" dirty="0" smtClean="0">
                <a:solidFill>
                  <a:srgbClr val="FFFF00"/>
                </a:solidFill>
                <a:latin typeface="Arial Rounded MT Bold" panose="020F0704030504030204" pitchFamily="34" charset="0"/>
              </a:rPr>
              <a:t>O-bearing</a:t>
            </a:r>
          </a:p>
          <a:p>
            <a:pPr marL="0" indent="0">
              <a:buNone/>
            </a:pPr>
            <a:r>
              <a:rPr lang="en-US" sz="1800" b="1" i="1" dirty="0" smtClean="0">
                <a:solidFill>
                  <a:srgbClr val="FFFF00"/>
                </a:solidFill>
                <a:latin typeface="Arial Rounded MT Bold" panose="020F0704030504030204" pitchFamily="34" charset="0"/>
              </a:rPr>
              <a:t>P- crankshaft</a:t>
            </a:r>
          </a:p>
          <a:p>
            <a:endParaRPr lang="en-US" sz="1800" b="1" i="1" dirty="0" smtClean="0">
              <a:solidFill>
                <a:srgbClr val="FFFF00"/>
              </a:solidFill>
              <a:latin typeface="Arial Rounded MT Bold" panose="020F070403050403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447462"/>
            <a:ext cx="4104456" cy="5221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157571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Four working cycles of engine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64008" indent="0">
              <a:buNone/>
            </a:pP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 cycle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a sequence 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the processes periodically repeating in the engine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cycle can be carried out 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two 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cycles 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 for four (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four-cycles) 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periods.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5652120" y="3356992"/>
            <a:ext cx="3034680" cy="2769171"/>
          </a:xfrm>
        </p:spPr>
        <p:txBody>
          <a:bodyPr/>
          <a:lstStyle/>
          <a:p>
            <a:pPr marL="0" indent="0" algn="ctr">
              <a:buNone/>
            </a:pPr>
            <a:r>
              <a:rPr lang="en-US" sz="2000" b="1" i="1" dirty="0" smtClean="0">
                <a:solidFill>
                  <a:srgbClr val="FFFF00"/>
                </a:solidFill>
              </a:rPr>
              <a:t>New words:</a:t>
            </a:r>
          </a:p>
          <a:p>
            <a:pPr marL="0" indent="0" algn="ctr">
              <a:buNone/>
            </a:pPr>
            <a:r>
              <a:rPr lang="en-US" sz="2000" i="1" dirty="0" smtClean="0">
                <a:solidFill>
                  <a:srgbClr val="FFFF00"/>
                </a:solidFill>
              </a:rPr>
              <a:t>Sequence –  </a:t>
            </a:r>
            <a:r>
              <a:rPr lang="ru-RU" sz="2000" i="1" dirty="0" smtClean="0">
                <a:solidFill>
                  <a:srgbClr val="FFFF00"/>
                </a:solidFill>
              </a:rPr>
              <a:t>последовательность</a:t>
            </a:r>
            <a:endParaRPr lang="en-US" sz="2000" i="1" dirty="0" smtClean="0">
              <a:solidFill>
                <a:srgbClr val="FFFF00"/>
              </a:solidFill>
            </a:endParaRPr>
          </a:p>
          <a:p>
            <a:pPr marL="0" indent="0" algn="ctr">
              <a:buNone/>
            </a:pPr>
            <a:r>
              <a:rPr lang="en-US" sz="2000" i="1" dirty="0" smtClean="0">
                <a:solidFill>
                  <a:srgbClr val="FFFF00"/>
                </a:solidFill>
              </a:rPr>
              <a:t>Period – </a:t>
            </a:r>
            <a:r>
              <a:rPr lang="ru-RU" sz="2000" i="1" dirty="0" smtClean="0">
                <a:solidFill>
                  <a:srgbClr val="FFFF00"/>
                </a:solidFill>
              </a:rPr>
              <a:t>период</a:t>
            </a:r>
            <a:endParaRPr lang="en-US" sz="2000" i="1" dirty="0" smtClean="0">
              <a:solidFill>
                <a:srgbClr val="FFFF00"/>
              </a:solidFill>
            </a:endParaRPr>
          </a:p>
          <a:p>
            <a:pPr marL="0" indent="0" algn="ctr">
              <a:buNone/>
            </a:pPr>
            <a:r>
              <a:rPr lang="en-US" sz="2000" i="1" dirty="0" smtClean="0">
                <a:solidFill>
                  <a:srgbClr val="FFFF00"/>
                </a:solidFill>
              </a:rPr>
              <a:t> to repeat – </a:t>
            </a:r>
            <a:r>
              <a:rPr lang="ru-RU" sz="2000" i="1" dirty="0" smtClean="0">
                <a:solidFill>
                  <a:srgbClr val="FFFF00"/>
                </a:solidFill>
              </a:rPr>
              <a:t>повторять</a:t>
            </a:r>
            <a:endParaRPr lang="en-US" sz="2000" i="1" dirty="0" smtClean="0">
              <a:solidFill>
                <a:srgbClr val="FFFF00"/>
              </a:solidFill>
            </a:endParaRPr>
          </a:p>
          <a:p>
            <a:pPr marL="0" indent="0" algn="ctr">
              <a:buNone/>
            </a:pPr>
            <a:r>
              <a:rPr lang="en-US" sz="2000" i="1" dirty="0" smtClean="0">
                <a:solidFill>
                  <a:srgbClr val="FFFF00"/>
                </a:solidFill>
              </a:rPr>
              <a:t>To carry out – </a:t>
            </a:r>
            <a:r>
              <a:rPr lang="ru-RU" sz="2000" i="1" dirty="0" smtClean="0">
                <a:solidFill>
                  <a:srgbClr val="FFFF00"/>
                </a:solidFill>
              </a:rPr>
              <a:t>осуществлять</a:t>
            </a:r>
            <a:endParaRPr lang="en-US" sz="2000" i="1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70873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1439652" y="188640"/>
            <a:ext cx="6408712" cy="792088"/>
          </a:xfr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Four working cycles</a:t>
            </a:r>
            <a:endParaRPr lang="ru-RU" b="1" dirty="0">
              <a:solidFill>
                <a:srgbClr val="FFFF00"/>
              </a:solidFill>
            </a:endParaRPr>
          </a:p>
        </p:txBody>
      </p:sp>
      <p:pic>
        <p:nvPicPr>
          <p:cNvPr id="3074" name="Picture 2" descr="C:\Users\Елена\Desktop\ПРОЕКТ НА ПЕРВОЕ СЕНТЯБРЯ c флешки\work_4.gif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6029" y="2348880"/>
            <a:ext cx="7527925" cy="424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Скругленный прямоугольник 5"/>
          <p:cNvSpPr/>
          <p:nvPr/>
        </p:nvSpPr>
        <p:spPr>
          <a:xfrm>
            <a:off x="223432" y="1302140"/>
            <a:ext cx="1800200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Admission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195736" y="1304452"/>
            <a:ext cx="2088232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Compression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499992" y="1321924"/>
            <a:ext cx="1996400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Expansion 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732240" y="1304452"/>
            <a:ext cx="1800200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Release</a:t>
            </a:r>
            <a:r>
              <a:rPr lang="en-US" dirty="0" smtClean="0"/>
              <a:t> </a:t>
            </a:r>
            <a:endParaRPr lang="ru-RU" dirty="0"/>
          </a:p>
        </p:txBody>
      </p:sp>
      <p:cxnSp>
        <p:nvCxnSpPr>
          <p:cNvPr id="15" name="Прямая со стрелкой 14"/>
          <p:cNvCxnSpPr>
            <a:endCxn id="6" idx="0"/>
          </p:cNvCxnSpPr>
          <p:nvPr/>
        </p:nvCxnSpPr>
        <p:spPr>
          <a:xfrm flipH="1">
            <a:off x="1123532" y="960944"/>
            <a:ext cx="765956" cy="3411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endCxn id="8" idx="0"/>
          </p:cNvCxnSpPr>
          <p:nvPr/>
        </p:nvCxnSpPr>
        <p:spPr>
          <a:xfrm flipH="1">
            <a:off x="3239852" y="963256"/>
            <a:ext cx="252028" cy="3411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5436096" y="980728"/>
            <a:ext cx="360040" cy="3411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7236296" y="980728"/>
            <a:ext cx="504056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429438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Practice </a:t>
            </a:r>
            <a:endParaRPr lang="ru-RU" b="1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042032"/>
          </a:xfrm>
        </p:spPr>
        <p:txBody>
          <a:bodyPr>
            <a:normAutofit fontScale="85000" lnSpcReduction="10000"/>
          </a:bodyPr>
          <a:lstStyle/>
          <a:p>
            <a:pPr marL="64008" indent="0">
              <a:buNone/>
            </a:pPr>
            <a:r>
              <a:rPr lang="en-US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Task</a:t>
            </a:r>
            <a:r>
              <a:rPr lang="ru-RU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 Выберите правильный вариант перевод </a:t>
            </a:r>
            <a:r>
              <a:rPr lang="ru-RU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слова.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Ring, piston, race  - </a:t>
            </a:r>
            <a:r>
              <a:rPr lang="ru-RU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поршень</a:t>
            </a:r>
          </a:p>
          <a:p>
            <a:r>
              <a:rPr 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Camshaft, crankshaft, shaft – </a:t>
            </a:r>
            <a:r>
              <a:rPr lang="ru-RU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коленвал</a:t>
            </a:r>
          </a:p>
          <a:p>
            <a:r>
              <a:rPr 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Light, wire, valve –  </a:t>
            </a:r>
            <a:r>
              <a:rPr lang="ru-RU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клапан</a:t>
            </a:r>
          </a:p>
          <a:p>
            <a:r>
              <a:rPr 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Tappet, rod, pipe – </a:t>
            </a:r>
            <a:r>
              <a:rPr lang="ru-RU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коллектор</a:t>
            </a:r>
          </a:p>
          <a:p>
            <a:r>
              <a:rPr 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Rod, top, roof – </a:t>
            </a:r>
            <a:r>
              <a:rPr lang="ru-RU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шатун</a:t>
            </a:r>
          </a:p>
          <a:p>
            <a:r>
              <a:rPr 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Lamp, sparking-plug, light – </a:t>
            </a:r>
            <a:r>
              <a:rPr lang="ru-RU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свеча зажигания</a:t>
            </a:r>
          </a:p>
          <a:p>
            <a:r>
              <a:rPr 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Chamber, engine, cylinder – </a:t>
            </a:r>
            <a:r>
              <a:rPr lang="ru-RU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двигатель</a:t>
            </a:r>
          </a:p>
          <a:p>
            <a:r>
              <a:rPr 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Base of chamber, base of engine – </a:t>
            </a:r>
            <a:r>
              <a:rPr lang="ru-RU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картер двигателя</a:t>
            </a:r>
          </a:p>
          <a:p>
            <a:r>
              <a:rPr 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Alcohol, petrol, turpentine – </a:t>
            </a:r>
            <a:r>
              <a:rPr lang="ru-RU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бензин</a:t>
            </a:r>
          </a:p>
          <a:p>
            <a:r>
              <a:rPr 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Trunk, cycle, vehicle - </a:t>
            </a:r>
            <a:r>
              <a:rPr lang="ru-RU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автомобил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ь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236330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Practice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14040"/>
          </a:xfrm>
        </p:spPr>
        <p:txBody>
          <a:bodyPr>
            <a:normAutofit fontScale="85000" lnSpcReduction="20000"/>
          </a:bodyPr>
          <a:lstStyle/>
          <a:p>
            <a:pPr marL="64008" indent="0">
              <a:buNone/>
            </a:pPr>
            <a:r>
              <a:rPr lang="en-US" b="1" i="1" dirty="0">
                <a:solidFill>
                  <a:schemeClr val="bg1"/>
                </a:solidFill>
              </a:rPr>
              <a:t>Task</a:t>
            </a:r>
            <a:r>
              <a:rPr lang="ru-RU" b="1" i="1" dirty="0">
                <a:solidFill>
                  <a:schemeClr val="bg1"/>
                </a:solidFill>
              </a:rPr>
              <a:t> 3. Из следующих букв составьте слова:</a:t>
            </a:r>
            <a:endParaRPr lang="ru-RU" b="1" dirty="0">
              <a:solidFill>
                <a:schemeClr val="bg1"/>
              </a:solidFill>
            </a:endParaRPr>
          </a:p>
          <a:p>
            <a:r>
              <a:rPr lang="en-US" sz="33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Notpis – </a:t>
            </a:r>
            <a:r>
              <a:rPr lang="en-US" sz="33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</a:t>
            </a:r>
            <a:r>
              <a:rPr lang="ru-RU" sz="33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</a:t>
            </a:r>
            <a:endParaRPr lang="ru-RU" sz="33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3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Fathksnrac –  ____________________</a:t>
            </a:r>
            <a:endParaRPr lang="ru-RU" sz="33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3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Asuthex –  ______________________</a:t>
            </a:r>
            <a:endParaRPr lang="ru-RU" sz="33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3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Icylnerd – ______________________</a:t>
            </a:r>
            <a:endParaRPr lang="ru-RU" sz="33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3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Inegen – _______________________</a:t>
            </a:r>
            <a:endParaRPr lang="ru-RU" sz="33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3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Tejakc – ________________________</a:t>
            </a:r>
            <a:endParaRPr lang="ru-RU" sz="33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3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Estrko – _______________________</a:t>
            </a:r>
            <a:endParaRPr lang="ru-RU" sz="33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3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Lpug – __________________________</a:t>
            </a:r>
            <a:endParaRPr lang="ru-RU" sz="33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3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Flue – __________________________</a:t>
            </a:r>
            <a:endParaRPr lang="ru-RU" sz="33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3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Wrope – ________________________</a:t>
            </a:r>
            <a:r>
              <a:rPr lang="en-US" sz="33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3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48137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Practice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4008" indent="0">
              <a:buNone/>
            </a:pPr>
            <a:r>
              <a:rPr lang="en-US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Task</a:t>
            </a:r>
            <a:r>
              <a:rPr lang="ru-RU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4. Переведите на английский язык следующие слова: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4008" indent="0" algn="ctr">
              <a:buNone/>
            </a:pPr>
            <a:r>
              <a:rPr lang="ru-RU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Карбюратор, продукт, цикл, фаза, цилиндр, компрессор, мотор, энергия.</a:t>
            </a:r>
          </a:p>
          <a:p>
            <a:pPr marL="64008" indent="0">
              <a:buNone/>
            </a:pPr>
            <a:endParaRPr lang="ru-RU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41099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Practice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14040"/>
          </a:xfrm>
        </p:spPr>
        <p:txBody>
          <a:bodyPr>
            <a:normAutofit fontScale="85000" lnSpcReduction="20000"/>
          </a:bodyPr>
          <a:lstStyle/>
          <a:p>
            <a:pPr marL="64008" indent="0">
              <a:buNone/>
            </a:pPr>
            <a:r>
              <a:rPr lang="en-US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Task 5. </a:t>
            </a:r>
            <a:r>
              <a:rPr lang="ru-RU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Вставьте пропущенные буквы </a:t>
            </a:r>
            <a:r>
              <a:rPr lang="ru-RU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переведите слова на русский </a:t>
            </a:r>
            <a:r>
              <a:rPr lang="ru-RU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язык: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1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Comp…</a:t>
            </a:r>
            <a:r>
              <a:rPr lang="en-US" sz="31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1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1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ion</a:t>
            </a:r>
            <a:r>
              <a:rPr lang="en-US" sz="31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</a:t>
            </a:r>
            <a:endParaRPr lang="ru-RU" sz="31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1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Cylind</a:t>
            </a:r>
            <a:r>
              <a:rPr lang="en-US" sz="31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…r ______________________</a:t>
            </a:r>
            <a:endParaRPr lang="ru-RU" sz="31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1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Liq</a:t>
            </a:r>
            <a:r>
              <a:rPr lang="en-US" sz="31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…id ______________________</a:t>
            </a:r>
            <a:endParaRPr lang="ru-RU" sz="31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1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Exh</a:t>
            </a:r>
            <a:r>
              <a:rPr lang="en-US" sz="31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sz="31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sz="31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_____________________</a:t>
            </a:r>
            <a:endParaRPr lang="ru-RU" sz="31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1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Dev…</a:t>
            </a:r>
            <a:r>
              <a:rPr lang="en-US" sz="31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31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_____________________</a:t>
            </a:r>
            <a:endParaRPr lang="ru-RU" sz="31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1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Re…</a:t>
            </a:r>
            <a:r>
              <a:rPr lang="en-US" sz="31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ase</a:t>
            </a:r>
            <a:r>
              <a:rPr lang="en-US" sz="31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_______________________</a:t>
            </a:r>
            <a:endParaRPr lang="ru-RU" sz="31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1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Mechani</a:t>
            </a:r>
            <a:r>
              <a:rPr lang="en-US" sz="31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…m _____________________</a:t>
            </a:r>
            <a:endParaRPr lang="ru-RU" sz="31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1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Ro…ate _________________________</a:t>
            </a:r>
            <a:endParaRPr lang="ru-RU" sz="31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1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Vapor…se ________________________</a:t>
            </a:r>
            <a:endParaRPr lang="ru-RU" sz="31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1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Carb</a:t>
            </a:r>
            <a:r>
              <a:rPr lang="ru-RU" sz="31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sz="31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rator</a:t>
            </a:r>
            <a:r>
              <a:rPr lang="ru-RU" sz="31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</a:t>
            </a:r>
            <a:r>
              <a:rPr lang="ru-RU" sz="3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</a:t>
            </a:r>
          </a:p>
        </p:txBody>
      </p:sp>
    </p:spTree>
    <p:extLst>
      <p:ext uri="{BB962C8B-B14F-4D97-AF65-F5344CB8AC3E}">
        <p14:creationId xmlns:p14="http://schemas.microsoft.com/office/powerpoint/2010/main" xmlns="" val="405530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FFFF00"/>
                </a:solidFill>
              </a:rPr>
              <a:t>History of engine creatio</a:t>
            </a:r>
            <a:r>
              <a:rPr lang="en-US" b="1" dirty="0">
                <a:solidFill>
                  <a:srgbClr val="FFFF00"/>
                </a:solidFill>
              </a:rPr>
              <a:t>n</a:t>
            </a:r>
            <a:endParaRPr lang="ru-RU" b="1" dirty="0">
              <a:solidFill>
                <a:srgbClr val="FFFF00"/>
              </a:solidFill>
            </a:endParaRPr>
          </a:p>
        </p:txBody>
      </p:sp>
      <p:pic>
        <p:nvPicPr>
          <p:cNvPr id="4098" name="Picture 2" descr="C:\Users\Елена\Desktop\ПРОЕКТ НА ПЕРВОЕ СЕНТЯБРЯ c флешки\1901-mercedes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7564" y="1501552"/>
            <a:ext cx="3024336" cy="210312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4099" name="Picture 3" descr="C:\Users\Елена\Desktop\ПРОЕКТ НА ПЕРВОЕ СЕНТЯБРЯ c флешки\daimler4wheeler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29791" y="1484784"/>
            <a:ext cx="2540000" cy="20955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4100" name="Picture 4" descr="C:\Users\Елена\Desktop\ПРОЕКТ НА ПЕРВОЕ СЕНТЯБРЯ c флешки\daimlermotorcycle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99436" y="4235774"/>
            <a:ext cx="2664296" cy="238673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4101" name="Picture 5" descr="C:\Users\Елена\Desktop\ПРОЕКТ НА ПЕРВОЕ СЕНТЯБРЯ c флешки\niepce_2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37628" y="4193542"/>
            <a:ext cx="1962150" cy="22669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4102" name="Picture 6" descr="C:\Users\Елена\Desktop\ПРОЕКТ НА ПЕРВОЕ СЕНТЯБРЯ c флешки\otto.gif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053621" y="3782367"/>
            <a:ext cx="1962150" cy="20097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xmlns="" val="3890604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rgbClr val="FFFF00"/>
                </a:solidFill>
              </a:rPr>
              <a:t>The main dates of engine creation</a:t>
            </a:r>
            <a:endParaRPr lang="ru-RU" b="1" dirty="0">
              <a:solidFill>
                <a:srgbClr val="FFFF00"/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xmlns="" val="4123234247"/>
              </p:ext>
            </p:extLst>
          </p:nvPr>
        </p:nvGraphicFramePr>
        <p:xfrm>
          <a:off x="457200" y="1484313"/>
          <a:ext cx="8147050" cy="4641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511969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“Cluster” 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786182" y="1785926"/>
            <a:ext cx="1571636" cy="571504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cylinder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286116" y="3000372"/>
            <a:ext cx="2428892" cy="10001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</a:t>
            </a:r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ngine</a:t>
            </a:r>
            <a:endParaRPr lang="ru-RU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214414" y="2000240"/>
            <a:ext cx="1500198" cy="71438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Chemical energy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744327" y="3357562"/>
            <a:ext cx="1571636" cy="71438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Fulfilled gases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928662" y="5286388"/>
            <a:ext cx="2000264" cy="571504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expulsion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1351550" y="4393502"/>
            <a:ext cx="1928826" cy="64294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1886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964909" y="5500702"/>
            <a:ext cx="2214578" cy="64294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Liquid fuel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500826" y="3906396"/>
            <a:ext cx="2000264" cy="78581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Fuel-air mixture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786182" y="4393502"/>
            <a:ext cx="2214578" cy="71438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charge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485154" y="2588512"/>
            <a:ext cx="2143140" cy="857256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International requiremen</a:t>
            </a:r>
            <a:r>
              <a:rPr lang="en-US" dirty="0" smtClean="0">
                <a:solidFill>
                  <a:schemeClr val="bg1"/>
                </a:solidFill>
              </a:rPr>
              <a:t>t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6072198" y="1464455"/>
            <a:ext cx="1928826" cy="642942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Heat </a:t>
            </a:r>
            <a:endParaRPr lang="ru-R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26861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2520280"/>
          </a:xfrm>
        </p:spPr>
        <p:txBody>
          <a:bodyPr>
            <a:normAutofit fontScale="90000"/>
          </a:bodyPr>
          <a:lstStyle/>
          <a:p>
            <a:pPr algn="ctr"/>
            <a:r>
              <a:rPr lang="en-US" i="1" dirty="0" smtClean="0">
                <a:solidFill>
                  <a:srgbClr val="FFFF00"/>
                </a:solidFill>
              </a:rPr>
              <a:t>Internal combustion engine</a:t>
            </a:r>
            <a:r>
              <a:rPr lang="ru-RU" i="1" dirty="0">
                <a:solidFill>
                  <a:srgbClr val="FFFF00"/>
                </a:solidFill>
              </a:rPr>
              <a:t>-</a:t>
            </a:r>
            <a:r>
              <a:rPr lang="ru-RU" dirty="0" smtClean="0">
                <a:solidFill>
                  <a:srgbClr val="FFFF00"/>
                </a:solidFill>
              </a:rPr>
              <a:t/>
            </a:r>
            <a:br>
              <a:rPr lang="ru-RU" dirty="0" smtClean="0">
                <a:solidFill>
                  <a:srgbClr val="FFFF00"/>
                </a:solidFill>
              </a:rPr>
            </a:br>
            <a:r>
              <a:rPr lang="ru-RU" dirty="0" smtClean="0">
                <a:solidFill>
                  <a:srgbClr val="FFFF00"/>
                </a:solidFill>
              </a:rPr>
              <a:t>Двигатель </a:t>
            </a:r>
            <a:r>
              <a:rPr lang="ru-RU" dirty="0">
                <a:solidFill>
                  <a:srgbClr val="FFFF00"/>
                </a:solidFill>
              </a:rPr>
              <a:t>внутреннего </a:t>
            </a:r>
            <a:r>
              <a:rPr lang="ru-RU" dirty="0" smtClean="0">
                <a:solidFill>
                  <a:srgbClr val="FFFF00"/>
                </a:solidFill>
              </a:rPr>
              <a:t>сгорания</a:t>
            </a:r>
            <a:r>
              <a:rPr lang="en-US" dirty="0" smtClean="0">
                <a:solidFill>
                  <a:srgbClr val="FFFF00"/>
                </a:solidFill>
              </a:rPr>
              <a:t> (ICE – </a:t>
            </a:r>
            <a:r>
              <a:rPr lang="ru-RU" dirty="0" smtClean="0">
                <a:solidFill>
                  <a:srgbClr val="FFFF00"/>
                </a:solidFill>
              </a:rPr>
              <a:t>ДВС).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7584" y="3501008"/>
            <a:ext cx="3744416" cy="2880320"/>
          </a:xfrm>
        </p:spPr>
        <p:txBody>
          <a:bodyPr>
            <a:normAutofit/>
          </a:bodyPr>
          <a:lstStyle/>
          <a:p>
            <a:pPr algn="ctr"/>
            <a:r>
              <a:rPr lang="en-US" sz="2400" b="1" i="1" dirty="0">
                <a:solidFill>
                  <a:schemeClr val="bg1"/>
                </a:solidFill>
                <a:latin typeface="Arial Rounded MT Bold" panose="020F0704030504030204" pitchFamily="34" charset="0"/>
                <a:cs typeface="Arial" panose="020B0604020202020204" pitchFamily="34" charset="0"/>
              </a:rPr>
              <a:t>The engine is the power plant of the </a:t>
            </a:r>
            <a:r>
              <a:rPr lang="en-US" sz="2400" b="1" i="1" dirty="0" smtClean="0">
                <a:solidFill>
                  <a:schemeClr val="bg1"/>
                </a:solidFill>
                <a:latin typeface="Arial Rounded MT Bold" panose="020F0704030504030204" pitchFamily="34" charset="0"/>
                <a:cs typeface="Arial" panose="020B0604020202020204" pitchFamily="34" charset="0"/>
              </a:rPr>
              <a:t>vehicle</a:t>
            </a:r>
            <a:r>
              <a:rPr lang="ru-RU" sz="24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Двигатель - это </a:t>
            </a:r>
            <a:r>
              <a:rPr lang="ru-RU" sz="2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сердце транспортного средства</a:t>
            </a:r>
            <a:r>
              <a:rPr lang="en-US" sz="2400" b="1" i="1" dirty="0">
                <a:solidFill>
                  <a:schemeClr val="bg1"/>
                </a:solidFill>
                <a:latin typeface="Arial Rounded MT Bold" panose="020F0704030504030204" pitchFamily="34" charset="0"/>
                <a:cs typeface="Arial" panose="020B0604020202020204" pitchFamily="34" charset="0"/>
              </a:rPr>
              <a:t>. </a:t>
            </a:r>
            <a:endParaRPr lang="ru-RU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76056" y="3284984"/>
            <a:ext cx="3802732" cy="3444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/>
          <a:lstStyle/>
          <a:p>
            <a:pPr algn="ctr"/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“Cluster” </a:t>
            </a:r>
            <a:endParaRPr lang="ru-RU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786182" y="1815444"/>
            <a:ext cx="1571636" cy="571504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cylinder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286116" y="3000372"/>
            <a:ext cx="2428892" cy="1000132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</a:t>
            </a:r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ngine</a:t>
            </a:r>
            <a:endParaRPr lang="ru-RU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214414" y="2000240"/>
            <a:ext cx="1500198" cy="71438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Chemical energy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42910" y="3357562"/>
            <a:ext cx="1571636" cy="71438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Fulfilled gases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921976" y="5728841"/>
            <a:ext cx="2000264" cy="571504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expulsion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1428728" y="4357694"/>
            <a:ext cx="1928826" cy="64294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1886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714744" y="5500702"/>
            <a:ext cx="2214578" cy="64294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Liquid fuel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433540" y="5604059"/>
            <a:ext cx="2000264" cy="71438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Fuel-air mixture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6409879" y="4357694"/>
            <a:ext cx="2214578" cy="71438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charge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481317" y="3149910"/>
            <a:ext cx="2143140" cy="857256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International requirement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6072198" y="1714488"/>
            <a:ext cx="2357454" cy="57150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Connecting rod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965432" y="4572008"/>
            <a:ext cx="1928826" cy="642942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Coal gas</a:t>
            </a:r>
            <a:endParaRPr lang="ru-RU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rgbClr val="FFFF00"/>
                </a:solidFill>
              </a:rPr>
              <a:t>The main units of lesson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Engine.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Classification of engines.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Requirements  shown </a:t>
            </a:r>
            <a:r>
              <a:rPr lang="en-US" b="1" dirty="0">
                <a:solidFill>
                  <a:schemeClr val="bg1"/>
                </a:solidFill>
              </a:rPr>
              <a:t>to </a:t>
            </a:r>
            <a:r>
              <a:rPr lang="en-US" b="1" dirty="0" smtClean="0">
                <a:solidFill>
                  <a:schemeClr val="bg1"/>
                </a:solidFill>
              </a:rPr>
              <a:t>engines.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The history of engine creation</a:t>
            </a:r>
          </a:p>
          <a:p>
            <a:r>
              <a:rPr lang="en-US" b="1" dirty="0">
                <a:solidFill>
                  <a:schemeClr val="bg1"/>
                </a:solidFill>
              </a:rPr>
              <a:t>Working cycle of engine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The main components of cylinder.</a:t>
            </a:r>
          </a:p>
          <a:p>
            <a:endParaRPr lang="ru-RU" b="1" dirty="0">
              <a:solidFill>
                <a:schemeClr val="bg1"/>
              </a:solidFill>
            </a:endParaRPr>
          </a:p>
          <a:p>
            <a:pPr>
              <a:buNone/>
            </a:pPr>
            <a:endParaRPr lang="ru-RU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rgbClr val="FFFF00"/>
                </a:solidFill>
              </a:rPr>
              <a:t>What is the engine?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5472122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solidFill>
                  <a:schemeClr val="bg1"/>
                </a:solidFill>
              </a:rPr>
              <a:t>Engine is …</a:t>
            </a:r>
            <a:endParaRPr lang="ru-RU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b="1" i="1" dirty="0" smtClean="0">
                <a:solidFill>
                  <a:schemeClr val="bg1"/>
                </a:solidFill>
              </a:rPr>
              <a:t>a)…mechanism converting the electric energy into the mechanical work. </a:t>
            </a:r>
          </a:p>
          <a:p>
            <a:pPr>
              <a:buNone/>
            </a:pPr>
            <a:r>
              <a:rPr lang="en-US" b="1" i="1" dirty="0" smtClean="0">
                <a:solidFill>
                  <a:schemeClr val="bg1"/>
                </a:solidFill>
              </a:rPr>
              <a:t>b) …mechanism converting the thermal energy into mechanical work.</a:t>
            </a:r>
          </a:p>
          <a:p>
            <a:pPr>
              <a:buNone/>
            </a:pPr>
            <a:r>
              <a:rPr lang="en-US" b="1" i="1" dirty="0" smtClean="0">
                <a:solidFill>
                  <a:schemeClr val="bg1"/>
                </a:solidFill>
              </a:rPr>
              <a:t>c)</a:t>
            </a:r>
            <a:r>
              <a:rPr lang="ru-RU" b="1" i="1" dirty="0">
                <a:solidFill>
                  <a:schemeClr val="bg1"/>
                </a:solidFill>
              </a:rPr>
              <a:t> </a:t>
            </a:r>
            <a:r>
              <a:rPr lang="en-US" b="1" i="1" dirty="0" smtClean="0">
                <a:solidFill>
                  <a:schemeClr val="bg1"/>
                </a:solidFill>
              </a:rPr>
              <a:t>…converting </a:t>
            </a:r>
            <a:r>
              <a:rPr lang="en-US" b="1" i="1" dirty="0">
                <a:solidFill>
                  <a:schemeClr val="bg1"/>
                </a:solidFill>
              </a:rPr>
              <a:t>chemical energy of fuel into mechanical </a:t>
            </a:r>
            <a:r>
              <a:rPr lang="en-US" b="1" i="1" dirty="0" smtClean="0">
                <a:solidFill>
                  <a:schemeClr val="bg1"/>
                </a:solidFill>
              </a:rPr>
              <a:t>work.</a:t>
            </a:r>
            <a:endParaRPr lang="ru-RU" b="1" i="1" dirty="0">
              <a:solidFill>
                <a:schemeClr val="bg1"/>
              </a:solidFill>
            </a:endParaRPr>
          </a:p>
          <a:p>
            <a:pPr>
              <a:buNone/>
            </a:pPr>
            <a:endParaRPr lang="en-US" i="1" dirty="0" smtClean="0"/>
          </a:p>
          <a:p>
            <a:endParaRPr lang="ru-RU" i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357950" y="3356992"/>
            <a:ext cx="2328850" cy="316835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2000" b="1" dirty="0" smtClean="0">
                <a:solidFill>
                  <a:srgbClr val="FFFF00"/>
                </a:solidFill>
              </a:rPr>
              <a:t>New words:</a:t>
            </a:r>
          </a:p>
          <a:p>
            <a:pPr>
              <a:buNone/>
            </a:pPr>
            <a:r>
              <a:rPr lang="en-US" sz="1900" i="1" dirty="0" smtClean="0">
                <a:solidFill>
                  <a:srgbClr val="FFFF00"/>
                </a:solidFill>
              </a:rPr>
              <a:t>To convert – </a:t>
            </a:r>
            <a:r>
              <a:rPr lang="ru-RU" sz="1800" i="1" dirty="0" smtClean="0">
                <a:solidFill>
                  <a:srgbClr val="FFFF00"/>
                </a:solidFill>
              </a:rPr>
              <a:t>преобразовывать</a:t>
            </a:r>
            <a:endParaRPr lang="en-US" sz="1800" i="1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en-US" sz="1900" i="1" dirty="0" smtClean="0">
                <a:solidFill>
                  <a:srgbClr val="FFFF00"/>
                </a:solidFill>
              </a:rPr>
              <a:t>Thermal – </a:t>
            </a:r>
            <a:r>
              <a:rPr lang="ru-RU" sz="1800" i="1" dirty="0" smtClean="0">
                <a:solidFill>
                  <a:srgbClr val="FFFF00"/>
                </a:solidFill>
              </a:rPr>
              <a:t>тепловой</a:t>
            </a:r>
            <a:endParaRPr lang="en-US" sz="1800" i="1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en-US" sz="1900" i="1" dirty="0" smtClean="0">
                <a:solidFill>
                  <a:srgbClr val="FFFF00"/>
                </a:solidFill>
              </a:rPr>
              <a:t>Chemical – </a:t>
            </a:r>
            <a:r>
              <a:rPr lang="ru-RU" sz="1800" i="1" dirty="0" smtClean="0">
                <a:solidFill>
                  <a:srgbClr val="FFFF00"/>
                </a:solidFill>
              </a:rPr>
              <a:t>химический</a:t>
            </a:r>
            <a:endParaRPr lang="en-US" sz="1800" i="1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en-US" sz="1900" i="1" dirty="0" smtClean="0">
                <a:solidFill>
                  <a:srgbClr val="FFFF00"/>
                </a:solidFill>
              </a:rPr>
              <a:t>Mechanical -</a:t>
            </a:r>
            <a:r>
              <a:rPr lang="ru-RU" sz="1800" i="1" dirty="0" smtClean="0">
                <a:solidFill>
                  <a:srgbClr val="FFFF00"/>
                </a:solidFill>
              </a:rPr>
              <a:t>механический</a:t>
            </a:r>
            <a:endParaRPr lang="ru-RU" sz="1800" i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i="1" dirty="0" smtClean="0">
                <a:solidFill>
                  <a:srgbClr val="FFFF00"/>
                </a:solidFill>
              </a:rPr>
              <a:t>Intern</a:t>
            </a:r>
            <a:r>
              <a:rPr lang="ru-RU" b="1" i="1" dirty="0" smtClean="0">
                <a:solidFill>
                  <a:srgbClr val="FFFF00"/>
                </a:solidFill>
              </a:rPr>
              <a:t>а</a:t>
            </a:r>
            <a:r>
              <a:rPr lang="en-US" b="1" i="1" dirty="0" smtClean="0">
                <a:solidFill>
                  <a:srgbClr val="FFFF00"/>
                </a:solidFill>
              </a:rPr>
              <a:t>l combustion engines can be classified to following types:</a:t>
            </a:r>
            <a:r>
              <a:rPr lang="ru-RU" b="1" dirty="0">
                <a:solidFill>
                  <a:srgbClr val="FFFF00"/>
                </a:solidFill>
              </a:rPr>
              <a:t/>
            </a:r>
            <a:br>
              <a:rPr lang="ru-RU" b="1" dirty="0">
                <a:solidFill>
                  <a:srgbClr val="FFFF00"/>
                </a:solidFill>
              </a:rPr>
            </a:b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39552" y="1628800"/>
            <a:ext cx="5614998" cy="4525963"/>
          </a:xfrm>
        </p:spPr>
        <p:txBody>
          <a:bodyPr>
            <a:normAutofit/>
          </a:bodyPr>
          <a:lstStyle/>
          <a:p>
            <a:pPr lvl="0"/>
            <a:endParaRPr lang="ru-RU" dirty="0"/>
          </a:p>
          <a:p>
            <a:endParaRPr lang="ru-RU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20272" y="5301208"/>
            <a:ext cx="17145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xmlns="" val="2676793105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i="1" dirty="0">
                <a:solidFill>
                  <a:srgbClr val="FFFF00"/>
                </a:solidFill>
              </a:rPr>
              <a:t>Intern</a:t>
            </a:r>
            <a:r>
              <a:rPr lang="ru-RU" b="1" i="1" dirty="0">
                <a:solidFill>
                  <a:srgbClr val="FFFF00"/>
                </a:solidFill>
              </a:rPr>
              <a:t>а</a:t>
            </a:r>
            <a:r>
              <a:rPr lang="en-US" b="1" i="1" dirty="0">
                <a:solidFill>
                  <a:srgbClr val="FFFF00"/>
                </a:solidFill>
              </a:rPr>
              <a:t>l combustion engines can be classified to following </a:t>
            </a:r>
            <a:r>
              <a:rPr lang="en-US" b="1" i="1" dirty="0" smtClean="0">
                <a:solidFill>
                  <a:srgbClr val="FFFF00"/>
                </a:solidFill>
              </a:rPr>
              <a:t>types:</a:t>
            </a:r>
            <a:r>
              <a:rPr lang="ru-RU" b="1" dirty="0">
                <a:solidFill>
                  <a:srgbClr val="FFFF00"/>
                </a:solidFill>
              </a:rPr>
              <a:t/>
            </a:r>
            <a:br>
              <a:rPr lang="ru-RU" b="1" dirty="0">
                <a:solidFill>
                  <a:srgbClr val="FFFF00"/>
                </a:solidFill>
              </a:rPr>
            </a:br>
            <a:endParaRPr lang="ru-RU" b="1" dirty="0">
              <a:solidFill>
                <a:srgbClr val="FFFF00"/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xmlns="" val="122811563"/>
              </p:ext>
            </p:extLst>
          </p:nvPr>
        </p:nvGraphicFramePr>
        <p:xfrm>
          <a:off x="827584" y="1600200"/>
          <a:ext cx="7859216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579466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i="1" dirty="0">
                <a:solidFill>
                  <a:srgbClr val="FFFF00"/>
                </a:solidFill>
              </a:rPr>
              <a:t>Intern</a:t>
            </a:r>
            <a:r>
              <a:rPr lang="ru-RU" b="1" i="1" dirty="0">
                <a:solidFill>
                  <a:srgbClr val="FFFF00"/>
                </a:solidFill>
              </a:rPr>
              <a:t>а</a:t>
            </a:r>
            <a:r>
              <a:rPr lang="en-US" b="1" i="1" dirty="0">
                <a:solidFill>
                  <a:srgbClr val="FFFF00"/>
                </a:solidFill>
              </a:rPr>
              <a:t>l combustion engines can be classified to following </a:t>
            </a:r>
            <a:r>
              <a:rPr lang="en-US" b="1" i="1" dirty="0" smtClean="0">
                <a:solidFill>
                  <a:srgbClr val="FFFF00"/>
                </a:solidFill>
              </a:rPr>
              <a:t>types:</a:t>
            </a:r>
            <a:r>
              <a:rPr lang="ru-RU" b="1" dirty="0">
                <a:solidFill>
                  <a:srgbClr val="FFFF00"/>
                </a:solidFill>
              </a:rPr>
              <a:t/>
            </a:r>
            <a:br>
              <a:rPr lang="ru-RU" b="1" dirty="0">
                <a:solidFill>
                  <a:srgbClr val="FFFF00"/>
                </a:solidFill>
              </a:rPr>
            </a:br>
            <a:endParaRPr lang="ru-RU" b="1" dirty="0">
              <a:solidFill>
                <a:srgbClr val="FFFF00"/>
              </a:solidFill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xmlns="" val="2657712694"/>
              </p:ext>
            </p:extLst>
          </p:nvPr>
        </p:nvGraphicFramePr>
        <p:xfrm>
          <a:off x="1187624" y="1556792"/>
          <a:ext cx="7272808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599546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b="1" i="1" dirty="0">
                <a:solidFill>
                  <a:srgbClr val="FFFF00"/>
                </a:solidFill>
              </a:rPr>
              <a:t>Intern</a:t>
            </a:r>
            <a:r>
              <a:rPr lang="ru-RU" sz="3600" b="1" i="1" dirty="0">
                <a:solidFill>
                  <a:srgbClr val="FFFF00"/>
                </a:solidFill>
              </a:rPr>
              <a:t>а</a:t>
            </a:r>
            <a:r>
              <a:rPr lang="en-US" sz="3600" b="1" i="1" dirty="0">
                <a:solidFill>
                  <a:srgbClr val="FFFF00"/>
                </a:solidFill>
              </a:rPr>
              <a:t>l combustion engines can be classified to following </a:t>
            </a:r>
            <a:r>
              <a:rPr lang="en-US" sz="3600" b="1" i="1" dirty="0" smtClean="0">
                <a:solidFill>
                  <a:srgbClr val="FFFF00"/>
                </a:solidFill>
              </a:rPr>
              <a:t>types:</a:t>
            </a:r>
            <a:r>
              <a:rPr lang="ru-RU" sz="3600" b="1" dirty="0">
                <a:solidFill>
                  <a:srgbClr val="FFFF00"/>
                </a:solidFill>
              </a:rPr>
              <a:t/>
            </a:r>
            <a:br>
              <a:rPr lang="ru-RU" sz="3600" b="1" dirty="0">
                <a:solidFill>
                  <a:srgbClr val="FFFF00"/>
                </a:solidFill>
              </a:rPr>
            </a:br>
            <a:endParaRPr lang="ru-RU" sz="3600" b="1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844824"/>
            <a:ext cx="4038600" cy="4281339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73986069"/>
              </p:ext>
            </p:extLst>
          </p:nvPr>
        </p:nvGraphicFramePr>
        <p:xfrm>
          <a:off x="827584" y="1600200"/>
          <a:ext cx="7859216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641186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709</TotalTime>
  <Words>700</Words>
  <Application>Microsoft Office PowerPoint</Application>
  <PresentationFormat>Экран (4:3)</PresentationFormat>
  <Paragraphs>162</Paragraphs>
  <Slides>19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Яркая</vt:lpstr>
      <vt:lpstr>Презентация к уроку по теме  «Двигатель внутреннего сгорания»  для студентов 2 курса специальности «Техническое обслуживание и ремонт автомобильного транспорта»</vt:lpstr>
      <vt:lpstr>Internal combustion engine- Двигатель внутреннего сгорания (ICE – ДВС).</vt:lpstr>
      <vt:lpstr>“Cluster” </vt:lpstr>
      <vt:lpstr>The main units of lesson</vt:lpstr>
      <vt:lpstr>What is the engine?</vt:lpstr>
      <vt:lpstr>Internаl combustion engines can be classified to following types: </vt:lpstr>
      <vt:lpstr>Internаl combustion engines can be classified to following types: </vt:lpstr>
      <vt:lpstr>Internаl combustion engines can be classified to following types: </vt:lpstr>
      <vt:lpstr>Internаl combustion engines can be classified to following types: </vt:lpstr>
      <vt:lpstr>The main components of cylinder</vt:lpstr>
      <vt:lpstr>Four working cycles of engine</vt:lpstr>
      <vt:lpstr>Four working cycles</vt:lpstr>
      <vt:lpstr>Practice </vt:lpstr>
      <vt:lpstr>Practice </vt:lpstr>
      <vt:lpstr>Practice </vt:lpstr>
      <vt:lpstr>Practice </vt:lpstr>
      <vt:lpstr>History of engine creation</vt:lpstr>
      <vt:lpstr>The main dates of engine creation</vt:lpstr>
      <vt:lpstr>“Cluster” </vt:lpstr>
    </vt:vector>
  </TitlesOfParts>
  <Company>Retired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Internal combustion engine- двигатель внутреннего сгорания.</dc:title>
  <dc:creator>RWT</dc:creator>
  <cp:lastModifiedBy>re</cp:lastModifiedBy>
  <cp:revision>41</cp:revision>
  <dcterms:created xsi:type="dcterms:W3CDTF">2014-01-02T07:12:12Z</dcterms:created>
  <dcterms:modified xsi:type="dcterms:W3CDTF">2014-03-06T20:16:59Z</dcterms:modified>
</cp:coreProperties>
</file>