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  <p:sldMasterId id="2147483735" r:id="rId2"/>
  </p:sldMasterIdLst>
  <p:sldIdLst>
    <p:sldId id="256" r:id="rId3"/>
    <p:sldId id="257" r:id="rId4"/>
    <p:sldId id="261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4413" y="533400"/>
            <a:ext cx="6399212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384175"/>
          </a:xfrm>
        </p:spPr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384175"/>
          </a:xfrm>
        </p:spPr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4413" y="533400"/>
            <a:ext cx="6399212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2284413" y="1905000"/>
            <a:ext cx="6399212" cy="4221163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384175"/>
          </a:xfrm>
        </p:spPr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384175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384175"/>
          </a:xfrm>
        </p:spPr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055C79B-4815-40CC-96F7-04A7E0F8C8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8814C-55B6-4F0D-8EE3-3A5B3FFC98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1D2D94-56C5-4757-9438-CD2B57FBF0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87AD0-EA8F-42A4-A1EC-2BAA5BBC01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64D62-1AFD-4FBA-BE9F-3DE9C7B62F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821C0C-FFA8-4224-B194-39D46247C3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2C66A-F63A-4D36-B110-D8FC4A4BA6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46D76-1D04-4DD9-9962-5B1BD39ED1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CC7E8-307C-42C8-B8EA-FB9A1E1B52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EFFBE-6314-4FCC-99FD-81DD1ECB06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E9FDD-8B4D-47EF-8EC4-30E7458A03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26107CC-EE1C-4C4C-A289-87AE75B90B6F}" type="datetimeFigureOut">
              <a:rPr lang="ru-RU" smtClean="0"/>
              <a:pPr/>
              <a:t>12.01.2014</a:t>
            </a:fld>
            <a:endParaRPr lang="ru-RU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3A2A429-AA47-4BE6-A26F-0DE8BA6D2A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ransition>
    <p:pull dir="r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49E405-83CF-42C7-9A0B-770F3FBDB7A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>
    <p:pull dir="r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5373216"/>
            <a:ext cx="6399213" cy="1219200"/>
          </a:xfrm>
        </p:spPr>
        <p:txBody>
          <a:bodyPr/>
          <a:lstStyle/>
          <a:p>
            <a:r>
              <a:rPr lang="ru-RU" dirty="0" smtClean="0"/>
              <a:t>Планеты солнечной системы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1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332656"/>
            <a:ext cx="5832648" cy="4666118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60097" cy="1219200"/>
          </a:xfrm>
        </p:spPr>
        <p:txBody>
          <a:bodyPr/>
          <a:lstStyle/>
          <a:p>
            <a:r>
              <a:rPr lang="ru-RU" dirty="0" smtClean="0"/>
              <a:t>планеты Солнечной системы</a:t>
            </a:r>
            <a:endParaRPr lang="ru-RU" dirty="0"/>
          </a:p>
        </p:txBody>
      </p:sp>
      <p:pic>
        <p:nvPicPr>
          <p:cNvPr id="6" name="Содержимое 5" descr="s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208499" cy="5256585"/>
          </a:xfr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6399212" cy="1219200"/>
          </a:xfrm>
        </p:spPr>
        <p:txBody>
          <a:bodyPr/>
          <a:lstStyle/>
          <a:p>
            <a:r>
              <a:rPr lang="ru-RU" dirty="0" smtClean="0"/>
              <a:t>Спутники планет</a:t>
            </a:r>
            <a:endParaRPr lang="ru-RU" dirty="0"/>
          </a:p>
        </p:txBody>
      </p:sp>
      <p:pic>
        <p:nvPicPr>
          <p:cNvPr id="4" name="Содержимое 3" descr="zemlya_i_lu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700808"/>
            <a:ext cx="3960440" cy="2771521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3632042"/>
            <a:ext cx="3240360" cy="3225958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9039" y="836712"/>
            <a:ext cx="4214961" cy="3405688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32656"/>
            <a:ext cx="6399212" cy="1219200"/>
          </a:xfrm>
        </p:spPr>
        <p:txBody>
          <a:bodyPr/>
          <a:lstStyle/>
          <a:p>
            <a:r>
              <a:rPr lang="ru-RU" dirty="0" smtClean="0"/>
              <a:t>Смена дня и ночи</a:t>
            </a:r>
            <a:endParaRPr lang="ru-RU" dirty="0"/>
          </a:p>
        </p:txBody>
      </p:sp>
      <p:pic>
        <p:nvPicPr>
          <p:cNvPr id="4" name="Содержимое 3" descr="1066532826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484784"/>
            <a:ext cx="7784033" cy="5054433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Смена времен года</a:t>
            </a:r>
            <a:endParaRPr lang="ru-RU" dirty="0"/>
          </a:p>
        </p:txBody>
      </p:sp>
      <p:pic>
        <p:nvPicPr>
          <p:cNvPr id="6" name="Содержимое 5" descr="Seasons-r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2420888"/>
            <a:ext cx="7146437" cy="3930541"/>
          </a:xfrm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 планеты Солнечной системы</a:t>
            </a:r>
            <a:endParaRPr lang="ru-RU" dirty="0"/>
          </a:p>
        </p:txBody>
      </p:sp>
      <p:pic>
        <p:nvPicPr>
          <p:cNvPr id="4" name="Содержимое 3" descr="106646_html_m4d841ab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348880"/>
            <a:ext cx="7426498" cy="4145573"/>
          </a:xfr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13">
  <a:themeElements>
    <a:clrScheme name="Шаблон оформления 'Часы'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Шаблон оформления 'Часы'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'Часы'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Часы'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Часы'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Часы'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Часы'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Часы'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Часы'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Шаблон оформления 'Надпись крупным планом'">
  <a:themeElements>
    <a:clrScheme name="Шаблон оформления 'Надпись крупным планом'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Шаблон оформления 'Надпись крупным планом'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оформления 'Надпись крупным планом'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Тема13</Template>
  <TotalTime>98</TotalTime>
  <Words>19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Тема13</vt:lpstr>
      <vt:lpstr>Шаблон оформления 'Надпись крупным планом'</vt:lpstr>
      <vt:lpstr>Планеты солнечной системы</vt:lpstr>
      <vt:lpstr>планеты Солнечной системы</vt:lpstr>
      <vt:lpstr>Спутники планет</vt:lpstr>
      <vt:lpstr>Смена дня и ночи</vt:lpstr>
      <vt:lpstr>Смена времен года</vt:lpstr>
      <vt:lpstr>Назови планеты Солнечной системы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Планеты солнечной системы</dc:title>
  <dc:creator>1</dc:creator>
  <cp:lastModifiedBy>1</cp:lastModifiedBy>
  <cp:revision>11</cp:revision>
  <dcterms:created xsi:type="dcterms:W3CDTF">2014-01-11T13:53:11Z</dcterms:created>
  <dcterms:modified xsi:type="dcterms:W3CDTF">2014-01-12T15:16:03Z</dcterms:modified>
</cp:coreProperties>
</file>