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B1D0-2946-4B1B-BF78-B18FAAB4F040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E972-614B-4426-A3A3-95226362BDE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B1D0-2946-4B1B-BF78-B18FAAB4F040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E972-614B-4426-A3A3-95226362BD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B1D0-2946-4B1B-BF78-B18FAAB4F040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E972-614B-4426-A3A3-95226362BD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B1D0-2946-4B1B-BF78-B18FAAB4F040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E972-614B-4426-A3A3-95226362BD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B1D0-2946-4B1B-BF78-B18FAAB4F040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E972-614B-4426-A3A3-95226362BDE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B1D0-2946-4B1B-BF78-B18FAAB4F040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E972-614B-4426-A3A3-95226362BD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B1D0-2946-4B1B-BF78-B18FAAB4F040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E972-614B-4426-A3A3-95226362BD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B1D0-2946-4B1B-BF78-B18FAAB4F040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E972-614B-4426-A3A3-95226362BD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B1D0-2946-4B1B-BF78-B18FAAB4F040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E972-614B-4426-A3A3-95226362BD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B1D0-2946-4B1B-BF78-B18FAAB4F040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E972-614B-4426-A3A3-95226362BD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B1D0-2946-4B1B-BF78-B18FAAB4F040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CD3E972-614B-4426-A3A3-95226362BDE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98B1D0-2946-4B1B-BF78-B18FAAB4F040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D3E972-614B-4426-A3A3-95226362BDEF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yandex.ru/video/search?text=head%20and%20shoulders%20knees%20and%20toes&amp;where=all&amp;filmId=9AHX1JhxgHw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80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8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8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80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sz="8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1736" y="4286256"/>
            <a:ext cx="6215106" cy="1352544"/>
          </a:xfrm>
        </p:spPr>
        <p:txBody>
          <a:bodyPr/>
          <a:lstStyle/>
          <a:p>
            <a:r>
              <a:rPr lang="ru-RU" dirty="0" smtClean="0"/>
              <a:t>Учитель английского языка</a:t>
            </a:r>
          </a:p>
          <a:p>
            <a:r>
              <a:rPr lang="ru-RU" dirty="0" err="1" smtClean="0"/>
              <a:t>Искендерова</a:t>
            </a:r>
            <a:r>
              <a:rPr lang="ru-RU" dirty="0" smtClean="0"/>
              <a:t>  С.Н.</a:t>
            </a:r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Речевая разминка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51269468385726214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2071678"/>
            <a:ext cx="7786742" cy="428628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2714644" cy="2714644"/>
          </a:xfrm>
        </p:spPr>
        <p:txBody>
          <a:bodyPr>
            <a:noAutofit/>
          </a:bodyPr>
          <a:lstStyle/>
          <a:p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The 1</a:t>
            </a:r>
            <a:r>
              <a:rPr lang="en-US" sz="2800" u="sng" baseline="30000" dirty="0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team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What months are the winter, spring, summer and autumn in Russia</a:t>
            </a:r>
            <a:r>
              <a:rPr lang="en-US" sz="2800" dirty="0" smtClean="0"/>
              <a:t>?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85720" y="3000372"/>
            <a:ext cx="2533680" cy="3071834"/>
          </a:xfrm>
        </p:spPr>
        <p:txBody>
          <a:bodyPr>
            <a:noAutofit/>
          </a:bodyPr>
          <a:lstStyle/>
          <a:p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2</a:t>
            </a:r>
            <a:r>
              <a:rPr lang="en-US" sz="2800" b="1" u="sng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team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What months are winter, spring, summer and autumn moths in Great Britain?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abstract-5937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21628" b="21628"/>
          <a:stretch>
            <a:fillRect/>
          </a:stretch>
        </p:blipFill>
        <p:spPr>
          <a:xfrm rot="420000">
            <a:off x="3258424" y="1201984"/>
            <a:ext cx="5112646" cy="3931920"/>
          </a:xfrm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time-</a:t>
            </a:r>
            <a:r>
              <a:rPr lang="ru-RU" dirty="0" smtClean="0"/>
              <a:t>Физкультминутка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935480"/>
            <a:ext cx="8715436" cy="4389120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2"/>
              </a:rPr>
              <a:t>http://yandex.ru/video/search?text=head%20and%20shoulders%20knees%20and%20toes&amp;where=all&amp;filmId=9AHX1JhxgHw</a:t>
            </a:r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14356"/>
            <a:ext cx="8715436" cy="150019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sz="27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1</a:t>
            </a:r>
            <a:r>
              <a:rPr lang="en-US" sz="2700" b="1" u="sng" baseline="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7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team</a:t>
            </a:r>
            <a:r>
              <a:rPr lang="en-US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What seasons in every picture? Describe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weather in every picture.</a:t>
            </a:r>
            <a:b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2</a:t>
            </a:r>
            <a:r>
              <a:rPr lang="en-US" sz="2400" b="1" u="sng" baseline="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team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Name the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colours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in every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picture?What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colours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can you see in every season?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осень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158" y="2428868"/>
            <a:ext cx="4000528" cy="3643338"/>
          </a:xfrm>
        </p:spPr>
      </p:pic>
      <p:pic>
        <p:nvPicPr>
          <p:cNvPr id="6" name="Содержимое 5" descr="лето2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14876" y="2428868"/>
            <a:ext cx="4143404" cy="3643338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928670"/>
            <a:ext cx="4254502" cy="1214446"/>
          </a:xfrm>
        </p:spPr>
        <p:txBody>
          <a:bodyPr/>
          <a:lstStyle/>
          <a:p>
            <a:r>
              <a:rPr lang="en-US" u="sng" dirty="0" smtClean="0"/>
              <a:t>The  1</a:t>
            </a:r>
            <a:r>
              <a:rPr lang="en-US" u="sng" baseline="30000" dirty="0" smtClean="0"/>
              <a:t>st</a:t>
            </a:r>
            <a:r>
              <a:rPr lang="en-US" u="sng" dirty="0" smtClean="0"/>
              <a:t> team</a:t>
            </a:r>
          </a:p>
          <a:p>
            <a:r>
              <a:rPr lang="en-US" dirty="0" smtClean="0"/>
              <a:t>Read and translate the words correctly.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928671"/>
            <a:ext cx="4041775" cy="1285883"/>
          </a:xfrm>
        </p:spPr>
        <p:txBody>
          <a:bodyPr>
            <a:normAutofit fontScale="92500" lnSpcReduction="10000"/>
          </a:bodyPr>
          <a:lstStyle/>
          <a:p>
            <a:r>
              <a:rPr lang="en-US" u="sng" dirty="0" smtClean="0">
                <a:solidFill>
                  <a:srgbClr val="C00000"/>
                </a:solidFill>
              </a:rPr>
              <a:t>The  2</a:t>
            </a:r>
            <a:r>
              <a:rPr lang="en-US" u="sng" baseline="30000" dirty="0" smtClean="0">
                <a:solidFill>
                  <a:srgbClr val="C00000"/>
                </a:solidFill>
              </a:rPr>
              <a:t>nd</a:t>
            </a:r>
            <a:r>
              <a:rPr lang="en-US" u="sng" dirty="0" smtClean="0">
                <a:solidFill>
                  <a:srgbClr val="C00000"/>
                </a:solidFill>
              </a:rPr>
              <a:t>  team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Look at your papers and fill in the missing letters in the </a:t>
            </a:r>
            <a:r>
              <a:rPr lang="en-US" dirty="0" err="1" smtClean="0">
                <a:solidFill>
                  <a:srgbClr val="C00000"/>
                </a:solidFill>
              </a:rPr>
              <a:t>wods</a:t>
            </a:r>
            <a:r>
              <a:rPr lang="en-US" dirty="0" smtClean="0">
                <a:solidFill>
                  <a:srgbClr val="C00000"/>
                </a:solidFill>
              </a:rPr>
              <a:t> and read them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28868"/>
            <a:ext cx="4040188" cy="3931452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Great Holiday</a:t>
            </a:r>
          </a:p>
          <a:p>
            <a:r>
              <a:rPr lang="en-US" sz="3200" dirty="0" smtClean="0"/>
              <a:t>Traditional	</a:t>
            </a:r>
          </a:p>
          <a:p>
            <a:r>
              <a:rPr lang="en-US" sz="3200" dirty="0" smtClean="0"/>
              <a:t>Roast turkey</a:t>
            </a:r>
          </a:p>
          <a:p>
            <a:r>
              <a:rPr lang="en-US" sz="3200" dirty="0" smtClean="0"/>
              <a:t>Presents</a:t>
            </a:r>
          </a:p>
          <a:p>
            <a:r>
              <a:rPr lang="en-US" sz="3200" dirty="0" smtClean="0"/>
              <a:t>Sent</a:t>
            </a:r>
          </a:p>
          <a:p>
            <a:r>
              <a:rPr lang="en-US" sz="3200" dirty="0" smtClean="0"/>
              <a:t>Speech</a:t>
            </a:r>
          </a:p>
          <a:p>
            <a:r>
              <a:rPr lang="en-US" sz="3200" dirty="0" smtClean="0"/>
              <a:t>Trafalgar Square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57430"/>
            <a:ext cx="4041775" cy="4002890"/>
          </a:xfrm>
        </p:spPr>
        <p:txBody>
          <a:bodyPr/>
          <a:lstStyle/>
          <a:p>
            <a:r>
              <a:rPr lang="en-US" sz="3600" dirty="0" smtClean="0"/>
              <a:t>B… </a:t>
            </a:r>
            <a:r>
              <a:rPr lang="en-US" sz="3600" dirty="0" err="1" smtClean="0"/>
              <a:t>nny</a:t>
            </a:r>
            <a:endParaRPr lang="en-US" sz="3600" dirty="0" smtClean="0"/>
          </a:p>
          <a:p>
            <a:r>
              <a:rPr lang="en-US" sz="3600" dirty="0" smtClean="0"/>
              <a:t>B… </a:t>
            </a:r>
            <a:r>
              <a:rPr lang="en-US" sz="3600" dirty="0" err="1" smtClean="0"/>
              <a:t>tterfly</a:t>
            </a:r>
            <a:endParaRPr lang="en-US" sz="3600" dirty="0" smtClean="0"/>
          </a:p>
          <a:p>
            <a:r>
              <a:rPr lang="en-US" sz="3600" dirty="0" smtClean="0"/>
              <a:t>… aster</a:t>
            </a:r>
          </a:p>
          <a:p>
            <a:r>
              <a:rPr lang="en-US" sz="3600" dirty="0" smtClean="0"/>
              <a:t>D… </a:t>
            </a:r>
            <a:r>
              <a:rPr lang="en-US" sz="3600" dirty="0" err="1" smtClean="0"/>
              <a:t>ckling</a:t>
            </a:r>
            <a:endParaRPr lang="en-US" sz="3600" dirty="0" smtClean="0"/>
          </a:p>
          <a:p>
            <a:r>
              <a:rPr lang="en-US" sz="3600" dirty="0" smtClean="0"/>
              <a:t>B… </a:t>
            </a:r>
            <a:r>
              <a:rPr lang="en-US" sz="3600" dirty="0" err="1" smtClean="0"/>
              <a:t>sket</a:t>
            </a:r>
            <a:endParaRPr lang="en-US" sz="3600" dirty="0" smtClean="0"/>
          </a:p>
          <a:p>
            <a:r>
              <a:rPr lang="en-US" sz="3600" dirty="0" smtClean="0"/>
              <a:t>C… </a:t>
            </a:r>
            <a:r>
              <a:rPr lang="en-US" sz="3600" dirty="0" err="1" smtClean="0"/>
              <a:t>ndle</a:t>
            </a:r>
            <a:endParaRPr lang="en-US" sz="3600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58" y="1000108"/>
            <a:ext cx="4214842" cy="1285884"/>
          </a:xfrm>
        </p:spPr>
        <p:txBody>
          <a:bodyPr/>
          <a:lstStyle/>
          <a:p>
            <a:r>
              <a:rPr lang="en-US" sz="2800" u="sng" dirty="0" smtClean="0"/>
              <a:t>The  1</a:t>
            </a:r>
            <a:r>
              <a:rPr lang="en-US" sz="2800" u="sng" baseline="30000" dirty="0" smtClean="0"/>
              <a:t>st</a:t>
            </a:r>
            <a:r>
              <a:rPr lang="en-US" sz="2800" u="sng" dirty="0" smtClean="0"/>
              <a:t> team</a:t>
            </a:r>
          </a:p>
          <a:p>
            <a:r>
              <a:rPr lang="en-US" sz="2800" dirty="0" smtClean="0"/>
              <a:t>Find the rhyming words, match them and read .</a:t>
            </a:r>
            <a:endParaRPr lang="ru-RU" sz="2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928670"/>
            <a:ext cx="4213255" cy="1428759"/>
          </a:xfrm>
        </p:spPr>
        <p:txBody>
          <a:bodyPr>
            <a:noAutofit/>
          </a:bodyPr>
          <a:lstStyle/>
          <a:p>
            <a:r>
              <a:rPr lang="en-US" sz="2800" u="sng" dirty="0" smtClean="0">
                <a:solidFill>
                  <a:srgbClr val="C00000"/>
                </a:solidFill>
              </a:rPr>
              <a:t>The  2</a:t>
            </a:r>
            <a:r>
              <a:rPr lang="en-US" sz="2800" u="sng" baseline="30000" dirty="0" smtClean="0">
                <a:solidFill>
                  <a:srgbClr val="C00000"/>
                </a:solidFill>
              </a:rPr>
              <a:t>nd</a:t>
            </a:r>
            <a:r>
              <a:rPr lang="en-US" sz="2800" u="sng" dirty="0" smtClean="0">
                <a:solidFill>
                  <a:srgbClr val="C00000"/>
                </a:solidFill>
              </a:rPr>
              <a:t> team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Look at your papers and complete the sentences.</a:t>
            </a:r>
            <a:endParaRPr lang="ru-RU" sz="2800" dirty="0">
              <a:solidFill>
                <a:srgbClr val="C00000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2"/>
          </p:nvPr>
        </p:nvGraphicFramePr>
        <p:xfrm>
          <a:off x="642909" y="2500306"/>
          <a:ext cx="3675874" cy="3834200"/>
        </p:xfrm>
        <a:graphic>
          <a:graphicData uri="http://schemas.openxmlformats.org/drawingml/2006/table">
            <a:tbl>
              <a:tblPr/>
              <a:tblGrid>
                <a:gridCol w="1837937"/>
                <a:gridCol w="1837937"/>
              </a:tblGrid>
              <a:tr h="71456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Clean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Pink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44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Hot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Spring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459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Silk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Pet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43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Vet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Walk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802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Talk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Pot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49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Week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Seek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There is some …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There is no …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There are some …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There are  no …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6043a423186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071546"/>
            <a:ext cx="8429684" cy="5429287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goodby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000108"/>
            <a:ext cx="8072494" cy="5500726"/>
          </a:xfrm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173</TotalTime>
  <Words>142</Words>
  <Application>Microsoft Office PowerPoint</Application>
  <PresentationFormat>Экран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Seasons</vt:lpstr>
      <vt:lpstr>Речевая разминка</vt:lpstr>
      <vt:lpstr>The 1st team What months are the winter, spring, summer and autumn in Russia?</vt:lpstr>
      <vt:lpstr>Action time-Физкультминутка</vt:lpstr>
      <vt:lpstr> The 1st team What seasons in every picture? Describe the weather in every picture. The 2nd team Name the colours in every picture?What colours can you see in every season?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Seasons</dc:title>
  <dc:creator>asus</dc:creator>
  <cp:lastModifiedBy>asus</cp:lastModifiedBy>
  <cp:revision>15</cp:revision>
  <dcterms:created xsi:type="dcterms:W3CDTF">2014-01-27T14:39:46Z</dcterms:created>
  <dcterms:modified xsi:type="dcterms:W3CDTF">2014-01-27T17:33:10Z</dcterms:modified>
</cp:coreProperties>
</file>