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8" r:id="rId2"/>
    <p:sldId id="256" r:id="rId3"/>
    <p:sldId id="262" r:id="rId4"/>
    <p:sldId id="263" r:id="rId5"/>
    <p:sldId id="264" r:id="rId6"/>
    <p:sldId id="267" r:id="rId7"/>
    <p:sldId id="265" r:id="rId8"/>
    <p:sldId id="266" r:id="rId9"/>
    <p:sldId id="26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94" autoAdjust="0"/>
    <p:restoredTop sz="94660"/>
  </p:normalViewPr>
  <p:slideViewPr>
    <p:cSldViewPr>
      <p:cViewPr varScale="1">
        <p:scale>
          <a:sx n="86" d="100"/>
          <a:sy n="86" d="100"/>
        </p:scale>
        <p:origin x="-11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F391A-0C72-43F2-86C8-D132B73F6FF4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B9F814-9830-490B-A43C-6E7D6B11F57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F391A-0C72-43F2-86C8-D132B73F6FF4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B9F814-9830-490B-A43C-6E7D6B11F5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F391A-0C72-43F2-86C8-D132B73F6FF4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B9F814-9830-490B-A43C-6E7D6B11F5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F391A-0C72-43F2-86C8-D132B73F6FF4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B9F814-9830-490B-A43C-6E7D6B11F5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F391A-0C72-43F2-86C8-D132B73F6FF4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B9F814-9830-490B-A43C-6E7D6B11F57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F391A-0C72-43F2-86C8-D132B73F6FF4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B9F814-9830-490B-A43C-6E7D6B11F5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F391A-0C72-43F2-86C8-D132B73F6FF4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B9F814-9830-490B-A43C-6E7D6B11F57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F391A-0C72-43F2-86C8-D132B73F6FF4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B9F814-9830-490B-A43C-6E7D6B11F5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F391A-0C72-43F2-86C8-D132B73F6FF4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B9F814-9830-490B-A43C-6E7D6B11F5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F391A-0C72-43F2-86C8-D132B73F6FF4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B9F814-9830-490B-A43C-6E7D6B11F5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6DEF391A-0C72-43F2-86C8-D132B73F6FF4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96B9F814-9830-490B-A43C-6E7D6B11F5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DEF391A-0C72-43F2-86C8-D132B73F6FF4}" type="datetimeFigureOut">
              <a:rPr lang="ru-RU" smtClean="0"/>
              <a:pPr/>
              <a:t>06.03.2014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6B9F814-9830-490B-A43C-6E7D6B11F57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2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jpe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276872"/>
            <a:ext cx="7772400" cy="1975104"/>
          </a:xfrm>
        </p:spPr>
        <p:txBody>
          <a:bodyPr/>
          <a:lstStyle/>
          <a:p>
            <a:pPr algn="ctr"/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 forms</a:t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32656"/>
            <a:ext cx="7772400" cy="150876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/>
              <a:t>Quiz “MY HOME” 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xmlns="" val="3394250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571744"/>
            <a:ext cx="8015318" cy="2514600"/>
          </a:xfrm>
        </p:spPr>
        <p:txBody>
          <a:bodyPr/>
          <a:lstStyle/>
          <a:p>
            <a:r>
              <a:rPr lang="ru-RU" dirty="0" smtClean="0"/>
              <a:t>1)</a:t>
            </a:r>
            <a:r>
              <a:rPr lang="en-US" dirty="0" smtClean="0"/>
              <a:t>WHAT IS THERE I</a:t>
            </a:r>
            <a:r>
              <a:rPr lang="en-US" dirty="0"/>
              <a:t>N</a:t>
            </a:r>
            <a:r>
              <a:rPr lang="en-US" dirty="0" smtClean="0"/>
              <a:t> THE KITCHEN?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4214818"/>
            <a:ext cx="7772400" cy="1508760"/>
          </a:xfrm>
        </p:spPr>
        <p:txBody>
          <a:bodyPr/>
          <a:lstStyle/>
          <a:p>
            <a:pPr marL="457200" indent="-457200">
              <a:buAutoNum type="alphaUcParenR"/>
            </a:pPr>
            <a:r>
              <a:rPr lang="en-US" dirty="0" smtClean="0"/>
              <a:t>Desk</a:t>
            </a:r>
          </a:p>
          <a:p>
            <a:pPr marL="457200" indent="-457200">
              <a:buAutoNum type="alphaUcParenR"/>
            </a:pPr>
            <a:r>
              <a:rPr lang="en-US" dirty="0" smtClean="0"/>
              <a:t>Toilet</a:t>
            </a:r>
          </a:p>
          <a:p>
            <a:pPr marL="457200" indent="-457200">
              <a:buAutoNum type="alphaUcParenR"/>
            </a:pPr>
            <a:r>
              <a:rPr lang="en-US" dirty="0" smtClean="0"/>
              <a:t>Cooker</a:t>
            </a:r>
            <a:endParaRPr lang="ru-RU" dirty="0"/>
          </a:p>
        </p:txBody>
      </p:sp>
      <p:pic>
        <p:nvPicPr>
          <p:cNvPr id="1027" name="Picture 3" descr="C:\Users\Ученик\Desktop\desk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71736" y="4572008"/>
            <a:ext cx="1543050" cy="1085843"/>
          </a:xfrm>
          <a:prstGeom prst="rect">
            <a:avLst/>
          </a:prstGeom>
          <a:noFill/>
        </p:spPr>
      </p:pic>
      <p:pic>
        <p:nvPicPr>
          <p:cNvPr id="1028" name="Picture 4" descr="C:\Users\Ученик\Desktop\toilet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43438" y="4429132"/>
            <a:ext cx="1428750" cy="1428750"/>
          </a:xfrm>
          <a:prstGeom prst="rect">
            <a:avLst/>
          </a:prstGeom>
          <a:noFill/>
        </p:spPr>
      </p:pic>
      <p:pic>
        <p:nvPicPr>
          <p:cNvPr id="1029" name="Picture 5" descr="C:\Users\Ученик\Desktop\cooker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500826" y="4572008"/>
            <a:ext cx="904875" cy="1131881"/>
          </a:xfrm>
          <a:prstGeom prst="rect">
            <a:avLst/>
          </a:prstGeom>
          <a:noFill/>
        </p:spPr>
      </p:pic>
      <p:pic>
        <p:nvPicPr>
          <p:cNvPr id="10" name="Рисунок 9" descr="kitchen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3214678" y="571480"/>
            <a:ext cx="2190750" cy="1428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bathroom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419872" y="1050362"/>
            <a:ext cx="2215366" cy="19208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43608" y="3645024"/>
            <a:ext cx="5955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</a:rPr>
              <a:t> </a:t>
            </a:r>
            <a:r>
              <a:rPr lang="ru-RU" sz="2800" b="1" dirty="0" smtClean="0">
                <a:solidFill>
                  <a:prstClr val="black"/>
                </a:solidFill>
              </a:rPr>
              <a:t>2)</a:t>
            </a:r>
            <a:r>
              <a:rPr lang="en-US" sz="2800" b="1" dirty="0" smtClean="0">
                <a:solidFill>
                  <a:prstClr val="black"/>
                </a:solidFill>
              </a:rPr>
              <a:t> what is there in the bathroom?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4168244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a) </a:t>
            </a:r>
            <a:r>
              <a:rPr lang="ru-RU" sz="3200" dirty="0" smtClean="0"/>
              <a:t>с</a:t>
            </a:r>
            <a:r>
              <a:rPr lang="en-US" sz="3200" dirty="0" err="1" smtClean="0"/>
              <a:t>ooker</a:t>
            </a:r>
            <a:r>
              <a:rPr lang="en-US" sz="3200" dirty="0" smtClean="0"/>
              <a:t> b) washbasin c) painting</a:t>
            </a:r>
            <a:endParaRPr lang="ru-RU" sz="3200" dirty="0"/>
          </a:p>
        </p:txBody>
      </p:sp>
      <p:pic>
        <p:nvPicPr>
          <p:cNvPr id="6" name="Рисунок 5" descr="cooker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434877" y="5085184"/>
            <a:ext cx="904875" cy="1428750"/>
          </a:xfrm>
          <a:prstGeom prst="rect">
            <a:avLst/>
          </a:prstGeom>
        </p:spPr>
      </p:pic>
      <p:pic>
        <p:nvPicPr>
          <p:cNvPr id="3074" name="Picture 2" descr="C:\Users\Катя\Desktop\работа 1\работа\открытый урок\картинки\bathroom\washbasin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8225" y="5008984"/>
            <a:ext cx="13144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Катя\Desktop\работа 1\работа\открытый урок\картинки\living room\painting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4088" y="5065681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798144" y="332656"/>
            <a:ext cx="54709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2</a:t>
            </a:r>
            <a:r>
              <a:rPr lang="ru-RU" sz="2000" b="1" dirty="0" smtClean="0"/>
              <a:t>)</a:t>
            </a:r>
            <a:r>
              <a:rPr lang="en-US" sz="2000" b="1" dirty="0"/>
              <a:t>WHAT IS THERE IN THE </a:t>
            </a:r>
            <a:r>
              <a:rPr lang="en-US" sz="2000" b="1" dirty="0" smtClean="0"/>
              <a:t>BATHROOM?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2282654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55776" y="2852936"/>
            <a:ext cx="5105400" cy="2115708"/>
          </a:xfrm>
        </p:spPr>
        <p:txBody>
          <a:bodyPr/>
          <a:lstStyle/>
          <a:p>
            <a:pPr algn="l"/>
            <a:r>
              <a:rPr lang="en-US" dirty="0" smtClean="0"/>
              <a:t>3) what is there in the bedroom 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4077072"/>
            <a:ext cx="5114778" cy="1101248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/>
              <a:t>a)</a:t>
            </a:r>
            <a:r>
              <a:rPr lang="en-US" sz="4000" dirty="0"/>
              <a:t>b</a:t>
            </a:r>
            <a:r>
              <a:rPr lang="en-US" sz="4000" dirty="0" smtClean="0"/>
              <a:t>ed  b)sink  c) sofa</a:t>
            </a:r>
            <a:endParaRPr lang="ru-RU" sz="4000" dirty="0"/>
          </a:p>
        </p:txBody>
      </p:sp>
      <p:pic>
        <p:nvPicPr>
          <p:cNvPr id="4" name="Рисунок 3" descr="bedroom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041973" y="404664"/>
            <a:ext cx="3681612" cy="2448272"/>
          </a:xfrm>
          <a:prstGeom prst="rect">
            <a:avLst/>
          </a:prstGeom>
        </p:spPr>
      </p:pic>
      <p:pic>
        <p:nvPicPr>
          <p:cNvPr id="5" name="Рисунок 4" descr="bed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051720" y="5229200"/>
            <a:ext cx="1285884" cy="13573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050" name="Picture 2" descr="C:\Users\Катя\Desktop\работа 1\работа\открытый урок\картинки\kitchen\sink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95936" y="5232854"/>
            <a:ext cx="15430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 descr="sofa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5940152" y="5193481"/>
            <a:ext cx="1566866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11413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571612"/>
          </a:xfrm>
        </p:spPr>
        <p:txBody>
          <a:bodyPr/>
          <a:lstStyle/>
          <a:p>
            <a:pPr algn="ctr"/>
            <a:r>
              <a:rPr lang="en-US" sz="3600" dirty="0" smtClean="0"/>
              <a:t>4)WHAT IS THERE IN THE KITCEN?</a:t>
            </a:r>
            <a:endParaRPr lang="ru-RU" sz="3600" dirty="0"/>
          </a:p>
        </p:txBody>
      </p:sp>
      <p:pic>
        <p:nvPicPr>
          <p:cNvPr id="4" name="Рисунок 3" descr="kitchen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430971" y="1608415"/>
            <a:ext cx="3317072" cy="221799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86050" y="4572008"/>
            <a:ext cx="3624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A)TABLE     B)SOFA    C)MIRROR</a:t>
            </a:r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6" name="Рисунок 5" descr="table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00034" y="5214950"/>
            <a:ext cx="1828800" cy="1428750"/>
          </a:xfrm>
          <a:prstGeom prst="rect">
            <a:avLst/>
          </a:prstGeom>
        </p:spPr>
      </p:pic>
      <p:pic>
        <p:nvPicPr>
          <p:cNvPr id="7" name="Рисунок 6" descr="mirror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777056" y="5214950"/>
            <a:ext cx="876300" cy="1428750"/>
          </a:xfrm>
          <a:prstGeom prst="rect">
            <a:avLst/>
          </a:prstGeom>
        </p:spPr>
      </p:pic>
      <p:pic>
        <p:nvPicPr>
          <p:cNvPr id="8" name="Рисунок 7" descr="sofa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3357554" y="5214950"/>
            <a:ext cx="2276475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40885015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5)What is there in the bedroom?</a:t>
            </a:r>
            <a:endParaRPr lang="ru-RU" dirty="0"/>
          </a:p>
        </p:txBody>
      </p:sp>
      <p:pic>
        <p:nvPicPr>
          <p:cNvPr id="4" name="Содержимое 3" descr="desk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2618340" y="4226864"/>
            <a:ext cx="2500298" cy="231509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 descr="books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399583" y="4242192"/>
            <a:ext cx="1386994" cy="2374144"/>
          </a:xfrm>
          <a:prstGeom prst="rect">
            <a:avLst/>
          </a:prstGeom>
        </p:spPr>
      </p:pic>
      <p:pic>
        <p:nvPicPr>
          <p:cNvPr id="6" name="Рисунок 5" descr="carpet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251520" y="4169117"/>
            <a:ext cx="2160240" cy="239168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rot="21049559">
            <a:off x="6879234" y="4743591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a)carpet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14821">
            <a:off x="6820217" y="5413493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b)desk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20802906">
            <a:off x="6881334" y="6017109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c)books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0" name="5-конечная звезда 9"/>
          <p:cNvSpPr/>
          <p:nvPr/>
        </p:nvSpPr>
        <p:spPr>
          <a:xfrm>
            <a:off x="7572396" y="5429264"/>
            <a:ext cx="1200152" cy="11287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11" name="Рисунок 10" descr="bedroom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2843808" y="1268760"/>
            <a:ext cx="3031916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10204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6) What is there in the kitchen ?</a:t>
            </a:r>
            <a:endParaRPr lang="ru-RU" dirty="0"/>
          </a:p>
        </p:txBody>
      </p:sp>
      <p:pic>
        <p:nvPicPr>
          <p:cNvPr id="16" name="Содержимое 15" descr="books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3112460" y="5213132"/>
            <a:ext cx="942975" cy="1428750"/>
          </a:xfrm>
        </p:spPr>
      </p:pic>
      <p:pic>
        <p:nvPicPr>
          <p:cNvPr id="7" name="Рисунок 6" descr="cooker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207585" y="5213132"/>
            <a:ext cx="904875" cy="1428750"/>
          </a:xfrm>
          <a:prstGeom prst="rect">
            <a:avLst/>
          </a:prstGeom>
        </p:spPr>
      </p:pic>
      <p:pic>
        <p:nvPicPr>
          <p:cNvPr id="10" name="Рисунок 9" descr="lamp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4067944" y="5190016"/>
            <a:ext cx="1076325" cy="142875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10145" y="5155680"/>
            <a:ext cx="48577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white"/>
                </a:solidFill>
              </a:rPr>
              <a:t>A) cooker</a:t>
            </a:r>
          </a:p>
          <a:p>
            <a:r>
              <a:rPr lang="en-US" sz="2400" dirty="0" smtClean="0">
                <a:solidFill>
                  <a:prstClr val="white"/>
                </a:solidFill>
              </a:rPr>
              <a:t>B) books</a:t>
            </a:r>
          </a:p>
          <a:p>
            <a:r>
              <a:rPr lang="en-US" sz="2400" dirty="0" smtClean="0">
                <a:solidFill>
                  <a:prstClr val="white"/>
                </a:solidFill>
              </a:rPr>
              <a:t>C) lamp</a:t>
            </a:r>
          </a:p>
          <a:p>
            <a:endParaRPr lang="en-US" dirty="0" smtClean="0">
              <a:solidFill>
                <a:prstClr val="white"/>
              </a:solidFill>
            </a:endParaRPr>
          </a:p>
        </p:txBody>
      </p:sp>
      <p:pic>
        <p:nvPicPr>
          <p:cNvPr id="17" name="Рисунок 16" descr="kitchen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5144268" y="1484785"/>
            <a:ext cx="3118483" cy="2033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9675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642918"/>
            <a:ext cx="7851648" cy="1828800"/>
          </a:xfrm>
        </p:spPr>
        <p:txBody>
          <a:bodyPr/>
          <a:lstStyle/>
          <a:p>
            <a:pPr algn="l"/>
            <a:r>
              <a:rPr lang="en-US" dirty="0" smtClean="0"/>
              <a:t>7)What is there in the living room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4714884"/>
            <a:ext cx="7854696" cy="17526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a) Bed           </a:t>
            </a:r>
            <a:r>
              <a:rPr lang="ru-RU" sz="2400" dirty="0" smtClean="0"/>
              <a:t>     </a:t>
            </a:r>
            <a:r>
              <a:rPr lang="en-US" sz="2400" dirty="0" smtClean="0"/>
              <a:t>   b)Sofa          </a:t>
            </a:r>
            <a:r>
              <a:rPr lang="ru-RU" sz="2400" dirty="0" smtClean="0"/>
              <a:t>  </a:t>
            </a:r>
            <a:r>
              <a:rPr lang="en-US" sz="2400" dirty="0" smtClean="0"/>
              <a:t> c)Cooker</a:t>
            </a:r>
            <a:endParaRPr lang="ru-RU" sz="2400" dirty="0"/>
          </a:p>
        </p:txBody>
      </p:sp>
      <p:pic>
        <p:nvPicPr>
          <p:cNvPr id="4" name="Рисунок 3" descr="living room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626698" y="1934188"/>
            <a:ext cx="2673634" cy="1782843"/>
          </a:xfrm>
          <a:prstGeom prst="rect">
            <a:avLst/>
          </a:prstGeom>
        </p:spPr>
      </p:pic>
      <p:pic>
        <p:nvPicPr>
          <p:cNvPr id="6" name="Рисунок 5" descr="bed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11560" y="4293096"/>
            <a:ext cx="1285884" cy="13573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 descr="sofa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059832" y="4343113"/>
            <a:ext cx="1566866" cy="1428750"/>
          </a:xfrm>
          <a:prstGeom prst="rect">
            <a:avLst/>
          </a:prstGeom>
        </p:spPr>
      </p:pic>
      <p:pic>
        <p:nvPicPr>
          <p:cNvPr id="8" name="Рисунок 7" descr="cooker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5720145" y="4414541"/>
            <a:ext cx="995363" cy="1357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69017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8)What is there in the bathroom?</a:t>
            </a:r>
            <a:endParaRPr lang="ru-RU" dirty="0"/>
          </a:p>
        </p:txBody>
      </p:sp>
      <p:pic>
        <p:nvPicPr>
          <p:cNvPr id="4" name="Объект 3" descr="bathroom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3563888" y="2060848"/>
            <a:ext cx="1655430" cy="16444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47664" y="4149080"/>
            <a:ext cx="55098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a) bed     b) mirror     c)</a:t>
            </a:r>
            <a:r>
              <a:rPr lang="ru-RU" sz="3200" dirty="0" smtClean="0"/>
              <a:t> </a:t>
            </a:r>
            <a:r>
              <a:rPr lang="en-US" sz="3200" dirty="0" smtClean="0"/>
              <a:t>fridge</a:t>
            </a:r>
            <a:endParaRPr lang="ru-RU" sz="3200" dirty="0"/>
          </a:p>
        </p:txBody>
      </p:sp>
      <p:pic>
        <p:nvPicPr>
          <p:cNvPr id="6" name="Рисунок 5" descr="bed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115616" y="4941168"/>
            <a:ext cx="1285884" cy="13573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Рисунок 7" descr="mirror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491880" y="4941168"/>
            <a:ext cx="876300" cy="1428750"/>
          </a:xfrm>
          <a:prstGeom prst="rect">
            <a:avLst/>
          </a:prstGeom>
        </p:spPr>
      </p:pic>
      <p:pic>
        <p:nvPicPr>
          <p:cNvPr id="1026" name="Picture 2" descr="C:\Users\Катя\Desktop\работа 1\работа\открытый урок\картинки\kitchen\fridge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34227" y="4941168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526450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128</Words>
  <Application>Microsoft Office PowerPoint</Application>
  <PresentationFormat>Экран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Метро</vt:lpstr>
      <vt:lpstr>5th forms </vt:lpstr>
      <vt:lpstr>1)WHAT IS THERE IN THE KITCHEN?</vt:lpstr>
      <vt:lpstr>Слайд 3</vt:lpstr>
      <vt:lpstr>3) what is there in the bedroom ?</vt:lpstr>
      <vt:lpstr>4)WHAT IS THERE IN THE KITCEN?</vt:lpstr>
      <vt:lpstr>5)What is there in the bedroom?</vt:lpstr>
      <vt:lpstr>6) What is there in the kitchen ?</vt:lpstr>
      <vt:lpstr>7)What is there in the living room?</vt:lpstr>
      <vt:lpstr>8)What is there in the bathroom?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THERE IH THE KITCHEN?</dc:title>
  <dc:creator>Ученик</dc:creator>
  <cp:lastModifiedBy>Roman</cp:lastModifiedBy>
  <cp:revision>11</cp:revision>
  <dcterms:created xsi:type="dcterms:W3CDTF">2013-12-05T06:56:48Z</dcterms:created>
  <dcterms:modified xsi:type="dcterms:W3CDTF">2014-03-06T19:50:56Z</dcterms:modified>
</cp:coreProperties>
</file>