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99" r:id="rId2"/>
    <p:sldId id="256" r:id="rId3"/>
    <p:sldId id="258" r:id="rId4"/>
    <p:sldId id="260" r:id="rId5"/>
    <p:sldId id="261" r:id="rId6"/>
    <p:sldId id="262" r:id="rId7"/>
    <p:sldId id="263" r:id="rId8"/>
    <p:sldId id="265" r:id="rId9"/>
    <p:sldId id="292" r:id="rId10"/>
    <p:sldId id="293" r:id="rId11"/>
    <p:sldId id="270" r:id="rId12"/>
    <p:sldId id="280" r:id="rId13"/>
    <p:sldId id="296" r:id="rId14"/>
    <p:sldId id="297" r:id="rId15"/>
    <p:sldId id="282" r:id="rId16"/>
    <p:sldId id="288" r:id="rId17"/>
    <p:sldId id="289" r:id="rId18"/>
    <p:sldId id="290" r:id="rId19"/>
    <p:sldId id="291" r:id="rId20"/>
    <p:sldId id="294" r:id="rId21"/>
    <p:sldId id="295" r:id="rId22"/>
    <p:sldId id="29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C6729B-2B2F-49F1-ADE9-EC055B002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39DA-C869-41F6-A03C-997BFF260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370-A6CA-476F-A47E-77C4B6CAC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DB8A-9939-44AB-A12D-663570C42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000AC-5406-4626-A475-4D4DF683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C53B7-6760-4C68-8DF3-3E41A651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6B3660-7BB0-475D-ADC7-BE475021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E54B-020D-4CCC-8C9A-43D8575A2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0330F3-4565-4223-8A07-A0124EF71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7132-7B5E-4ED0-A968-50FAA3D27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20C6F-9195-4E7B-9C2B-47B9819C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3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43F9D07-8D32-4A26-9B16-C2FE12AA6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6" r:id="rId4"/>
    <p:sldLayoutId id="2147483747" r:id="rId5"/>
    <p:sldLayoutId id="2147483740" r:id="rId6"/>
    <p:sldLayoutId id="2147483748" r:id="rId7"/>
    <p:sldLayoutId id="2147483741" r:id="rId8"/>
    <p:sldLayoutId id="2147483749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4714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школы</a:t>
            </a:r>
            <a:endParaRPr lang="ru-RU" sz="80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на ткани</a:t>
            </a:r>
            <a:endParaRPr lang="ru-RU" sz="48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E:\книжка о кружке составляем за 5 лет работы\Я как мастер делаю\2007 по 2011 годы творчество Рассказовой Т О\картины для Евтеевой Е Н май июнь 2011год\SAM_3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3500" y="1571625"/>
            <a:ext cx="6096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эмблемы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116013" y="1484313"/>
          <a:ext cx="6805612" cy="4530725"/>
        </p:xfrm>
        <a:graphic>
          <a:graphicData uri="http://schemas.openxmlformats.org/presentationml/2006/ole">
            <p:oleObj spid="_x0000_s3074" name="Точечный рисунок" r:id="rId3" imgW="8040222" imgH="535379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«</a:t>
            </a:r>
            <a:r>
              <a:rPr lang="ru-RU" sz="4800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90550" y="2000250"/>
          <a:ext cx="7962900" cy="4262438"/>
        </p:xfrm>
        <a:graphic>
          <a:graphicData uri="http://schemas.openxmlformats.org/presentationml/2006/ole">
            <p:oleObj spid="_x0000_s4098" name="Image" r:id="rId3" imgW="4594611" imgH="2752683" progId="Photoshop.Imag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«Мир математики»</a:t>
            </a:r>
            <a:endParaRPr lang="ru-RU" sz="48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E:\книжка о кружке составляем за 5 лет работы\все школьно оформительские работы 2007 2011 уч год\коридоры\панно в коридоре\мир матеметики результат\SAM_0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138" y="2519363"/>
            <a:ext cx="4038600" cy="3028950"/>
          </a:xfrm>
          <a:noFill/>
        </p:spPr>
      </p:pic>
      <p:pic>
        <p:nvPicPr>
          <p:cNvPr id="20484" name="Picture 3" descr="E:\книжка о кружке составляем за 5 лет работы\все школьно оформительские работы 2007 2011 уч год\коридоры\панно в коридоре\мир матеметики результат\SAM_0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56138" y="251936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пишут панно</a:t>
            </a:r>
            <a:endParaRPr lang="ru-RU" sz="48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E:\книжка о кружке составляем за 5 лет работы\все школьно оформительские работы 2007 2011 уч год\коридоры\панно в коридоре\мир математики процесс\SAM_0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138" y="2519363"/>
            <a:ext cx="4038600" cy="3028950"/>
          </a:xfrm>
          <a:noFill/>
        </p:spPr>
      </p:pic>
      <p:pic>
        <p:nvPicPr>
          <p:cNvPr id="21508" name="Picture 3" descr="E:\книжка о кружке составляем за 5 лет работы\все школьно оформительские работы 2007 2011 уч год\коридоры\панно в коридоре\мир математики процесс\SAM_0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56138" y="251936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Шрифтовой стенд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112838"/>
            <a:ext cx="7715250" cy="51736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3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398588"/>
            <a:ext cx="728662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Оформление выпускных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Текст 11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/>
            <a:r>
              <a:rPr lang="ru-RU" smtClean="0"/>
              <a:t>2012 , 2013 год</a:t>
            </a:r>
          </a:p>
        </p:txBody>
      </p:sp>
      <p:sp>
        <p:nvSpPr>
          <p:cNvPr id="23556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/>
            <a:r>
              <a:rPr lang="ru-RU" smtClean="0"/>
              <a:t>2010, 2011 год</a:t>
            </a:r>
          </a:p>
        </p:txBody>
      </p:sp>
      <p:pic>
        <p:nvPicPr>
          <p:cNvPr id="23557" name="Picture 3" descr="E:\книжка о кружке составляем за 5 лет работы\все школьно оформительские работы 2007 2011 уч год\декорации на сцену\выпускные\SAM_59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924175"/>
            <a:ext cx="4040188" cy="3028950"/>
          </a:xfrm>
          <a:noFill/>
        </p:spPr>
      </p:pic>
      <p:pic>
        <p:nvPicPr>
          <p:cNvPr id="23558" name="Picture 4" descr="E:\книжка о кружке составляем за 5 лет работы\все школьно оформительские работы 2007 2011 уч год\декорации на сцену\выпускные\Изображение 1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6613" y="3098800"/>
            <a:ext cx="4038600" cy="2679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Декорации на олимпиаду 2014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9" name="Picture 2" descr="E:\книжка о кружке составляем за 5 лет работы\все школьно оформительские работы 2007 2011 уч год\декорации на сцену\на олимпиаду в сочи\SAM_6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857375"/>
            <a:ext cx="3000375" cy="4000500"/>
          </a:xfrm>
          <a:noFill/>
        </p:spPr>
      </p:pic>
      <p:pic>
        <p:nvPicPr>
          <p:cNvPr id="24580" name="Picture 3" descr="E:\книжка о кружке составляем за 5 лет работы\все школьно оформительские работы 2007 2011 уч год\декорации на сцену\на олимпиаду в сочи\SAM_6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56138" y="251936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Декорации на новый год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5603" name="Picture 5" descr="E:\книжка о кружке составляем за 5 лет работы\все школьно оформительские работы 2007 2011 уч год\декорации на сцену\Новая папка (3)\Изображение 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428750"/>
            <a:ext cx="2151063" cy="3238500"/>
          </a:xfrm>
          <a:noFill/>
        </p:spPr>
      </p:pic>
      <p:pic>
        <p:nvPicPr>
          <p:cNvPr id="25604" name="Picture 2" descr="E:\книжка о кружке составляем за 5 лет работы\все школьно оформительские работы 2007 2011 уч год\декорации на сцену\новый год 2014\SAM_6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88075" y="1500188"/>
            <a:ext cx="2303463" cy="3071812"/>
          </a:xfrm>
          <a:noFill/>
        </p:spPr>
      </p:pic>
      <p:pic>
        <p:nvPicPr>
          <p:cNvPr id="25605" name="Рисунок 15" descr="SAM_56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1500188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Костюмы на праздники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7" name="Picture 3" descr="E:\книжка о кружке составляем за 5 лет работы\все школьно оформительские работы 2007 2011 уч год\декорации на сцену\костюмы\шапочки на масленицу процесс\SAM_2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785938"/>
            <a:ext cx="2571750" cy="1928812"/>
          </a:xfrm>
          <a:noFill/>
        </p:spPr>
      </p:pic>
      <p:pic>
        <p:nvPicPr>
          <p:cNvPr id="26628" name="Picture 2" descr="E:\книжка о кружке составляем за 5 лет работы\все школьно оформительские работы 2007 2011 уч год\декорации на сцену\костюмы\костюм колобка\SAM_5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86125" y="1785938"/>
            <a:ext cx="2319338" cy="3092450"/>
          </a:xfrm>
          <a:noFill/>
        </p:spPr>
      </p:pic>
      <p:pic>
        <p:nvPicPr>
          <p:cNvPr id="26629" name="Рисунок 9" descr="DSC_015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143375"/>
            <a:ext cx="24733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 descr="SAM_567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05500" y="178593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 descr="SAM_554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407193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7250" y="2089150"/>
            <a:ext cx="5214938" cy="3840163"/>
          </a:xfr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2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«Химия в жизни человека» </a:t>
            </a:r>
            <a:endParaRPr lang="ru-RU" sz="36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Витражи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7651" name="Picture 3" descr="E:\книжка о кружке составляем за 5 лет работы\все школьно оформительские работы 2007 2011 уч год\витражи\SAM_3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7400" y="1770063"/>
            <a:ext cx="3394075" cy="4525962"/>
          </a:xfrm>
          <a:noFill/>
        </p:spPr>
      </p:pic>
      <p:pic>
        <p:nvPicPr>
          <p:cNvPr id="27652" name="Picture 4" descr="E:\книжка о кружке составляем за 5 лет работы\все школьно оформительские работы 2007 2011 уч год\витражи\SAM_3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56138" y="251936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Оформление столовой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5" name="Picture 2" descr="E:\книжка о кружке составляем за 5 лет работы\все школьно оформительские работы 2007 2011 уч год\оформление столовой\SAM_6434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19650" y="1417638"/>
            <a:ext cx="2895600" cy="2171700"/>
          </a:xfrm>
          <a:noFill/>
        </p:spPr>
      </p:pic>
      <p:pic>
        <p:nvPicPr>
          <p:cNvPr id="28676" name="Picture 3" descr="E:\книжка о кружке составляем за 5 лет работы\все школьно оформительские работы 2007 2011 уч год\оформление столовой\SAM_643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87450" y="1516063"/>
            <a:ext cx="2836863" cy="2127250"/>
          </a:xfrm>
          <a:noFill/>
        </p:spPr>
      </p:pic>
      <p:pic>
        <p:nvPicPr>
          <p:cNvPr id="28677" name="Рисунок 6" descr="SAM_6432 - коп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 descr="SAM_6433 - копия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Масляная живопись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9699" name="Picture 3" descr="E:\книжка о кружке составляем за 5 лет работы\фотографии на буклет кружка 2013 год\Ильичева Кристина Андреевна 9 лет У пру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357313"/>
            <a:ext cx="2667000" cy="2000250"/>
          </a:xfrm>
          <a:noFill/>
        </p:spPr>
      </p:pic>
      <p:pic>
        <p:nvPicPr>
          <p:cNvPr id="29700" name="Picture 4" descr="E:\книжка о кружке составляем за 5 лет работы\фотографии на буклет кружка 2013 год\Соколова Кристина Сергеевна 9 лет Лето на берегу Пи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57875" y="1428750"/>
            <a:ext cx="2752725" cy="2063750"/>
          </a:xfrm>
          <a:noFill/>
        </p:spPr>
      </p:pic>
      <p:pic>
        <p:nvPicPr>
          <p:cNvPr id="29701" name="Рисунок 8" descr="Залина 13 лет Букет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1357313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9" descr="Касаткина Виктория 9 лет Осень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3" y="3571875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0" descr="Мурзаева Фаина Муратовна 16 лет аллея осенью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63" y="4286250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1" descr="Обухов Дмитрий Сергеевич 9 лет лесная дорог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50" y="3714750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</a:t>
            </a:r>
            <a:r>
              <a:rPr lang="ru-RU" sz="44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«Химия в жизни человека»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785938"/>
            <a:ext cx="2643188" cy="1982787"/>
          </a:xfrm>
          <a:noFill/>
        </p:spPr>
      </p:pic>
      <p:pic>
        <p:nvPicPr>
          <p:cNvPr id="14340" name="Picture 4" descr="PC0300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46638" y="1785938"/>
            <a:ext cx="2582862" cy="1936750"/>
          </a:xfrm>
          <a:noFill/>
        </p:spPr>
      </p:pic>
      <p:pic>
        <p:nvPicPr>
          <p:cNvPr id="14341" name="Рисунок 7" descr="DSC0219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88" y="42148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9" descr="DSC0219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4260850"/>
            <a:ext cx="27146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 в кабинет музыки </a:t>
            </a:r>
            <a:r>
              <a:rPr lang="ru-RU" sz="32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«Инструменты </a:t>
            </a:r>
            <a:r>
              <a:rPr lang="ru-RU" sz="3200" dirty="0" err="1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симфоническго</a:t>
            </a:r>
            <a:r>
              <a:rPr lang="ru-RU" sz="32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оркестра»</a:t>
            </a:r>
          </a:p>
        </p:txBody>
      </p:sp>
      <p:pic>
        <p:nvPicPr>
          <p:cNvPr id="15363" name="Picture 6" descr="E:\книжка о кружке составляем за 5 лет работы\все школьно оформительские работы 2007 2011 уч год\кабинеты\кабинет музыки\SAM_2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1175" y="1804988"/>
            <a:ext cx="603885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Стенды универсальные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770063"/>
            <a:ext cx="3825875" cy="4525962"/>
          </a:xfrm>
          <a:noFill/>
        </p:spPr>
      </p:pic>
      <p:pic>
        <p:nvPicPr>
          <p:cNvPr id="16388" name="Picture 6" descr="E:\книжка о кружке составляем за 5 лет работы\все школьно оформительские работы 2007 2011 уч год\стенды\SAM_3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7750" y="1785938"/>
            <a:ext cx="3467100" cy="260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Туристические эмблемы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071563" y="2000250"/>
          <a:ext cx="7308850" cy="3205163"/>
        </p:xfrm>
        <a:graphic>
          <a:graphicData uri="http://schemas.openxmlformats.org/presentationml/2006/ole">
            <p:oleObj spid="_x0000_s1026" name="Точечный рисунок" r:id="rId3" imgW="12142857" imgH="532381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Флаги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785813" y="1651000"/>
          <a:ext cx="7593012" cy="3975100"/>
        </p:xfrm>
        <a:graphic>
          <a:graphicData uri="http://schemas.openxmlformats.org/presentationml/2006/ole">
            <p:oleObj spid="_x0000_s2050" name="Точечный рисунок" r:id="rId3" imgW="9314286" imgH="487748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на ткани</a:t>
            </a:r>
          </a:p>
        </p:txBody>
      </p:sp>
      <p:pic>
        <p:nvPicPr>
          <p:cNvPr id="17411" name="Picture 7" descr="E:\книжка о кружке составляем за 5 лет работы\все школьно оформительские работы 2007 2011 уч год\коридоры\батики,на.стенах,школы\SAM_5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1666875"/>
            <a:ext cx="2857500" cy="2143125"/>
          </a:xfrm>
          <a:noFill/>
        </p:spPr>
      </p:pic>
      <p:pic>
        <p:nvPicPr>
          <p:cNvPr id="17412" name="Picture 8" descr="E:\книжка о кружке составляем за 5 лет работы\все школьно оформительские работы 2007 2011 уч год\коридоры\батики,на.стенах,школы\SAM_2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3500" y="1643063"/>
            <a:ext cx="2952750" cy="2214562"/>
          </a:xfrm>
          <a:noFill/>
        </p:spPr>
      </p:pic>
      <p:pic>
        <p:nvPicPr>
          <p:cNvPr id="17413" name="Рисунок 11" descr="SAM_04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4160838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2" descr="SAM_044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9688" y="41433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Панно на ткани</a:t>
            </a:r>
            <a:endParaRPr lang="ru-RU" sz="48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PC030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857375"/>
            <a:ext cx="2865438" cy="2149475"/>
          </a:xfrm>
          <a:noFill/>
        </p:spPr>
      </p:pic>
      <p:pic>
        <p:nvPicPr>
          <p:cNvPr id="18436" name="Picture 2" descr="E:\книжка о кружке составляем за 5 лет работы\все школьно оформительские работы 2007 2011 уч год\коридоры\батики,на.стенах,школы\SAM_5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88" y="1785938"/>
            <a:ext cx="2497137" cy="1873250"/>
          </a:xfrm>
          <a:noFill/>
        </p:spPr>
      </p:pic>
      <p:pic>
        <p:nvPicPr>
          <p:cNvPr id="18437" name="Рисунок 6" descr="SAM_54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42148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SAM_298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4071938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245</TotalTime>
  <Words>80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Times New Roman</vt:lpstr>
      <vt:lpstr>Arial</vt:lpstr>
      <vt:lpstr>Consolas</vt:lpstr>
      <vt:lpstr>Corbel</vt:lpstr>
      <vt:lpstr>Wingdings</vt:lpstr>
      <vt:lpstr>Wingdings 2</vt:lpstr>
      <vt:lpstr>Wingdings 3</vt:lpstr>
      <vt:lpstr>Calibri</vt:lpstr>
      <vt:lpstr>Метро</vt:lpstr>
      <vt:lpstr>Точечный рисунок</vt:lpstr>
      <vt:lpstr>Adobe Photoshop Image</vt:lpstr>
      <vt:lpstr>Оформление школы</vt:lpstr>
      <vt:lpstr>Панно «Химия в жизни человека» </vt:lpstr>
      <vt:lpstr>Панно «Химия в жизни человека»</vt:lpstr>
      <vt:lpstr>Стенд в кабинет музыки «Инструменты симфоническго оркестра»</vt:lpstr>
      <vt:lpstr>Стенды универсальные</vt:lpstr>
      <vt:lpstr>Туристические эмблемы</vt:lpstr>
      <vt:lpstr>Флаги</vt:lpstr>
      <vt:lpstr>Панно на ткани</vt:lpstr>
      <vt:lpstr>Панно на ткани</vt:lpstr>
      <vt:lpstr>Панно на ткани</vt:lpstr>
      <vt:lpstr>эмблемы</vt:lpstr>
      <vt:lpstr>Панно «Смешарики»</vt:lpstr>
      <vt:lpstr>Панно «Мир математики»</vt:lpstr>
      <vt:lpstr>Учащиеся пишут панно</vt:lpstr>
      <vt:lpstr>Шрифтовой стенд</vt:lpstr>
      <vt:lpstr>Оформление выпускных</vt:lpstr>
      <vt:lpstr>Декорации на олимпиаду 2014</vt:lpstr>
      <vt:lpstr>Декорации на новый год</vt:lpstr>
      <vt:lpstr>Костюмы на праздники</vt:lpstr>
      <vt:lpstr>Витражи</vt:lpstr>
      <vt:lpstr>Оформление столовой</vt:lpstr>
      <vt:lpstr>Масляная живопись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Настенное панно</dc:title>
  <dc:creator>Елена Сергеевна</dc:creator>
  <cp:lastModifiedBy>re</cp:lastModifiedBy>
  <cp:revision>89</cp:revision>
  <dcterms:created xsi:type="dcterms:W3CDTF">2009-12-08T18:44:27Z</dcterms:created>
  <dcterms:modified xsi:type="dcterms:W3CDTF">2014-03-28T11:20:20Z</dcterms:modified>
</cp:coreProperties>
</file>