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67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E208C-8FE2-43EB-9A48-F3114AC12BB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A809D0-CA7E-4329-B305-11508350E1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851648" cy="18288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convex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Вот какие молодцы, наши деды и отцы!</a:t>
            </a:r>
            <a:endParaRPr lang="ru-RU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Калашников Александр Александрович</a:t>
            </a:r>
            <a:b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Род войск – войска правительственной связи, комитета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гос</a:t>
            </a:r>
            <a: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Безопасности</a:t>
            </a:r>
            <a:b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Грузия г.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Рутави</a:t>
            </a:r>
            <a:r>
              <a:rPr lang="ru-RU" sz="320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1988 </a:t>
            </a:r>
            <a:r>
              <a:rPr lang="ru-RU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1990 гг.</a:t>
            </a:r>
            <a:endParaRPr lang="ru-RU" sz="3200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Documents and Settings\СИЗОН\Рабочий стол\Сканер\Калашников Александр\img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14422"/>
            <a:ext cx="2703513" cy="397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Documents and Settings\СИЗОН\Рабочий стол\Сканер\Калашников Александр\img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4324351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Сизон Евгений Петрович</a:t>
            </a:r>
            <a:b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Служил в </a:t>
            </a:r>
            <a:r>
              <a:rPr lang="ru-RU" sz="3200" dirty="0" err="1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трубопроподных</a:t>
            </a: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войсках </a:t>
            </a:r>
            <a:b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Венгрии, г. </a:t>
            </a:r>
            <a:r>
              <a:rPr lang="ru-RU" sz="3200" dirty="0" err="1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Дьер</a:t>
            </a: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1987 – 1989 гг.</a:t>
            </a:r>
            <a:b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Командир отделения.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194" name="Picture 2" descr="C:\Documents and Settings\СИЗОН\Рабочий стол\Сканер\Сизон\img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151313" cy="298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СИЗОН\Рабочий стол\Сканер\Сизон\img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3071834" cy="421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СИЗОН\Рабочий стол\Сканер\Сизон\img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000504"/>
            <a:ext cx="4003687" cy="259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Калашников Александр Александрович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218" name="Picture 2" descr="C:\Documents and Settings\СИЗОН\Рабочий стол\Сканер\Павлов(Калашников Александр Александрович)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041650" cy="4151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Documents and Settings\СИЗОН\Рабочий стол\Сканер\Павлов(Калашников Александр Александрович)\img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4194176" cy="311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Алексеев Николай Яковлевич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г.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Севостополь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1955 – 1958 гг.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МРО – морская разведка - радио отряды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0242" name="Picture 2" descr="C:\Documents and Settings\СИЗОН\Рабочий стол\Сканер\Панченко дед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2617787" cy="374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Documents and Settings\СИЗОН\Рабочий стол\Сканер\Панченко дед\img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836988" cy="263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Сазонов Александр Александрович</a:t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ВВС, Московская область</a:t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Станция Чкаловская</a:t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1988 – 1990 гг.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6" name="Picture 2" descr="C:\Documents and Settings\СИЗОН\Рабочий стол\Сканер\Сазанов\im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71480"/>
            <a:ext cx="291623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Documents and Settings\СИЗОН\Рабочий стол\Сканер\Сазанов\img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42672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СИЗОН\Рабочий стол\worl_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8" name="Овал 7"/>
          <p:cNvSpPr/>
          <p:nvPr/>
        </p:nvSpPr>
        <p:spPr>
          <a:xfrm>
            <a:off x="3428992" y="1142984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14678" y="2000240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4810" y="1643050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29322" y="2428868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86116" y="2214554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6314" y="2857496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86182" y="2714620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86050" y="2428868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71868" y="2571744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00430" y="2000240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13" idx="1"/>
          </p:cNvCxnSpPr>
          <p:nvPr/>
        </p:nvCxnSpPr>
        <p:spPr>
          <a:xfrm rot="16200000" flipH="1">
            <a:off x="3250397" y="1321579"/>
            <a:ext cx="1724974" cy="136778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9" idx="7"/>
          </p:cNvCxnSpPr>
          <p:nvPr/>
        </p:nvCxnSpPr>
        <p:spPr>
          <a:xfrm rot="16200000" flipH="1">
            <a:off x="3607587" y="1678769"/>
            <a:ext cx="857256" cy="1521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9" idx="6"/>
            <a:endCxn id="11" idx="7"/>
          </p:cNvCxnSpPr>
          <p:nvPr/>
        </p:nvCxnSpPr>
        <p:spPr>
          <a:xfrm>
            <a:off x="3286116" y="2035959"/>
            <a:ext cx="2704182" cy="403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1" idx="7"/>
            <a:endCxn id="15" idx="0"/>
          </p:cNvCxnSpPr>
          <p:nvPr/>
        </p:nvCxnSpPr>
        <p:spPr>
          <a:xfrm rot="16200000" flipV="1">
            <a:off x="4400803" y="849834"/>
            <a:ext cx="10462" cy="31685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5" idx="0"/>
            <a:endCxn id="10" idx="2"/>
          </p:cNvCxnSpPr>
          <p:nvPr/>
        </p:nvCxnSpPr>
        <p:spPr>
          <a:xfrm rot="5400000" flipH="1" flipV="1">
            <a:off x="3143240" y="1357299"/>
            <a:ext cx="750099" cy="13930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0"/>
            <a:endCxn id="16" idx="0"/>
          </p:cNvCxnSpPr>
          <p:nvPr/>
        </p:nvCxnSpPr>
        <p:spPr>
          <a:xfrm rot="16200000" flipH="1" flipV="1">
            <a:off x="3464711" y="1785926"/>
            <a:ext cx="928694" cy="6429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7" idx="1"/>
            <a:endCxn id="16" idx="0"/>
          </p:cNvCxnSpPr>
          <p:nvPr/>
        </p:nvCxnSpPr>
        <p:spPr>
          <a:xfrm rot="16200000" flipH="1">
            <a:off x="3278718" y="2242876"/>
            <a:ext cx="561042" cy="966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7" idx="1"/>
            <a:endCxn id="12" idx="0"/>
          </p:cNvCxnSpPr>
          <p:nvPr/>
        </p:nvCxnSpPr>
        <p:spPr>
          <a:xfrm rot="16200000" flipH="1" flipV="1">
            <a:off x="3314438" y="2018099"/>
            <a:ext cx="203852" cy="1890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12" idx="6"/>
            <a:endCxn id="14" idx="1"/>
          </p:cNvCxnSpPr>
          <p:nvPr/>
        </p:nvCxnSpPr>
        <p:spPr>
          <a:xfrm>
            <a:off x="3357554" y="2250273"/>
            <a:ext cx="439090" cy="4748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8" idx="1"/>
            <a:endCxn id="14" idx="3"/>
          </p:cNvCxnSpPr>
          <p:nvPr/>
        </p:nvCxnSpPr>
        <p:spPr>
          <a:xfrm rot="16200000" flipH="1">
            <a:off x="2806974" y="1785926"/>
            <a:ext cx="1622150" cy="35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14422"/>
            <a:ext cx="428628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Будем в Армии служить! Будем Родину хранить! Чтобы было нам всегда Хорошо на свете жить!</a:t>
            </a:r>
          </a:p>
          <a:p>
            <a:endParaRPr lang="ru-RU" sz="29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9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Один у нас у всех девиз: «Не отступать назад». Недаром люди говорят: «Солдат всегда солдат!»</a:t>
            </a:r>
            <a:endParaRPr lang="ru-RU" sz="29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ВНЕКЛАССНОГО МЕРОПРИЯТИЯ.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mtClean="0"/>
              <a:t>Воспитание  </a:t>
            </a:r>
            <a:r>
              <a:rPr lang="ru-RU" dirty="0" smtClean="0"/>
              <a:t>чувств гордости за свою семью, уважения к родителям;</a:t>
            </a:r>
          </a:p>
          <a:p>
            <a:pPr lvl="0"/>
            <a:r>
              <a:rPr lang="ru-RU" dirty="0" smtClean="0"/>
              <a:t>формирование положительного отношения, уважения к семьям одноклассников;</a:t>
            </a:r>
          </a:p>
          <a:p>
            <a:pPr lvl="0"/>
            <a:r>
              <a:rPr lang="ru-RU" dirty="0" smtClean="0"/>
              <a:t>сплочение классного коллектива, коллектива учащихся и родителей, сплочение семей;</a:t>
            </a:r>
          </a:p>
          <a:p>
            <a:pPr lvl="0"/>
            <a:r>
              <a:rPr lang="ru-RU" dirty="0" smtClean="0"/>
              <a:t> создать условия для формирования готовности учащихся к служению Отечеству, </a:t>
            </a:r>
          </a:p>
          <a:p>
            <a:pPr lvl="0"/>
            <a:r>
              <a:rPr lang="ru-RU" dirty="0" smtClean="0"/>
              <a:t> воспитывать патриотизм и чувство товарищества; </a:t>
            </a:r>
          </a:p>
          <a:p>
            <a:pPr lvl="0"/>
            <a:r>
              <a:rPr lang="ru-RU" dirty="0" smtClean="0"/>
              <a:t>способствовать поднятию престижа армии;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736"/>
            <a:ext cx="67151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 страже Родины любимой </a:t>
            </a: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Родная Армия стоит.</a:t>
            </a: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бою за счастье человека </a:t>
            </a: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Она надежный меч и щит.</a:t>
            </a:r>
          </a:p>
          <a:p>
            <a:endParaRPr lang="ru-RU" sz="2900" dirty="0" smtClean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Наша Армия родная </a:t>
            </a: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 отважна, и сильна, </a:t>
            </a: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Никому не угрожая, </a:t>
            </a:r>
          </a:p>
          <a:p>
            <a:r>
              <a:rPr lang="ru-RU" sz="29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Охраняет нас она</a:t>
            </a:r>
            <a:r>
              <a:rPr lang="ru-RU" sz="29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9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Азаров Николай </a:t>
            </a:r>
            <a:r>
              <a:rPr lang="ru-RU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Аввакумович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Служил в Мурманске </a:t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1954-1956гг.</a:t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СИЗОН\Рабочий стол\Сканер\Азаров дед\img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000396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СИЗОН\Рабочий стол\Сканер\Азаров дед\img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22566" cy="4033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4643446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Эта память о пути нелегком, </a:t>
            </a:r>
          </a:p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де когда – то я присягу дал </a:t>
            </a:r>
          </a:p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И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в дали от Родины любимой</a:t>
            </a:r>
          </a:p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два года юности отдал.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Азаров Сергей Николаевич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Служил в Белоруссии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1982 – 1984гг.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СИЗОН\Рабочий стол\Сканер\Азаров отец\im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4714908" cy="342902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051" name="Picture 3" descr="C:\Documents and Settings\СИЗОН\Рабочий стол\Сканер\Азаров отец\img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2743200" cy="4035425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Калашников Владимир Викторович</a:t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МВД г. Челябинск</a:t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1988-1990 гг.</a:t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Сержант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</a:endParaRPr>
          </a:p>
        </p:txBody>
      </p:sp>
      <p:pic>
        <p:nvPicPr>
          <p:cNvPr id="3074" name="Picture 2" descr="C:\Documents and Settings\СИЗОН\Рабочий стол\Сканер\Буян\img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2714644" cy="3871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СИЗОН\Рабочий стол\Сканер\Буян\img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85794"/>
            <a:ext cx="4638675" cy="298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678661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Герман Александр Леонидович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Служил в Монгольской Народной Республике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1983 </a:t>
            </a:r>
            <a:r>
              <a:rPr lang="ru-RU" sz="310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– </a:t>
            </a:r>
            <a:r>
              <a:rPr lang="ru-RU" sz="310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1985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гг.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Старший музыкант военных оркестров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.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СИЗОН\Рабочий стол\Сканер\Герман\im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142852"/>
            <a:ext cx="2928958" cy="453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СИЗОН\Рабочий стол\Сканер\Герман\img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5357813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Гетьман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Михаил Викторович</a:t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Киевский Краснознаменный оперативный полк</a:t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1989 – 1991 гг.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C:\Documents and Settings\СИЗОН\Рабочий стол\Сканер\Гетьман\img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28736"/>
            <a:ext cx="2809875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СИЗОН\Рабочий стол\Сканер\Гетьман\img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071966" cy="4014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Заводнов</a:t>
            </a:r>
            <a: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Иван Никитич</a:t>
            </a:r>
            <a:b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Пограничник в Туркменистане</a:t>
            </a:r>
            <a:b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1960 – 1963 гг.</a:t>
            </a:r>
            <a:b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Старший сержант.</a:t>
            </a:r>
            <a:endParaRPr lang="ru-RU" sz="32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 descr="C:\Documents and Settings\СИЗОН\Рабочий стол\Сканер\Заводнов(киреич)\img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2643206" cy="3898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Documents and Settings\СИЗОН\Рабочий стол\Сканер\Заводнов(киреич)\img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795587" cy="398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201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Вот какие молодцы, наши деды и отцы!</vt:lpstr>
      <vt:lpstr>ЦЕЛИ ВНЕКЛАССНОГО МЕРОПРИЯТИЯ.</vt:lpstr>
      <vt:lpstr>Слайд 3</vt:lpstr>
      <vt:lpstr>Азаров Николай Аввакумович Служил в Мурманске  1954-1956гг.         </vt:lpstr>
      <vt:lpstr>Азаров Сергей Николаевич Служил в Белоруссии 1982 – 1984гг.</vt:lpstr>
      <vt:lpstr>Калашников Владимир Викторович МВД г. Челябинск 1988-1990 гг. Сержант</vt:lpstr>
      <vt:lpstr>Герман Александр Леонидович Служил в Монгольской Народной Республике 1983 – 1985 гг. Старший музыкант военных оркестров.</vt:lpstr>
      <vt:lpstr>Гетьман Михаил Викторович Киевский Краснознаменный оперативный полк 1989 – 1991 гг.</vt:lpstr>
      <vt:lpstr>Заводнов Иван Никитич Пограничник в Туркменистане 1960 – 1963 гг. Старший сержант.</vt:lpstr>
      <vt:lpstr>Калашников Александр Александрович Род войск – войска правительственной связи, комитета гос. Безопасности Грузия г. Рутави 1988 – 1990 гг.</vt:lpstr>
      <vt:lpstr>Сизон Евгений Петрович Служил в трубопроподных войсках  В Венгрии, г. Дьер 1987 – 1989 гг. Командир отделения. </vt:lpstr>
      <vt:lpstr>Калашников Александр Александрович </vt:lpstr>
      <vt:lpstr>Алексеев Николай Яковлевич г. Севостополь 1955 – 1958 гг. МРО – морская разведка - радио отряды</vt:lpstr>
      <vt:lpstr>Сазонов Александр Александрович ВВС, Московская область Станция Чкаловская 1988 – 1990 гг.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какие молодцы, наши деды и отцы!</dc:title>
  <dc:creator>Дмитрий</dc:creator>
  <cp:lastModifiedBy>999</cp:lastModifiedBy>
  <cp:revision>27</cp:revision>
  <dcterms:created xsi:type="dcterms:W3CDTF">2009-02-15T07:11:34Z</dcterms:created>
  <dcterms:modified xsi:type="dcterms:W3CDTF">2013-12-27T12:26:51Z</dcterms:modified>
</cp:coreProperties>
</file>