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2" r:id="rId5"/>
    <p:sldId id="271" r:id="rId6"/>
    <p:sldId id="272" r:id="rId7"/>
    <p:sldId id="273" r:id="rId8"/>
    <p:sldId id="274" r:id="rId9"/>
    <p:sldId id="266" r:id="rId10"/>
    <p:sldId id="265" r:id="rId11"/>
    <p:sldId id="267" r:id="rId12"/>
    <p:sldId id="268" r:id="rId13"/>
    <p:sldId id="270" r:id="rId14"/>
    <p:sldId id="275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Book Antiqua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824BD64F-A9C5-4255-8A64-890B7E04E30A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fld id="{2B910DBE-4BFA-4AD3-9EB1-0DAEEF5C4B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597BDC-7190-4DAF-9FF3-5C15D14B0CAE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AAFF1-9B30-4226-876E-83528B101E29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0D6A7-1D36-48D7-89C9-7452F5B449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A9862-4A3C-49C1-8808-DFE89F49D9E3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0D7C-E18C-4CA5-9E98-40F85C23A3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1E479-A10A-4F82-BA34-7776FD282568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D8AE-4114-45D0-AD54-83942B34B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AA7BA-C885-4FE2-86AA-5DA234B13501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5386B-3DEC-4E57-9CFC-B99512261E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C556E9-2E8D-48AE-9C23-6D84AF577955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1BAFA-FBA6-418E-9F33-882982425D5F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56E69-9797-4626-A18D-E18FB96607B8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D368C-0FDC-4246-B11D-BC2B67700F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24A9C-C7AC-46CD-9C15-1EE6B33135DB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27893-4DF6-446F-A16B-2ED955B4D6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1531D4-8494-46F3-B525-654ACB18C012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21976-0886-4303-9FC5-2A533D7793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8264B-3743-4E0B-B75A-547340FAEF82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8A435-4219-4D42-AE86-7793A8753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EF58BE-71AF-4E0A-ACF0-CBB7A8475355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E29D8-5419-4E53-9C9A-7710787A1F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3F3CB-164A-49CE-BEAB-1A1D4CD3C0BD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EBCB-6E04-4A8A-814C-C9B5A1E12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5660505D-4B8A-40F7-A882-C3982946E376}" type="datetimeFigureOut">
              <a:rPr lang="ru-RU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fld id="{91A33638-17DA-4BFF-874B-4F615826C53B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Arial" charset="0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kumimoji="1" sz="2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  <a:p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kumimoji="0" lang="en-US" sz="2400" smtClean="0">
                <a:cs typeface="Arial" pitchFamily="34" charset="0"/>
              </a:rPr>
              <a:t>Stand up! Clap! Clap!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z="2400" smtClean="0">
                <a:cs typeface="Arial" pitchFamily="34" charset="0"/>
              </a:rPr>
              <a:t>Arms up! Clap! Clap!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z="2400" smtClean="0">
                <a:cs typeface="Arial" pitchFamily="34" charset="0"/>
              </a:rPr>
              <a:t>Step! Step! Arms Down!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z="2400" smtClean="0">
                <a:cs typeface="Arial" pitchFamily="34" charset="0"/>
              </a:rPr>
              <a:t>Clap! Clap! Sit down!</a:t>
            </a:r>
          </a:p>
          <a:p>
            <a:pPr marL="0" indent="0">
              <a:buFont typeface="Wingdings 2" pitchFamily="18" charset="2"/>
              <a:buNone/>
            </a:pPr>
            <a:endParaRPr kumimoji="0" lang="ru-RU" sz="2400" smtClean="0"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14738" y="260350"/>
            <a:ext cx="53498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Help Larry, Lulu and Rascal!</a:t>
            </a:r>
            <a:endParaRPr lang="ru-RU" dirty="0"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kumimoji="0" lang="ru-RU" smtClean="0">
                <a:cs typeface="Arial" pitchFamily="34" charset="0"/>
              </a:rPr>
              <a:t>Исправь предложения: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kumimoji="0" lang="en-US" smtClean="0">
                <a:cs typeface="Arial" pitchFamily="34" charset="0"/>
              </a:rPr>
              <a:t>Larry and Lulu are ten.  Larry is …   Lulu is …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kumimoji="0" lang="en-US" smtClean="0">
                <a:cs typeface="Arial" pitchFamily="34" charset="0"/>
              </a:rPr>
              <a:t>They do not go to school.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kumimoji="0" lang="en-US" smtClean="0">
                <a:cs typeface="Arial" pitchFamily="34" charset="0"/>
              </a:rPr>
              <a:t>Larry and Lulu help Santa Claus.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kumimoji="0" lang="en-US" smtClean="0">
                <a:cs typeface="Arial" pitchFamily="34" charset="0"/>
              </a:rPr>
              <a:t>Rascal is a nice black cat.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kumimoji="0" lang="en-US" smtClean="0">
                <a:cs typeface="Arial" pitchFamily="34" charset="0"/>
              </a:rPr>
              <a:t>Lulu would like a big red ball.</a:t>
            </a:r>
          </a:p>
          <a:p>
            <a:pPr marL="0" indent="0">
              <a:buFont typeface="Wingdings 2" pitchFamily="18" charset="2"/>
              <a:buAutoNum type="arabicPeriod"/>
            </a:pPr>
            <a:r>
              <a:rPr kumimoji="0" lang="en-US" smtClean="0">
                <a:cs typeface="Arial" pitchFamily="34" charset="0"/>
              </a:rPr>
              <a:t>They have got a nice Sunday tree.</a:t>
            </a:r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Скажи, что бы ты хотел получить в подарок от Деда Мороза.</a:t>
            </a:r>
            <a:endParaRPr lang="ru-RU" dirty="0">
              <a:ea typeface="+mj-ea"/>
              <a:cs typeface="+mj-cs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kumimoji="0" lang="en-US" smtClean="0"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kumimoji="0" lang="en-US" smtClean="0"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kumimoji="0" lang="ru-RU" smtClean="0">
                <a:cs typeface="Arial" pitchFamily="34" charset="0"/>
              </a:rPr>
              <a:t>Начни своё высказывание со слов:</a:t>
            </a:r>
          </a:p>
          <a:p>
            <a:pPr marL="0" indent="0" algn="ctr">
              <a:buFont typeface="Wingdings 2" pitchFamily="18" charset="2"/>
              <a:buNone/>
            </a:pPr>
            <a:r>
              <a:rPr kumimoji="0" lang="en-US" sz="4400" smtClean="0">
                <a:cs typeface="Arial" pitchFamily="34" charset="0"/>
              </a:rPr>
              <a:t>I would like….</a:t>
            </a:r>
            <a:endParaRPr kumimoji="0" lang="ru-RU" sz="440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1371600"/>
            <a:ext cx="8229600" cy="1828800"/>
          </a:xfrm>
        </p:spPr>
        <p:txBody>
          <a:bodyPr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ea typeface="+mj-ea"/>
              <a:cs typeface="+mj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>
                <a:ea typeface="+mj-ea"/>
                <a:cs typeface="+mj-cs"/>
              </a:rPr>
              <a:t>Homework</a:t>
            </a:r>
            <a:endParaRPr lang="ru-RU" sz="6600" dirty="0">
              <a:ea typeface="+mj-ea"/>
              <a:cs typeface="+mj-cs"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743325"/>
          </a:xfrm>
        </p:spPr>
        <p:txBody>
          <a:bodyPr/>
          <a:lstStyle/>
          <a:p>
            <a:r>
              <a:rPr kumimoji="0" lang="en-US" sz="4800" smtClean="0">
                <a:cs typeface="Arial" pitchFamily="34" charset="0"/>
              </a:rPr>
              <a:t>1</a:t>
            </a:r>
            <a:r>
              <a:rPr kumimoji="0" lang="ru-RU" sz="4800" smtClean="0">
                <a:cs typeface="Arial" pitchFamily="34" charset="0"/>
              </a:rPr>
              <a:t>. </a:t>
            </a:r>
            <a:r>
              <a:rPr kumimoji="0" lang="en-US" sz="4800" smtClean="0">
                <a:cs typeface="Arial" pitchFamily="34" charset="0"/>
              </a:rPr>
              <a:t>Learn new words.</a:t>
            </a:r>
          </a:p>
          <a:p>
            <a:r>
              <a:rPr kumimoji="0" lang="en-US" sz="4800" smtClean="0">
                <a:cs typeface="Arial" pitchFamily="34" charset="0"/>
              </a:rPr>
              <a:t>2. A letter to Santa Claus</a:t>
            </a:r>
          </a:p>
          <a:p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Конец урока.</a:t>
            </a:r>
            <a:br>
              <a:rPr lang="ru-RU" dirty="0" smtClean="0">
                <a:ea typeface="+mj-ea"/>
                <a:cs typeface="+mj-cs"/>
              </a:rPr>
            </a:br>
            <a:endParaRPr lang="ru-RU" dirty="0">
              <a:ea typeface="+mj-ea"/>
              <a:cs typeface="+mj-cs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kumimoji="0" lang="ru-RU" smtClean="0">
                <a:cs typeface="Arial" pitchFamily="34" charset="0"/>
              </a:rPr>
              <a:t>Наш урок подходит к концу, мы с вами очень хорошо поработали.</a:t>
            </a:r>
          </a:p>
          <a:p>
            <a:pPr marL="0" indent="0">
              <a:buFont typeface="Wingdings 2" pitchFamily="18" charset="2"/>
              <a:buNone/>
            </a:pPr>
            <a:endParaRPr kumimoji="0" lang="ru-RU" smtClean="0"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The lesson is over.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                                  Good bye!</a:t>
            </a:r>
          </a:p>
          <a:p>
            <a:pPr marL="0" indent="0">
              <a:buFont typeface="Wingdings 2" pitchFamily="18" charset="2"/>
              <a:buNone/>
            </a:pPr>
            <a:endParaRPr kumimoji="0" lang="ru-RU" smtClean="0">
              <a:cs typeface="Arial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2565400"/>
            <a:ext cx="33845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705225"/>
          </a:xfrm>
        </p:spPr>
        <p:txBody>
          <a:bodyPr/>
          <a:lstStyle/>
          <a:p>
            <a:r>
              <a:rPr kumimoji="0" lang="en-US" sz="4000" smtClean="0">
                <a:cs typeface="Arial" pitchFamily="34" charset="0"/>
              </a:rPr>
              <a:t>Good morning, Good morning,</a:t>
            </a:r>
          </a:p>
          <a:p>
            <a:r>
              <a:rPr kumimoji="0" lang="en-US" sz="4000" smtClean="0">
                <a:cs typeface="Arial" pitchFamily="34" charset="0"/>
              </a:rPr>
              <a:t>Good morning to you!</a:t>
            </a:r>
          </a:p>
          <a:p>
            <a:r>
              <a:rPr kumimoji="0" lang="en-US" sz="4000" smtClean="0">
                <a:cs typeface="Arial" pitchFamily="34" charset="0"/>
              </a:rPr>
              <a:t>Good morning, Good morning,</a:t>
            </a:r>
          </a:p>
          <a:p>
            <a:r>
              <a:rPr kumimoji="0" lang="en-US" sz="4000" smtClean="0">
                <a:cs typeface="Arial" pitchFamily="34" charset="0"/>
              </a:rPr>
              <a:t>I am glad to see you!</a:t>
            </a:r>
          </a:p>
          <a:p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a typeface="+mj-ea"/>
                <a:cs typeface="+mj-cs"/>
              </a:rPr>
              <a:t>Фонетическая зарядка.</a:t>
            </a:r>
            <a:endParaRPr lang="ru-RU" dirty="0">
              <a:ea typeface="+mj-ea"/>
              <a:cs typeface="+mj-cs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kumimoji="0" lang="ru-RU" smtClean="0">
                <a:cs typeface="Arial" pitchFamily="34" charset="0"/>
              </a:rPr>
              <a:t> </a:t>
            </a:r>
            <a:r>
              <a:rPr kumimoji="0" lang="en-US" smtClean="0">
                <a:cs typeface="Arial" pitchFamily="34" charset="0"/>
              </a:rPr>
              <a:t>(a:)  park, are, car, dark, farmer ;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 (</a:t>
            </a:r>
            <a:r>
              <a:rPr kumimoji="0" lang="ru-RU" smtClean="0">
                <a:cs typeface="Arial" pitchFamily="34" charset="0"/>
              </a:rPr>
              <a:t>з:) </a:t>
            </a:r>
            <a:r>
              <a:rPr kumimoji="0" lang="en-US" smtClean="0">
                <a:cs typeface="Arial" pitchFamily="34" charset="0"/>
              </a:rPr>
              <a:t>her, girl, dirty, shirt, bird;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 </a:t>
            </a:r>
            <a:r>
              <a:rPr kumimoji="0" lang="ru-RU" smtClean="0">
                <a:cs typeface="Arial" pitchFamily="34" charset="0"/>
              </a:rPr>
              <a:t>(о:) </a:t>
            </a:r>
            <a:r>
              <a:rPr kumimoji="0" lang="en-US" smtClean="0">
                <a:cs typeface="Arial" pitchFamily="34" charset="0"/>
              </a:rPr>
              <a:t>horse, corn, short, morning;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 </a:t>
            </a:r>
            <a:r>
              <a:rPr kumimoji="0" lang="ru-RU" smtClean="0">
                <a:cs typeface="Arial" pitchFamily="34" charset="0"/>
              </a:rPr>
              <a:t>(</a:t>
            </a:r>
            <a:r>
              <a:rPr kumimoji="0" lang="en-US" smtClean="0">
                <a:cs typeface="Arial" pitchFamily="34" charset="0"/>
              </a:rPr>
              <a:t>w) what, why, when, where, white;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 (i:)  teacher, jeans, green, see, teeth.</a:t>
            </a:r>
          </a:p>
          <a:p>
            <a:pPr marL="0" indent="0">
              <a:buFont typeface="Wingdings 2" pitchFamily="18" charset="2"/>
              <a:buNone/>
            </a:pPr>
            <a:endParaRPr kumimoji="0" lang="ru-RU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755650" y="908050"/>
            <a:ext cx="8229600" cy="471011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Merry Christmas!                 Happy New Year!</a:t>
            </a:r>
          </a:p>
          <a:p>
            <a:pPr marL="0" indent="0">
              <a:buFont typeface="Wingdings 2" pitchFamily="18" charset="2"/>
              <a:buNone/>
            </a:pPr>
            <a:endParaRPr kumimoji="0" lang="en-US" smtClean="0"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</a:pPr>
            <a:endParaRPr kumimoji="0" lang="ru-RU" smtClean="0"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73238"/>
            <a:ext cx="34559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700213"/>
            <a:ext cx="2736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>
              <a:ea typeface="+mj-ea"/>
              <a:cs typeface="+mj-cs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6988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New words!</a:t>
            </a:r>
            <a:endParaRPr lang="ru-RU" sz="2800" dirty="0">
              <a:ea typeface="+mj-ea"/>
              <a:cs typeface="+mj-cs"/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Happy                                                       </a:t>
            </a:r>
            <a:r>
              <a:rPr kumimoji="0" lang="ru-RU" smtClean="0">
                <a:cs typeface="Arial" pitchFamily="34" charset="0"/>
              </a:rPr>
              <a:t>желать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New Year                                                  </a:t>
            </a:r>
            <a:r>
              <a:rPr kumimoji="0" lang="ru-RU" smtClean="0">
                <a:cs typeface="Arial" pitchFamily="34" charset="0"/>
              </a:rPr>
              <a:t>подарок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Christmas                                                </a:t>
            </a:r>
            <a:r>
              <a:rPr kumimoji="0" lang="ru-RU" smtClean="0">
                <a:cs typeface="Arial" pitchFamily="34" charset="0"/>
              </a:rPr>
              <a:t>счастливый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Wish                                                         </a:t>
            </a:r>
            <a:r>
              <a:rPr kumimoji="0" lang="ru-RU" smtClean="0">
                <a:cs typeface="Arial" pitchFamily="34" charset="0"/>
              </a:rPr>
              <a:t>Новый Год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Present                                                     </a:t>
            </a:r>
            <a:r>
              <a:rPr kumimoji="0" lang="ru-RU" smtClean="0">
                <a:cs typeface="Arial" pitchFamily="34" charset="0"/>
              </a:rPr>
              <a:t>Рождество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Santa Claus            </a:t>
            </a:r>
            <a:r>
              <a:rPr kumimoji="0" lang="en-US" smtClean="0">
                <a:cs typeface="Arial" pitchFamily="34" charset="0"/>
                <a:sym typeface="Wingdings" pitchFamily="2" charset="2"/>
              </a:rPr>
              <a:t> </a:t>
            </a:r>
            <a:r>
              <a:rPr kumimoji="0" lang="en-US" smtClean="0">
                <a:cs typeface="Arial" pitchFamily="34" charset="0"/>
              </a:rPr>
              <a:t>                         </a:t>
            </a:r>
            <a:r>
              <a:rPr kumimoji="0" lang="ru-RU" smtClean="0">
                <a:cs typeface="Arial" pitchFamily="34" charset="0"/>
              </a:rPr>
              <a:t> Счастливого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ru-RU" smtClean="0">
                <a:cs typeface="Arial" pitchFamily="34" charset="0"/>
              </a:rPr>
              <a:t>                                                                Рождества</a:t>
            </a:r>
          </a:p>
          <a:p>
            <a:pPr marL="0" indent="0">
              <a:buFont typeface="Wingdings 2" pitchFamily="18" charset="2"/>
              <a:buNone/>
            </a:pPr>
            <a:r>
              <a:rPr kumimoji="0" lang="en-US" smtClean="0">
                <a:cs typeface="Arial" pitchFamily="34" charset="0"/>
              </a:rPr>
              <a:t>Merry Christmas                                   </a:t>
            </a:r>
            <a:r>
              <a:rPr kumimoji="0" lang="ru-RU" smtClean="0">
                <a:cs typeface="Arial" pitchFamily="34" charset="0"/>
              </a:rPr>
              <a:t>Санта        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1844675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844675"/>
            <a:ext cx="71913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436562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2997200"/>
            <a:ext cx="8651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775" y="2781300"/>
            <a:ext cx="9001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213" y="4149725"/>
            <a:ext cx="1223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276</Words>
  <Application>Microsoft Office PowerPoint</Application>
  <PresentationFormat>Экран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Book Antiqua</vt:lpstr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Фонетическая зарядка.</vt:lpstr>
      <vt:lpstr>Слайд 4</vt:lpstr>
      <vt:lpstr>Слайд 5</vt:lpstr>
      <vt:lpstr>Слайд 6</vt:lpstr>
      <vt:lpstr>Слайд 7</vt:lpstr>
      <vt:lpstr>Слайд 8</vt:lpstr>
      <vt:lpstr>New words!</vt:lpstr>
      <vt:lpstr>Слайд 10</vt:lpstr>
      <vt:lpstr>Help Larry, Lulu and Rascal!</vt:lpstr>
      <vt:lpstr>Скажи, что бы ты хотел получить в подарок от Деда Мороза.</vt:lpstr>
      <vt:lpstr>Слайд 13</vt:lpstr>
      <vt:lpstr>Homework</vt:lpstr>
      <vt:lpstr>Конец урока. 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английского языка в 3 классе на тему: «Подарок на Рождество».</dc:title>
  <dc:creator>Генеральный</dc:creator>
  <cp:lastModifiedBy>re</cp:lastModifiedBy>
  <cp:revision>34</cp:revision>
  <cp:lastPrinted>2012-11-29T16:20:04Z</cp:lastPrinted>
  <dcterms:created xsi:type="dcterms:W3CDTF">2012-11-27T14:03:12Z</dcterms:created>
  <dcterms:modified xsi:type="dcterms:W3CDTF">2014-03-04T14:11:14Z</dcterms:modified>
</cp:coreProperties>
</file>