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58" r:id="rId5"/>
    <p:sldId id="265" r:id="rId6"/>
    <p:sldId id="266" r:id="rId7"/>
    <p:sldId id="267" r:id="rId8"/>
    <p:sldId id="268" r:id="rId9"/>
    <p:sldId id="269" r:id="rId10"/>
    <p:sldId id="28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6296FD-8D11-4686-B753-1B5E35234102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A3BCDB-6F27-4459-9D58-B07DE443873C}">
      <dgm:prSet phldrT="[Текст]" custT="1"/>
      <dgm:spPr/>
      <dgm:t>
        <a:bodyPr/>
        <a:lstStyle/>
        <a:p>
          <a:r>
            <a:rPr lang="en-US" sz="2400" dirty="0" smtClean="0"/>
            <a:t>5+4=</a:t>
          </a:r>
          <a:endParaRPr lang="ru-RU" sz="2400" dirty="0"/>
        </a:p>
      </dgm:t>
    </dgm:pt>
    <dgm:pt modelId="{F649E48D-D088-48E5-A44F-564C4586A1E1}" type="parTrans" cxnId="{65F7FB53-3064-48F2-B450-A127F3646100}">
      <dgm:prSet/>
      <dgm:spPr/>
      <dgm:t>
        <a:bodyPr/>
        <a:lstStyle/>
        <a:p>
          <a:endParaRPr lang="ru-RU"/>
        </a:p>
      </dgm:t>
    </dgm:pt>
    <dgm:pt modelId="{A1BD0B60-0C51-4EC8-9F9E-5123999A52B7}" type="sibTrans" cxnId="{65F7FB53-3064-48F2-B450-A127F3646100}">
      <dgm:prSet/>
      <dgm:spPr/>
      <dgm:t>
        <a:bodyPr/>
        <a:lstStyle/>
        <a:p>
          <a:endParaRPr lang="ru-RU"/>
        </a:p>
      </dgm:t>
    </dgm:pt>
    <dgm:pt modelId="{0B5089A5-2B85-4068-AECD-161C958FC50D}">
      <dgm:prSet phldrT="[Текст]" custT="1"/>
      <dgm:spPr/>
      <dgm:t>
        <a:bodyPr/>
        <a:lstStyle/>
        <a:p>
          <a:r>
            <a:rPr lang="en-US" sz="2400" dirty="0" smtClean="0"/>
            <a:t>5 plus 4 is equal to </a:t>
          </a:r>
          <a:endParaRPr lang="ru-RU" sz="2400" dirty="0"/>
        </a:p>
      </dgm:t>
    </dgm:pt>
    <dgm:pt modelId="{4C14E13A-9870-4D73-A7BD-654F5E648E48}" type="parTrans" cxnId="{E6487087-41DF-4AB4-B6D1-DEE7EF3B58EE}">
      <dgm:prSet/>
      <dgm:spPr/>
      <dgm:t>
        <a:bodyPr/>
        <a:lstStyle/>
        <a:p>
          <a:endParaRPr lang="ru-RU"/>
        </a:p>
      </dgm:t>
    </dgm:pt>
    <dgm:pt modelId="{C9616E92-F862-46DF-8482-AF7605BC0276}" type="sibTrans" cxnId="{E6487087-41DF-4AB4-B6D1-DEE7EF3B58EE}">
      <dgm:prSet/>
      <dgm:spPr/>
      <dgm:t>
        <a:bodyPr/>
        <a:lstStyle/>
        <a:p>
          <a:endParaRPr lang="ru-RU"/>
        </a:p>
      </dgm:t>
    </dgm:pt>
    <dgm:pt modelId="{C7E9EDD0-1D8C-4611-B703-813256F6D0F3}">
      <dgm:prSet phldrT="[Текст]" custT="1"/>
      <dgm:spPr/>
      <dgm:t>
        <a:bodyPr/>
        <a:lstStyle/>
        <a:p>
          <a:r>
            <a:rPr lang="en-US" sz="2400" dirty="0" smtClean="0"/>
            <a:t>To add 5 to 4 is equal to</a:t>
          </a:r>
          <a:endParaRPr lang="ru-RU" sz="2400" dirty="0"/>
        </a:p>
      </dgm:t>
    </dgm:pt>
    <dgm:pt modelId="{61096362-6971-4B49-A174-E78BE139E958}" type="parTrans" cxnId="{C63330EA-2692-417C-8153-65BD03602E69}">
      <dgm:prSet/>
      <dgm:spPr/>
      <dgm:t>
        <a:bodyPr/>
        <a:lstStyle/>
        <a:p>
          <a:endParaRPr lang="ru-RU"/>
        </a:p>
      </dgm:t>
    </dgm:pt>
    <dgm:pt modelId="{A56C4813-4F36-4C8C-A919-0D9E6ED43C87}" type="sibTrans" cxnId="{C63330EA-2692-417C-8153-65BD03602E69}">
      <dgm:prSet/>
      <dgm:spPr/>
      <dgm:t>
        <a:bodyPr/>
        <a:lstStyle/>
        <a:p>
          <a:endParaRPr lang="ru-RU"/>
        </a:p>
      </dgm:t>
    </dgm:pt>
    <dgm:pt modelId="{C96877E6-3D7A-45B7-9165-1003F222D7FC}">
      <dgm:prSet phldrT="[Текст]" custT="1"/>
      <dgm:spPr/>
      <dgm:t>
        <a:bodyPr/>
        <a:lstStyle/>
        <a:p>
          <a:r>
            <a:rPr lang="en-US" sz="2400" dirty="0" smtClean="0"/>
            <a:t>5+4= </a:t>
          </a:r>
          <a:endParaRPr lang="ru-RU" sz="2400" dirty="0"/>
        </a:p>
      </dgm:t>
    </dgm:pt>
    <dgm:pt modelId="{31FBF750-0FE7-4DD8-BDEE-38D2C41D06D2}" type="parTrans" cxnId="{C1CA46BD-C58A-4F0C-83DF-DC937A5CFCC1}">
      <dgm:prSet/>
      <dgm:spPr/>
      <dgm:t>
        <a:bodyPr/>
        <a:lstStyle/>
        <a:p>
          <a:endParaRPr lang="ru-RU"/>
        </a:p>
      </dgm:t>
    </dgm:pt>
    <dgm:pt modelId="{83233ECE-7247-4774-B02B-725A7A5010D3}" type="sibTrans" cxnId="{C1CA46BD-C58A-4F0C-83DF-DC937A5CFCC1}">
      <dgm:prSet/>
      <dgm:spPr/>
      <dgm:t>
        <a:bodyPr/>
        <a:lstStyle/>
        <a:p>
          <a:endParaRPr lang="ru-RU"/>
        </a:p>
      </dgm:t>
    </dgm:pt>
    <dgm:pt modelId="{75D2D735-2D8C-4BEF-AB17-38DA90145E76}">
      <dgm:prSet phldrT="[Текст]" custT="1"/>
      <dgm:spPr/>
      <dgm:t>
        <a:bodyPr/>
        <a:lstStyle/>
        <a:p>
          <a:r>
            <a:rPr lang="en-US" sz="2400" dirty="0" smtClean="0"/>
            <a:t>The sum of 5 and </a:t>
          </a:r>
          <a:r>
            <a:rPr lang="en-US" sz="2400" dirty="0" smtClean="0"/>
            <a:t>4 is equal to</a:t>
          </a:r>
          <a:endParaRPr lang="ru-RU" sz="2400" dirty="0"/>
        </a:p>
      </dgm:t>
    </dgm:pt>
    <dgm:pt modelId="{D26A274A-562B-40B1-B626-799773020111}" type="parTrans" cxnId="{6C0B92DF-2B5D-468D-8F3D-8AD0ADA0E515}">
      <dgm:prSet/>
      <dgm:spPr/>
      <dgm:t>
        <a:bodyPr/>
        <a:lstStyle/>
        <a:p>
          <a:endParaRPr lang="ru-RU"/>
        </a:p>
      </dgm:t>
    </dgm:pt>
    <dgm:pt modelId="{8A3DD744-E471-4C7F-BB4C-AC6FB8891612}" type="sibTrans" cxnId="{6C0B92DF-2B5D-468D-8F3D-8AD0ADA0E515}">
      <dgm:prSet/>
      <dgm:spPr/>
      <dgm:t>
        <a:bodyPr/>
        <a:lstStyle/>
        <a:p>
          <a:endParaRPr lang="ru-RU"/>
        </a:p>
      </dgm:t>
    </dgm:pt>
    <dgm:pt modelId="{FF2A006E-9B24-46A8-AA9E-4755DCA87857}">
      <dgm:prSet phldrT="[Текст]" phldr="1"/>
      <dgm:spPr/>
      <dgm:t>
        <a:bodyPr/>
        <a:lstStyle/>
        <a:p>
          <a:endParaRPr lang="ru-RU" dirty="0"/>
        </a:p>
      </dgm:t>
    </dgm:pt>
    <dgm:pt modelId="{14E61D36-0B82-4E0B-B2BB-70F2D11109E9}" type="parTrans" cxnId="{9EEBA6FA-ECF7-4343-A371-759A91699AD9}">
      <dgm:prSet/>
      <dgm:spPr/>
      <dgm:t>
        <a:bodyPr/>
        <a:lstStyle/>
        <a:p>
          <a:endParaRPr lang="ru-RU"/>
        </a:p>
      </dgm:t>
    </dgm:pt>
    <dgm:pt modelId="{5F921738-CE97-4C2D-A13D-598CDB6F4997}" type="sibTrans" cxnId="{9EEBA6FA-ECF7-4343-A371-759A91699AD9}">
      <dgm:prSet/>
      <dgm:spPr/>
      <dgm:t>
        <a:bodyPr/>
        <a:lstStyle/>
        <a:p>
          <a:endParaRPr lang="ru-RU"/>
        </a:p>
      </dgm:t>
    </dgm:pt>
    <dgm:pt modelId="{48A0B291-6734-4405-9821-707225BCCD67}" type="pres">
      <dgm:prSet presAssocID="{EE6296FD-8D11-4686-B753-1B5E35234102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7A19F822-F28D-4F56-838F-9B0523685DD1}" type="pres">
      <dgm:prSet presAssocID="{12A3BCDB-6F27-4459-9D58-B07DE443873C}" presName="posSpace" presStyleCnt="0"/>
      <dgm:spPr/>
    </dgm:pt>
    <dgm:pt modelId="{D86E3B5D-5598-43FD-A624-0776DAEA5150}" type="pres">
      <dgm:prSet presAssocID="{12A3BCDB-6F27-4459-9D58-B07DE443873C}" presName="vertFlow" presStyleCnt="0"/>
      <dgm:spPr/>
    </dgm:pt>
    <dgm:pt modelId="{32BF399B-26CC-4389-9F0B-1ECAE27C7BFD}" type="pres">
      <dgm:prSet presAssocID="{12A3BCDB-6F27-4459-9D58-B07DE443873C}" presName="topSpace" presStyleCnt="0"/>
      <dgm:spPr/>
    </dgm:pt>
    <dgm:pt modelId="{BC50CFA8-B400-4961-893B-60C887D85470}" type="pres">
      <dgm:prSet presAssocID="{12A3BCDB-6F27-4459-9D58-B07DE443873C}" presName="firstComp" presStyleCnt="0"/>
      <dgm:spPr/>
    </dgm:pt>
    <dgm:pt modelId="{A16AF903-DE63-415B-A55D-0AE21ED86EC9}" type="pres">
      <dgm:prSet presAssocID="{12A3BCDB-6F27-4459-9D58-B07DE443873C}" presName="firstChild" presStyleLbl="bgAccFollowNode1" presStyleIdx="0" presStyleCnt="4" custLinFactNeighborX="1069" custLinFactNeighborY="3537"/>
      <dgm:spPr/>
      <dgm:t>
        <a:bodyPr/>
        <a:lstStyle/>
        <a:p>
          <a:endParaRPr lang="ru-RU"/>
        </a:p>
      </dgm:t>
    </dgm:pt>
    <dgm:pt modelId="{AAA2A948-43FD-45CE-A4D5-8A456900A68A}" type="pres">
      <dgm:prSet presAssocID="{12A3BCDB-6F27-4459-9D58-B07DE443873C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0CE82C-A1D1-4184-9257-15FBC9747810}" type="pres">
      <dgm:prSet presAssocID="{C7E9EDD0-1D8C-4611-B703-813256F6D0F3}" presName="comp" presStyleCnt="0"/>
      <dgm:spPr/>
    </dgm:pt>
    <dgm:pt modelId="{B0DB6A19-13FB-458F-92D9-909D29E78CC8}" type="pres">
      <dgm:prSet presAssocID="{C7E9EDD0-1D8C-4611-B703-813256F6D0F3}" presName="child" presStyleLbl="bgAccFollowNode1" presStyleIdx="1" presStyleCnt="4"/>
      <dgm:spPr/>
      <dgm:t>
        <a:bodyPr/>
        <a:lstStyle/>
        <a:p>
          <a:endParaRPr lang="ru-RU"/>
        </a:p>
      </dgm:t>
    </dgm:pt>
    <dgm:pt modelId="{A0527DE6-30E6-4437-97DF-B1CD51968E50}" type="pres">
      <dgm:prSet presAssocID="{C7E9EDD0-1D8C-4611-B703-813256F6D0F3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DADC7A-D786-4781-935A-32B620C08E96}" type="pres">
      <dgm:prSet presAssocID="{12A3BCDB-6F27-4459-9D58-B07DE443873C}" presName="negSpace" presStyleCnt="0"/>
      <dgm:spPr/>
    </dgm:pt>
    <dgm:pt modelId="{C5A53353-057A-4DF3-8FAC-7299EDB72C12}" type="pres">
      <dgm:prSet presAssocID="{12A3BCDB-6F27-4459-9D58-B07DE443873C}" presName="circle" presStyleLbl="node1" presStyleIdx="0" presStyleCnt="2"/>
      <dgm:spPr/>
      <dgm:t>
        <a:bodyPr/>
        <a:lstStyle/>
        <a:p>
          <a:endParaRPr lang="ru-RU"/>
        </a:p>
      </dgm:t>
    </dgm:pt>
    <dgm:pt modelId="{39268778-302F-4FA9-8CB7-E66D800D59C2}" type="pres">
      <dgm:prSet presAssocID="{A1BD0B60-0C51-4EC8-9F9E-5123999A52B7}" presName="transSpace" presStyleCnt="0"/>
      <dgm:spPr/>
    </dgm:pt>
    <dgm:pt modelId="{1847C841-B5FB-4E00-804B-74CBFD0C250D}" type="pres">
      <dgm:prSet presAssocID="{C96877E6-3D7A-45B7-9165-1003F222D7FC}" presName="posSpace" presStyleCnt="0"/>
      <dgm:spPr/>
    </dgm:pt>
    <dgm:pt modelId="{77D6B244-2A3A-4DB2-A618-222E7E36930B}" type="pres">
      <dgm:prSet presAssocID="{C96877E6-3D7A-45B7-9165-1003F222D7FC}" presName="vertFlow" presStyleCnt="0"/>
      <dgm:spPr/>
    </dgm:pt>
    <dgm:pt modelId="{8E8A1377-E4E5-43EA-B7E2-61AE9E0F2B7D}" type="pres">
      <dgm:prSet presAssocID="{C96877E6-3D7A-45B7-9165-1003F222D7FC}" presName="topSpace" presStyleCnt="0"/>
      <dgm:spPr/>
    </dgm:pt>
    <dgm:pt modelId="{D50F4ECA-C60E-4C42-902F-78A993C0D75D}" type="pres">
      <dgm:prSet presAssocID="{C96877E6-3D7A-45B7-9165-1003F222D7FC}" presName="firstComp" presStyleCnt="0"/>
      <dgm:spPr/>
    </dgm:pt>
    <dgm:pt modelId="{2F0F6850-05CB-4BBC-B4D3-613D55AE524F}" type="pres">
      <dgm:prSet presAssocID="{C96877E6-3D7A-45B7-9165-1003F222D7FC}" presName="firstChild" presStyleLbl="bgAccFollowNode1" presStyleIdx="2" presStyleCnt="4"/>
      <dgm:spPr/>
      <dgm:t>
        <a:bodyPr/>
        <a:lstStyle/>
        <a:p>
          <a:endParaRPr lang="ru-RU"/>
        </a:p>
      </dgm:t>
    </dgm:pt>
    <dgm:pt modelId="{6CD26169-EC2B-4C9D-9C73-8D03EE4D764B}" type="pres">
      <dgm:prSet presAssocID="{C96877E6-3D7A-45B7-9165-1003F222D7FC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26ACC1-A22A-47F5-936B-2B446DB895FF}" type="pres">
      <dgm:prSet presAssocID="{FF2A006E-9B24-46A8-AA9E-4755DCA87857}" presName="comp" presStyleCnt="0"/>
      <dgm:spPr/>
    </dgm:pt>
    <dgm:pt modelId="{E3B13168-DE48-46FC-AA80-E6DD6ECF8080}" type="pres">
      <dgm:prSet presAssocID="{FF2A006E-9B24-46A8-AA9E-4755DCA87857}" presName="child" presStyleLbl="bgAccFollowNode1" presStyleIdx="3" presStyleCnt="4"/>
      <dgm:spPr/>
      <dgm:t>
        <a:bodyPr/>
        <a:lstStyle/>
        <a:p>
          <a:endParaRPr lang="ru-RU"/>
        </a:p>
      </dgm:t>
    </dgm:pt>
    <dgm:pt modelId="{7BD4C6DA-C7A1-4AD2-8528-516941CA7225}" type="pres">
      <dgm:prSet presAssocID="{FF2A006E-9B24-46A8-AA9E-4755DCA87857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0404CE-FCD0-450F-845F-9EE49B5CD1CD}" type="pres">
      <dgm:prSet presAssocID="{C96877E6-3D7A-45B7-9165-1003F222D7FC}" presName="negSpace" presStyleCnt="0"/>
      <dgm:spPr/>
    </dgm:pt>
    <dgm:pt modelId="{A3F9F5C6-5CBC-40D2-824A-7E60E15FC3F0}" type="pres">
      <dgm:prSet presAssocID="{C96877E6-3D7A-45B7-9165-1003F222D7FC}" presName="circle" presStyleLbl="node1" presStyleIdx="1" presStyleCnt="2" custLinFactNeighborX="-723" custLinFactNeighborY="-2313"/>
      <dgm:spPr/>
      <dgm:t>
        <a:bodyPr/>
        <a:lstStyle/>
        <a:p>
          <a:endParaRPr lang="ru-RU"/>
        </a:p>
      </dgm:t>
    </dgm:pt>
  </dgm:ptLst>
  <dgm:cxnLst>
    <dgm:cxn modelId="{6C0B92DF-2B5D-468D-8F3D-8AD0ADA0E515}" srcId="{C96877E6-3D7A-45B7-9165-1003F222D7FC}" destId="{75D2D735-2D8C-4BEF-AB17-38DA90145E76}" srcOrd="0" destOrd="0" parTransId="{D26A274A-562B-40B1-B626-799773020111}" sibTransId="{8A3DD744-E471-4C7F-BB4C-AC6FB8891612}"/>
    <dgm:cxn modelId="{DB5A60BF-7332-4943-B9DC-DAA5EAE3B56A}" type="presOf" srcId="{0B5089A5-2B85-4068-AECD-161C958FC50D}" destId="{AAA2A948-43FD-45CE-A4D5-8A456900A68A}" srcOrd="1" destOrd="0" presId="urn:microsoft.com/office/officeart/2005/8/layout/hList9"/>
    <dgm:cxn modelId="{C63330EA-2692-417C-8153-65BD03602E69}" srcId="{12A3BCDB-6F27-4459-9D58-B07DE443873C}" destId="{C7E9EDD0-1D8C-4611-B703-813256F6D0F3}" srcOrd="1" destOrd="0" parTransId="{61096362-6971-4B49-A174-E78BE139E958}" sibTransId="{A56C4813-4F36-4C8C-A919-0D9E6ED43C87}"/>
    <dgm:cxn modelId="{65F7FB53-3064-48F2-B450-A127F3646100}" srcId="{EE6296FD-8D11-4686-B753-1B5E35234102}" destId="{12A3BCDB-6F27-4459-9D58-B07DE443873C}" srcOrd="0" destOrd="0" parTransId="{F649E48D-D088-48E5-A44F-564C4586A1E1}" sibTransId="{A1BD0B60-0C51-4EC8-9F9E-5123999A52B7}"/>
    <dgm:cxn modelId="{CA845689-C12B-4D8E-AA54-063AF039CE73}" type="presOf" srcId="{FF2A006E-9B24-46A8-AA9E-4755DCA87857}" destId="{E3B13168-DE48-46FC-AA80-E6DD6ECF8080}" srcOrd="0" destOrd="0" presId="urn:microsoft.com/office/officeart/2005/8/layout/hList9"/>
    <dgm:cxn modelId="{8FB1411E-0030-4210-9350-A517B7B9D7AA}" type="presOf" srcId="{75D2D735-2D8C-4BEF-AB17-38DA90145E76}" destId="{6CD26169-EC2B-4C9D-9C73-8D03EE4D764B}" srcOrd="1" destOrd="0" presId="urn:microsoft.com/office/officeart/2005/8/layout/hList9"/>
    <dgm:cxn modelId="{FE6337D7-2816-4365-9E82-1D27490DE610}" type="presOf" srcId="{12A3BCDB-6F27-4459-9D58-B07DE443873C}" destId="{C5A53353-057A-4DF3-8FAC-7299EDB72C12}" srcOrd="0" destOrd="0" presId="urn:microsoft.com/office/officeart/2005/8/layout/hList9"/>
    <dgm:cxn modelId="{A17341A7-8E0C-42B0-A3B8-581A5FCB8BEF}" type="presOf" srcId="{C96877E6-3D7A-45B7-9165-1003F222D7FC}" destId="{A3F9F5C6-5CBC-40D2-824A-7E60E15FC3F0}" srcOrd="0" destOrd="0" presId="urn:microsoft.com/office/officeart/2005/8/layout/hList9"/>
    <dgm:cxn modelId="{83C4A006-6955-495E-9E71-5C03FDD74647}" type="presOf" srcId="{FF2A006E-9B24-46A8-AA9E-4755DCA87857}" destId="{7BD4C6DA-C7A1-4AD2-8528-516941CA7225}" srcOrd="1" destOrd="0" presId="urn:microsoft.com/office/officeart/2005/8/layout/hList9"/>
    <dgm:cxn modelId="{811FCA82-15F6-4170-8DBA-8D89EAC6DB5C}" type="presOf" srcId="{C7E9EDD0-1D8C-4611-B703-813256F6D0F3}" destId="{A0527DE6-30E6-4437-97DF-B1CD51968E50}" srcOrd="1" destOrd="0" presId="urn:microsoft.com/office/officeart/2005/8/layout/hList9"/>
    <dgm:cxn modelId="{9EEBA6FA-ECF7-4343-A371-759A91699AD9}" srcId="{C96877E6-3D7A-45B7-9165-1003F222D7FC}" destId="{FF2A006E-9B24-46A8-AA9E-4755DCA87857}" srcOrd="1" destOrd="0" parTransId="{14E61D36-0B82-4E0B-B2BB-70F2D11109E9}" sibTransId="{5F921738-CE97-4C2D-A13D-598CDB6F4997}"/>
    <dgm:cxn modelId="{130FB869-7548-4278-AC88-D249B62AF83F}" type="presOf" srcId="{C7E9EDD0-1D8C-4611-B703-813256F6D0F3}" destId="{B0DB6A19-13FB-458F-92D9-909D29E78CC8}" srcOrd="0" destOrd="0" presId="urn:microsoft.com/office/officeart/2005/8/layout/hList9"/>
    <dgm:cxn modelId="{C1CA46BD-C58A-4F0C-83DF-DC937A5CFCC1}" srcId="{EE6296FD-8D11-4686-B753-1B5E35234102}" destId="{C96877E6-3D7A-45B7-9165-1003F222D7FC}" srcOrd="1" destOrd="0" parTransId="{31FBF750-0FE7-4DD8-BDEE-38D2C41D06D2}" sibTransId="{83233ECE-7247-4774-B02B-725A7A5010D3}"/>
    <dgm:cxn modelId="{E6BD7AFF-A32F-41BF-83F0-40373B374605}" type="presOf" srcId="{75D2D735-2D8C-4BEF-AB17-38DA90145E76}" destId="{2F0F6850-05CB-4BBC-B4D3-613D55AE524F}" srcOrd="0" destOrd="0" presId="urn:microsoft.com/office/officeart/2005/8/layout/hList9"/>
    <dgm:cxn modelId="{1712A68D-27F5-40F3-B241-6225B6FAE71C}" type="presOf" srcId="{EE6296FD-8D11-4686-B753-1B5E35234102}" destId="{48A0B291-6734-4405-9821-707225BCCD67}" srcOrd="0" destOrd="0" presId="urn:microsoft.com/office/officeart/2005/8/layout/hList9"/>
    <dgm:cxn modelId="{95BA2E4C-7CA9-41E4-BCA3-71102FDECD1E}" type="presOf" srcId="{0B5089A5-2B85-4068-AECD-161C958FC50D}" destId="{A16AF903-DE63-415B-A55D-0AE21ED86EC9}" srcOrd="0" destOrd="0" presId="urn:microsoft.com/office/officeart/2005/8/layout/hList9"/>
    <dgm:cxn modelId="{E6487087-41DF-4AB4-B6D1-DEE7EF3B58EE}" srcId="{12A3BCDB-6F27-4459-9D58-B07DE443873C}" destId="{0B5089A5-2B85-4068-AECD-161C958FC50D}" srcOrd="0" destOrd="0" parTransId="{4C14E13A-9870-4D73-A7BD-654F5E648E48}" sibTransId="{C9616E92-F862-46DF-8482-AF7605BC0276}"/>
    <dgm:cxn modelId="{6C1F44A2-07D8-447A-81DB-1A2965AD6E91}" type="presParOf" srcId="{48A0B291-6734-4405-9821-707225BCCD67}" destId="{7A19F822-F28D-4F56-838F-9B0523685DD1}" srcOrd="0" destOrd="0" presId="urn:microsoft.com/office/officeart/2005/8/layout/hList9"/>
    <dgm:cxn modelId="{22A2B6C4-3FA7-44F4-B2F5-0336842115AD}" type="presParOf" srcId="{48A0B291-6734-4405-9821-707225BCCD67}" destId="{D86E3B5D-5598-43FD-A624-0776DAEA5150}" srcOrd="1" destOrd="0" presId="urn:microsoft.com/office/officeart/2005/8/layout/hList9"/>
    <dgm:cxn modelId="{6C5F1530-DD62-40B8-AD38-F1E2051E5BFA}" type="presParOf" srcId="{D86E3B5D-5598-43FD-A624-0776DAEA5150}" destId="{32BF399B-26CC-4389-9F0B-1ECAE27C7BFD}" srcOrd="0" destOrd="0" presId="urn:microsoft.com/office/officeart/2005/8/layout/hList9"/>
    <dgm:cxn modelId="{C6ABDB26-1247-4949-8B98-2E2D9A1A1F4B}" type="presParOf" srcId="{D86E3B5D-5598-43FD-A624-0776DAEA5150}" destId="{BC50CFA8-B400-4961-893B-60C887D85470}" srcOrd="1" destOrd="0" presId="urn:microsoft.com/office/officeart/2005/8/layout/hList9"/>
    <dgm:cxn modelId="{D9FC4B8F-F631-40A4-872A-38C5FF64AA50}" type="presParOf" srcId="{BC50CFA8-B400-4961-893B-60C887D85470}" destId="{A16AF903-DE63-415B-A55D-0AE21ED86EC9}" srcOrd="0" destOrd="0" presId="urn:microsoft.com/office/officeart/2005/8/layout/hList9"/>
    <dgm:cxn modelId="{C8805B72-3921-4157-B467-B8071DA7494D}" type="presParOf" srcId="{BC50CFA8-B400-4961-893B-60C887D85470}" destId="{AAA2A948-43FD-45CE-A4D5-8A456900A68A}" srcOrd="1" destOrd="0" presId="urn:microsoft.com/office/officeart/2005/8/layout/hList9"/>
    <dgm:cxn modelId="{A1AEF3D4-97E4-4A02-9B8A-40585C2784E2}" type="presParOf" srcId="{D86E3B5D-5598-43FD-A624-0776DAEA5150}" destId="{D20CE82C-A1D1-4184-9257-15FBC9747810}" srcOrd="2" destOrd="0" presId="urn:microsoft.com/office/officeart/2005/8/layout/hList9"/>
    <dgm:cxn modelId="{327258A4-E627-433F-8F6B-50CDC79F387D}" type="presParOf" srcId="{D20CE82C-A1D1-4184-9257-15FBC9747810}" destId="{B0DB6A19-13FB-458F-92D9-909D29E78CC8}" srcOrd="0" destOrd="0" presId="urn:microsoft.com/office/officeart/2005/8/layout/hList9"/>
    <dgm:cxn modelId="{5A360A00-658C-422B-9126-56413CBFE677}" type="presParOf" srcId="{D20CE82C-A1D1-4184-9257-15FBC9747810}" destId="{A0527DE6-30E6-4437-97DF-B1CD51968E50}" srcOrd="1" destOrd="0" presId="urn:microsoft.com/office/officeart/2005/8/layout/hList9"/>
    <dgm:cxn modelId="{C71B723E-7A4C-4CEE-81CD-DF07B3AF5D64}" type="presParOf" srcId="{48A0B291-6734-4405-9821-707225BCCD67}" destId="{2FDADC7A-D786-4781-935A-32B620C08E96}" srcOrd="2" destOrd="0" presId="urn:microsoft.com/office/officeart/2005/8/layout/hList9"/>
    <dgm:cxn modelId="{507F0551-78C0-49C9-978F-E196398F068B}" type="presParOf" srcId="{48A0B291-6734-4405-9821-707225BCCD67}" destId="{C5A53353-057A-4DF3-8FAC-7299EDB72C12}" srcOrd="3" destOrd="0" presId="urn:microsoft.com/office/officeart/2005/8/layout/hList9"/>
    <dgm:cxn modelId="{26C11F38-BD71-40FE-8A10-6DE2393AB256}" type="presParOf" srcId="{48A0B291-6734-4405-9821-707225BCCD67}" destId="{39268778-302F-4FA9-8CB7-E66D800D59C2}" srcOrd="4" destOrd="0" presId="urn:microsoft.com/office/officeart/2005/8/layout/hList9"/>
    <dgm:cxn modelId="{D25F9D5C-28BB-4363-85A2-F2966D33FCDB}" type="presParOf" srcId="{48A0B291-6734-4405-9821-707225BCCD67}" destId="{1847C841-B5FB-4E00-804B-74CBFD0C250D}" srcOrd="5" destOrd="0" presId="urn:microsoft.com/office/officeart/2005/8/layout/hList9"/>
    <dgm:cxn modelId="{9832B4F7-EC39-4F61-860A-3A8F290A39B6}" type="presParOf" srcId="{48A0B291-6734-4405-9821-707225BCCD67}" destId="{77D6B244-2A3A-4DB2-A618-222E7E36930B}" srcOrd="6" destOrd="0" presId="urn:microsoft.com/office/officeart/2005/8/layout/hList9"/>
    <dgm:cxn modelId="{8E42F6AF-196E-4267-AD75-57323AA53BC0}" type="presParOf" srcId="{77D6B244-2A3A-4DB2-A618-222E7E36930B}" destId="{8E8A1377-E4E5-43EA-B7E2-61AE9E0F2B7D}" srcOrd="0" destOrd="0" presId="urn:microsoft.com/office/officeart/2005/8/layout/hList9"/>
    <dgm:cxn modelId="{EC004E28-3D3F-49D7-9C04-61AB7CC4B84D}" type="presParOf" srcId="{77D6B244-2A3A-4DB2-A618-222E7E36930B}" destId="{D50F4ECA-C60E-4C42-902F-78A993C0D75D}" srcOrd="1" destOrd="0" presId="urn:microsoft.com/office/officeart/2005/8/layout/hList9"/>
    <dgm:cxn modelId="{B41B946A-E8EE-47FB-B8B0-EBE7E2384B69}" type="presParOf" srcId="{D50F4ECA-C60E-4C42-902F-78A993C0D75D}" destId="{2F0F6850-05CB-4BBC-B4D3-613D55AE524F}" srcOrd="0" destOrd="0" presId="urn:microsoft.com/office/officeart/2005/8/layout/hList9"/>
    <dgm:cxn modelId="{8821D772-932B-4E27-93A9-1504C247DC32}" type="presParOf" srcId="{D50F4ECA-C60E-4C42-902F-78A993C0D75D}" destId="{6CD26169-EC2B-4C9D-9C73-8D03EE4D764B}" srcOrd="1" destOrd="0" presId="urn:microsoft.com/office/officeart/2005/8/layout/hList9"/>
    <dgm:cxn modelId="{23DE12F8-393D-4299-B05A-5455BB8AFB4A}" type="presParOf" srcId="{77D6B244-2A3A-4DB2-A618-222E7E36930B}" destId="{CC26ACC1-A22A-47F5-936B-2B446DB895FF}" srcOrd="2" destOrd="0" presId="urn:microsoft.com/office/officeart/2005/8/layout/hList9"/>
    <dgm:cxn modelId="{6D6BF7F4-76A4-4CED-AE28-03E41D6DEB65}" type="presParOf" srcId="{CC26ACC1-A22A-47F5-936B-2B446DB895FF}" destId="{E3B13168-DE48-46FC-AA80-E6DD6ECF8080}" srcOrd="0" destOrd="0" presId="urn:microsoft.com/office/officeart/2005/8/layout/hList9"/>
    <dgm:cxn modelId="{C9AD9AB5-7798-46B1-B122-55A6C57C1DB7}" type="presParOf" srcId="{CC26ACC1-A22A-47F5-936B-2B446DB895FF}" destId="{7BD4C6DA-C7A1-4AD2-8528-516941CA7225}" srcOrd="1" destOrd="0" presId="urn:microsoft.com/office/officeart/2005/8/layout/hList9"/>
    <dgm:cxn modelId="{FA258725-E2B5-465F-B9FA-BD911488FD62}" type="presParOf" srcId="{48A0B291-6734-4405-9821-707225BCCD67}" destId="{300404CE-FCD0-450F-845F-9EE49B5CD1CD}" srcOrd="7" destOrd="0" presId="urn:microsoft.com/office/officeart/2005/8/layout/hList9"/>
    <dgm:cxn modelId="{A8D8DB4A-2E50-49CA-9523-17F049CCFE9F}" type="presParOf" srcId="{48A0B291-6734-4405-9821-707225BCCD67}" destId="{A3F9F5C6-5CBC-40D2-824A-7E60E15FC3F0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622024-3C41-4188-8007-9E20A9E500A9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23D3C0-FD43-43E1-855D-4966F21EC004}">
      <dgm:prSet phldrT="[Текст]" custT="1"/>
      <dgm:spPr/>
      <dgm:t>
        <a:bodyPr/>
        <a:lstStyle/>
        <a:p>
          <a:r>
            <a:rPr lang="en-US" sz="2400" dirty="0" smtClean="0"/>
            <a:t>10-2= </a:t>
          </a:r>
          <a:endParaRPr lang="ru-RU" sz="2400" dirty="0"/>
        </a:p>
      </dgm:t>
    </dgm:pt>
    <dgm:pt modelId="{F27E651D-A7E0-46A7-AAE0-4FB29D8C5A99}" type="parTrans" cxnId="{1C16ACBC-A9C0-4C4A-AED4-37D7B37078C4}">
      <dgm:prSet/>
      <dgm:spPr/>
      <dgm:t>
        <a:bodyPr/>
        <a:lstStyle/>
        <a:p>
          <a:endParaRPr lang="ru-RU"/>
        </a:p>
      </dgm:t>
    </dgm:pt>
    <dgm:pt modelId="{691E8078-1013-44F0-AB28-F2FE1BCF25F6}" type="sibTrans" cxnId="{1C16ACBC-A9C0-4C4A-AED4-37D7B37078C4}">
      <dgm:prSet/>
      <dgm:spPr/>
      <dgm:t>
        <a:bodyPr/>
        <a:lstStyle/>
        <a:p>
          <a:endParaRPr lang="ru-RU"/>
        </a:p>
      </dgm:t>
    </dgm:pt>
    <dgm:pt modelId="{B9C3F821-6276-4E2E-8E5E-686668AE16AE}">
      <dgm:prSet phldrT="[Текст]" custT="1"/>
      <dgm:spPr/>
      <dgm:t>
        <a:bodyPr/>
        <a:lstStyle/>
        <a:p>
          <a:r>
            <a:rPr lang="en-US" sz="2400" dirty="0" smtClean="0"/>
            <a:t>10 minus 2 is equal to</a:t>
          </a:r>
          <a:endParaRPr lang="ru-RU" sz="2400" dirty="0"/>
        </a:p>
      </dgm:t>
    </dgm:pt>
    <dgm:pt modelId="{C5B7E89D-506A-4FC1-B7F4-A55507FC0A1F}" type="parTrans" cxnId="{14C82E8C-BC89-4EAB-AAAF-52714EE365CE}">
      <dgm:prSet/>
      <dgm:spPr/>
      <dgm:t>
        <a:bodyPr/>
        <a:lstStyle/>
        <a:p>
          <a:endParaRPr lang="ru-RU"/>
        </a:p>
      </dgm:t>
    </dgm:pt>
    <dgm:pt modelId="{9A7F7AEA-7783-4964-AAC7-FEAF8FB2C1CC}" type="sibTrans" cxnId="{14C82E8C-BC89-4EAB-AAAF-52714EE365CE}">
      <dgm:prSet/>
      <dgm:spPr/>
      <dgm:t>
        <a:bodyPr/>
        <a:lstStyle/>
        <a:p>
          <a:endParaRPr lang="ru-RU"/>
        </a:p>
      </dgm:t>
    </dgm:pt>
    <dgm:pt modelId="{4B985E86-480A-410E-A78F-4EDF47F9E03E}">
      <dgm:prSet phldrT="[Текст]" custT="1"/>
      <dgm:spPr/>
      <dgm:t>
        <a:bodyPr/>
        <a:lstStyle/>
        <a:p>
          <a:r>
            <a:rPr lang="en-US" sz="2400" dirty="0" smtClean="0"/>
            <a:t>To subtract 2 from </a:t>
          </a:r>
          <a:r>
            <a:rPr lang="en-US" sz="2400" dirty="0" smtClean="0"/>
            <a:t>10 is equal to</a:t>
          </a:r>
          <a:endParaRPr lang="ru-RU" sz="2400" dirty="0"/>
        </a:p>
      </dgm:t>
    </dgm:pt>
    <dgm:pt modelId="{66594447-ECE6-42B3-87BB-E495C4AE986B}" type="parTrans" cxnId="{B3057151-0B27-43C6-92A1-34252BF3718A}">
      <dgm:prSet/>
      <dgm:spPr/>
      <dgm:t>
        <a:bodyPr/>
        <a:lstStyle/>
        <a:p>
          <a:endParaRPr lang="ru-RU"/>
        </a:p>
      </dgm:t>
    </dgm:pt>
    <dgm:pt modelId="{2857E7F8-08FA-4E79-8FB1-D7F94CC6AB2C}" type="sibTrans" cxnId="{B3057151-0B27-43C6-92A1-34252BF3718A}">
      <dgm:prSet/>
      <dgm:spPr/>
      <dgm:t>
        <a:bodyPr/>
        <a:lstStyle/>
        <a:p>
          <a:endParaRPr lang="ru-RU"/>
        </a:p>
      </dgm:t>
    </dgm:pt>
    <dgm:pt modelId="{319114D0-6DE8-4325-92E3-067C9A922A6E}">
      <dgm:prSet phldrT="[Текст]" custT="1"/>
      <dgm:spPr/>
      <dgm:t>
        <a:bodyPr/>
        <a:lstStyle/>
        <a:p>
          <a:r>
            <a:rPr lang="en-US" sz="2400" dirty="0" smtClean="0"/>
            <a:t>10-2=</a:t>
          </a:r>
          <a:endParaRPr lang="ru-RU" sz="2400" dirty="0"/>
        </a:p>
      </dgm:t>
    </dgm:pt>
    <dgm:pt modelId="{8B88A65B-0A6C-43D6-89B2-B56BDD677FDD}" type="parTrans" cxnId="{CCF8AC8E-91BB-4670-8CCF-8F485F90D63C}">
      <dgm:prSet/>
      <dgm:spPr/>
      <dgm:t>
        <a:bodyPr/>
        <a:lstStyle/>
        <a:p>
          <a:endParaRPr lang="ru-RU"/>
        </a:p>
      </dgm:t>
    </dgm:pt>
    <dgm:pt modelId="{7756D346-41DD-443D-8612-04CC4550D92C}" type="sibTrans" cxnId="{CCF8AC8E-91BB-4670-8CCF-8F485F90D63C}">
      <dgm:prSet/>
      <dgm:spPr/>
      <dgm:t>
        <a:bodyPr/>
        <a:lstStyle/>
        <a:p>
          <a:endParaRPr lang="ru-RU"/>
        </a:p>
      </dgm:t>
    </dgm:pt>
    <dgm:pt modelId="{64DA9BC9-064C-4A83-ACF4-6C576792CD3A}">
      <dgm:prSet phldrT="[Текст]"/>
      <dgm:spPr/>
      <dgm:t>
        <a:bodyPr/>
        <a:lstStyle/>
        <a:p>
          <a:r>
            <a:rPr lang="en-US" dirty="0" smtClean="0"/>
            <a:t>The difference between 10 and 2 </a:t>
          </a:r>
          <a:r>
            <a:rPr lang="en-US" dirty="0" smtClean="0"/>
            <a:t>is equal to</a:t>
          </a:r>
          <a:endParaRPr lang="ru-RU" dirty="0"/>
        </a:p>
      </dgm:t>
    </dgm:pt>
    <dgm:pt modelId="{99A64C16-089E-44F7-ACFB-8137A5E8270A}" type="parTrans" cxnId="{D4656789-A6AB-4622-85E2-CC3F440228A3}">
      <dgm:prSet/>
      <dgm:spPr/>
      <dgm:t>
        <a:bodyPr/>
        <a:lstStyle/>
        <a:p>
          <a:endParaRPr lang="ru-RU"/>
        </a:p>
      </dgm:t>
    </dgm:pt>
    <dgm:pt modelId="{69B7AA5C-825C-4F9C-AFED-C6032F0D5F0B}" type="sibTrans" cxnId="{D4656789-A6AB-4622-85E2-CC3F440228A3}">
      <dgm:prSet/>
      <dgm:spPr/>
      <dgm:t>
        <a:bodyPr/>
        <a:lstStyle/>
        <a:p>
          <a:endParaRPr lang="ru-RU"/>
        </a:p>
      </dgm:t>
    </dgm:pt>
    <dgm:pt modelId="{D373BB76-3FA3-4EF8-9561-054E7162CBA8}">
      <dgm:prSet phldrT="[Текст]" phldr="1"/>
      <dgm:spPr/>
      <dgm:t>
        <a:bodyPr/>
        <a:lstStyle/>
        <a:p>
          <a:endParaRPr lang="ru-RU"/>
        </a:p>
      </dgm:t>
    </dgm:pt>
    <dgm:pt modelId="{10CA69FA-3443-435F-A6AF-9B91B7B5CA1F}" type="parTrans" cxnId="{65671418-C196-42B8-BE8F-74C6DC53E041}">
      <dgm:prSet/>
      <dgm:spPr/>
      <dgm:t>
        <a:bodyPr/>
        <a:lstStyle/>
        <a:p>
          <a:endParaRPr lang="ru-RU"/>
        </a:p>
      </dgm:t>
    </dgm:pt>
    <dgm:pt modelId="{688A487C-0347-4DFA-A7B7-BF82BE24ABFA}" type="sibTrans" cxnId="{65671418-C196-42B8-BE8F-74C6DC53E041}">
      <dgm:prSet/>
      <dgm:spPr/>
      <dgm:t>
        <a:bodyPr/>
        <a:lstStyle/>
        <a:p>
          <a:endParaRPr lang="ru-RU"/>
        </a:p>
      </dgm:t>
    </dgm:pt>
    <dgm:pt modelId="{865FA962-1EB9-40E2-99D7-E5C3D96D219C}" type="pres">
      <dgm:prSet presAssocID="{BA622024-3C41-4188-8007-9E20A9E500A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0DDA06B-3D1C-4D68-AC02-E62D53B7851F}" type="pres">
      <dgm:prSet presAssocID="{0B23D3C0-FD43-43E1-855D-4966F21EC004}" presName="posSpace" presStyleCnt="0"/>
      <dgm:spPr/>
    </dgm:pt>
    <dgm:pt modelId="{D02CBA32-8F68-4A9D-BB0C-55CE87507394}" type="pres">
      <dgm:prSet presAssocID="{0B23D3C0-FD43-43E1-855D-4966F21EC004}" presName="vertFlow" presStyleCnt="0"/>
      <dgm:spPr/>
    </dgm:pt>
    <dgm:pt modelId="{E0733B1E-4CEF-4200-904A-42718D242438}" type="pres">
      <dgm:prSet presAssocID="{0B23D3C0-FD43-43E1-855D-4966F21EC004}" presName="topSpace" presStyleCnt="0"/>
      <dgm:spPr/>
    </dgm:pt>
    <dgm:pt modelId="{7F836462-F249-4750-A03E-4C62AEA1AEF2}" type="pres">
      <dgm:prSet presAssocID="{0B23D3C0-FD43-43E1-855D-4966F21EC004}" presName="firstComp" presStyleCnt="0"/>
      <dgm:spPr/>
    </dgm:pt>
    <dgm:pt modelId="{8D3C581E-B152-46B4-8243-D8DD61B453FF}" type="pres">
      <dgm:prSet presAssocID="{0B23D3C0-FD43-43E1-855D-4966F21EC004}" presName="firstChild" presStyleLbl="bgAccFollowNode1" presStyleIdx="0" presStyleCnt="4" custLinFactNeighborX="-1710" custLinFactNeighborY="3537"/>
      <dgm:spPr/>
      <dgm:t>
        <a:bodyPr/>
        <a:lstStyle/>
        <a:p>
          <a:endParaRPr lang="ru-RU"/>
        </a:p>
      </dgm:t>
    </dgm:pt>
    <dgm:pt modelId="{F06F626B-144C-4DB0-90B5-7E54DA2DBE33}" type="pres">
      <dgm:prSet presAssocID="{0B23D3C0-FD43-43E1-855D-4966F21EC004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FA6ABC-B34C-4C65-A270-AF1C65FCA75B}" type="pres">
      <dgm:prSet presAssocID="{4B985E86-480A-410E-A78F-4EDF47F9E03E}" presName="comp" presStyleCnt="0"/>
      <dgm:spPr/>
    </dgm:pt>
    <dgm:pt modelId="{F945BD71-F41D-4C61-9831-3C5BD7B0C48A}" type="pres">
      <dgm:prSet presAssocID="{4B985E86-480A-410E-A78F-4EDF47F9E03E}" presName="child" presStyleLbl="bgAccFollowNode1" presStyleIdx="1" presStyleCnt="4"/>
      <dgm:spPr/>
      <dgm:t>
        <a:bodyPr/>
        <a:lstStyle/>
        <a:p>
          <a:endParaRPr lang="ru-RU"/>
        </a:p>
      </dgm:t>
    </dgm:pt>
    <dgm:pt modelId="{DA3C09B2-B8A3-42F6-85A3-02FBA2C66FCC}" type="pres">
      <dgm:prSet presAssocID="{4B985E86-480A-410E-A78F-4EDF47F9E03E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34A430-9CE2-4B6C-9BFC-4630C7C7F6C5}" type="pres">
      <dgm:prSet presAssocID="{0B23D3C0-FD43-43E1-855D-4966F21EC004}" presName="negSpace" presStyleCnt="0"/>
      <dgm:spPr/>
    </dgm:pt>
    <dgm:pt modelId="{672C6865-15B7-4B56-A8C6-E790733679EF}" type="pres">
      <dgm:prSet presAssocID="{0B23D3C0-FD43-43E1-855D-4966F21EC004}" presName="circle" presStyleLbl="node1" presStyleIdx="0" presStyleCnt="2"/>
      <dgm:spPr/>
      <dgm:t>
        <a:bodyPr/>
        <a:lstStyle/>
        <a:p>
          <a:endParaRPr lang="ru-RU"/>
        </a:p>
      </dgm:t>
    </dgm:pt>
    <dgm:pt modelId="{9FFB257B-ED12-4778-BA6B-530F16CEC11C}" type="pres">
      <dgm:prSet presAssocID="{691E8078-1013-44F0-AB28-F2FE1BCF25F6}" presName="transSpace" presStyleCnt="0"/>
      <dgm:spPr/>
    </dgm:pt>
    <dgm:pt modelId="{72D8DFEA-80D9-4963-8B31-5A945D9C81F6}" type="pres">
      <dgm:prSet presAssocID="{319114D0-6DE8-4325-92E3-067C9A922A6E}" presName="posSpace" presStyleCnt="0"/>
      <dgm:spPr/>
    </dgm:pt>
    <dgm:pt modelId="{8E55A91C-EE91-4513-B4D2-AFDC3D40DF58}" type="pres">
      <dgm:prSet presAssocID="{319114D0-6DE8-4325-92E3-067C9A922A6E}" presName="vertFlow" presStyleCnt="0"/>
      <dgm:spPr/>
    </dgm:pt>
    <dgm:pt modelId="{57831B32-40C9-4927-883D-78EB33184B93}" type="pres">
      <dgm:prSet presAssocID="{319114D0-6DE8-4325-92E3-067C9A922A6E}" presName="topSpace" presStyleCnt="0"/>
      <dgm:spPr/>
    </dgm:pt>
    <dgm:pt modelId="{E3CC5BE6-729F-4FB2-AFA6-D64302745DBF}" type="pres">
      <dgm:prSet presAssocID="{319114D0-6DE8-4325-92E3-067C9A922A6E}" presName="firstComp" presStyleCnt="0"/>
      <dgm:spPr/>
    </dgm:pt>
    <dgm:pt modelId="{9556CA53-B292-4DDE-813D-EA2E07EBA690}" type="pres">
      <dgm:prSet presAssocID="{319114D0-6DE8-4325-92E3-067C9A922A6E}" presName="firstChild" presStyleLbl="bgAccFollowNode1" presStyleIdx="2" presStyleCnt="4"/>
      <dgm:spPr/>
      <dgm:t>
        <a:bodyPr/>
        <a:lstStyle/>
        <a:p>
          <a:endParaRPr lang="ru-RU"/>
        </a:p>
      </dgm:t>
    </dgm:pt>
    <dgm:pt modelId="{D7225181-53C8-4128-89A0-74207292A9A6}" type="pres">
      <dgm:prSet presAssocID="{319114D0-6DE8-4325-92E3-067C9A922A6E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E7700B-AB7A-457D-9102-C60D2619D080}" type="pres">
      <dgm:prSet presAssocID="{D373BB76-3FA3-4EF8-9561-054E7162CBA8}" presName="comp" presStyleCnt="0"/>
      <dgm:spPr/>
    </dgm:pt>
    <dgm:pt modelId="{57C9DFBC-B828-48F4-BE24-3301D0ED439A}" type="pres">
      <dgm:prSet presAssocID="{D373BB76-3FA3-4EF8-9561-054E7162CBA8}" presName="child" presStyleLbl="bgAccFollowNode1" presStyleIdx="3" presStyleCnt="4"/>
      <dgm:spPr/>
      <dgm:t>
        <a:bodyPr/>
        <a:lstStyle/>
        <a:p>
          <a:endParaRPr lang="ru-RU"/>
        </a:p>
      </dgm:t>
    </dgm:pt>
    <dgm:pt modelId="{3937A0AF-AF04-474F-BF90-7710BEA361A4}" type="pres">
      <dgm:prSet presAssocID="{D373BB76-3FA3-4EF8-9561-054E7162CBA8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5873F5-30CA-4921-8F8B-053D5D6D5F65}" type="pres">
      <dgm:prSet presAssocID="{319114D0-6DE8-4325-92E3-067C9A922A6E}" presName="negSpace" presStyleCnt="0"/>
      <dgm:spPr/>
    </dgm:pt>
    <dgm:pt modelId="{0282DD3F-C8C6-440A-8754-477139B402C8}" type="pres">
      <dgm:prSet presAssocID="{319114D0-6DE8-4325-92E3-067C9A922A6E}" presName="circle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53B72F9D-E901-4015-A443-ACA0B6A157F7}" type="presOf" srcId="{64DA9BC9-064C-4A83-ACF4-6C576792CD3A}" destId="{9556CA53-B292-4DDE-813D-EA2E07EBA690}" srcOrd="0" destOrd="0" presId="urn:microsoft.com/office/officeart/2005/8/layout/hList9"/>
    <dgm:cxn modelId="{200B84E5-A7A0-4EA3-B234-0DE3165F4563}" type="presOf" srcId="{B9C3F821-6276-4E2E-8E5E-686668AE16AE}" destId="{F06F626B-144C-4DB0-90B5-7E54DA2DBE33}" srcOrd="1" destOrd="0" presId="urn:microsoft.com/office/officeart/2005/8/layout/hList9"/>
    <dgm:cxn modelId="{65671418-C196-42B8-BE8F-74C6DC53E041}" srcId="{319114D0-6DE8-4325-92E3-067C9A922A6E}" destId="{D373BB76-3FA3-4EF8-9561-054E7162CBA8}" srcOrd="1" destOrd="0" parTransId="{10CA69FA-3443-435F-A6AF-9B91B7B5CA1F}" sibTransId="{688A487C-0347-4DFA-A7B7-BF82BE24ABFA}"/>
    <dgm:cxn modelId="{1C16ACBC-A9C0-4C4A-AED4-37D7B37078C4}" srcId="{BA622024-3C41-4188-8007-9E20A9E500A9}" destId="{0B23D3C0-FD43-43E1-855D-4966F21EC004}" srcOrd="0" destOrd="0" parTransId="{F27E651D-A7E0-46A7-AAE0-4FB29D8C5A99}" sibTransId="{691E8078-1013-44F0-AB28-F2FE1BCF25F6}"/>
    <dgm:cxn modelId="{14C82E8C-BC89-4EAB-AAAF-52714EE365CE}" srcId="{0B23D3C0-FD43-43E1-855D-4966F21EC004}" destId="{B9C3F821-6276-4E2E-8E5E-686668AE16AE}" srcOrd="0" destOrd="0" parTransId="{C5B7E89D-506A-4FC1-B7F4-A55507FC0A1F}" sibTransId="{9A7F7AEA-7783-4964-AAC7-FEAF8FB2C1CC}"/>
    <dgm:cxn modelId="{6ACDDE23-23AB-416F-861C-3D0683C368B1}" type="presOf" srcId="{B9C3F821-6276-4E2E-8E5E-686668AE16AE}" destId="{8D3C581E-B152-46B4-8243-D8DD61B453FF}" srcOrd="0" destOrd="0" presId="urn:microsoft.com/office/officeart/2005/8/layout/hList9"/>
    <dgm:cxn modelId="{8B750355-4CC9-48A7-9DB5-14907B71CEDD}" type="presOf" srcId="{D373BB76-3FA3-4EF8-9561-054E7162CBA8}" destId="{57C9DFBC-B828-48F4-BE24-3301D0ED439A}" srcOrd="0" destOrd="0" presId="urn:microsoft.com/office/officeart/2005/8/layout/hList9"/>
    <dgm:cxn modelId="{FCFFE8BE-0767-451E-9B46-B925FCA955BD}" type="presOf" srcId="{0B23D3C0-FD43-43E1-855D-4966F21EC004}" destId="{672C6865-15B7-4B56-A8C6-E790733679EF}" srcOrd="0" destOrd="0" presId="urn:microsoft.com/office/officeart/2005/8/layout/hList9"/>
    <dgm:cxn modelId="{D4656789-A6AB-4622-85E2-CC3F440228A3}" srcId="{319114D0-6DE8-4325-92E3-067C9A922A6E}" destId="{64DA9BC9-064C-4A83-ACF4-6C576792CD3A}" srcOrd="0" destOrd="0" parTransId="{99A64C16-089E-44F7-ACFB-8137A5E8270A}" sibTransId="{69B7AA5C-825C-4F9C-AFED-C6032F0D5F0B}"/>
    <dgm:cxn modelId="{B3057151-0B27-43C6-92A1-34252BF3718A}" srcId="{0B23D3C0-FD43-43E1-855D-4966F21EC004}" destId="{4B985E86-480A-410E-A78F-4EDF47F9E03E}" srcOrd="1" destOrd="0" parTransId="{66594447-ECE6-42B3-87BB-E495C4AE986B}" sibTransId="{2857E7F8-08FA-4E79-8FB1-D7F94CC6AB2C}"/>
    <dgm:cxn modelId="{20EE2B80-B750-4D3B-A9B0-E8FCC1FC2ABD}" type="presOf" srcId="{319114D0-6DE8-4325-92E3-067C9A922A6E}" destId="{0282DD3F-C8C6-440A-8754-477139B402C8}" srcOrd="0" destOrd="0" presId="urn:microsoft.com/office/officeart/2005/8/layout/hList9"/>
    <dgm:cxn modelId="{484C33C2-0C07-4637-9371-F5A3898DD0A0}" type="presOf" srcId="{64DA9BC9-064C-4A83-ACF4-6C576792CD3A}" destId="{D7225181-53C8-4128-89A0-74207292A9A6}" srcOrd="1" destOrd="0" presId="urn:microsoft.com/office/officeart/2005/8/layout/hList9"/>
    <dgm:cxn modelId="{9E5FC066-3987-4AB7-8261-888F02F36381}" type="presOf" srcId="{BA622024-3C41-4188-8007-9E20A9E500A9}" destId="{865FA962-1EB9-40E2-99D7-E5C3D96D219C}" srcOrd="0" destOrd="0" presId="urn:microsoft.com/office/officeart/2005/8/layout/hList9"/>
    <dgm:cxn modelId="{9FAC8708-172C-4603-A8D5-DEA9C9C7D6B4}" type="presOf" srcId="{D373BB76-3FA3-4EF8-9561-054E7162CBA8}" destId="{3937A0AF-AF04-474F-BF90-7710BEA361A4}" srcOrd="1" destOrd="0" presId="urn:microsoft.com/office/officeart/2005/8/layout/hList9"/>
    <dgm:cxn modelId="{F8700448-4F97-4364-B8B2-1D8BD049C26B}" type="presOf" srcId="{4B985E86-480A-410E-A78F-4EDF47F9E03E}" destId="{F945BD71-F41D-4C61-9831-3C5BD7B0C48A}" srcOrd="0" destOrd="0" presId="urn:microsoft.com/office/officeart/2005/8/layout/hList9"/>
    <dgm:cxn modelId="{CAB8A693-7C28-4905-A0B5-4DC90D6D60DE}" type="presOf" srcId="{4B985E86-480A-410E-A78F-4EDF47F9E03E}" destId="{DA3C09B2-B8A3-42F6-85A3-02FBA2C66FCC}" srcOrd="1" destOrd="0" presId="urn:microsoft.com/office/officeart/2005/8/layout/hList9"/>
    <dgm:cxn modelId="{CCF8AC8E-91BB-4670-8CCF-8F485F90D63C}" srcId="{BA622024-3C41-4188-8007-9E20A9E500A9}" destId="{319114D0-6DE8-4325-92E3-067C9A922A6E}" srcOrd="1" destOrd="0" parTransId="{8B88A65B-0A6C-43D6-89B2-B56BDD677FDD}" sibTransId="{7756D346-41DD-443D-8612-04CC4550D92C}"/>
    <dgm:cxn modelId="{B273B140-01D6-400C-A699-752EC7ABBE85}" type="presParOf" srcId="{865FA962-1EB9-40E2-99D7-E5C3D96D219C}" destId="{E0DDA06B-3D1C-4D68-AC02-E62D53B7851F}" srcOrd="0" destOrd="0" presId="urn:microsoft.com/office/officeart/2005/8/layout/hList9"/>
    <dgm:cxn modelId="{A22013D6-3ED3-488C-B678-E5DF367114A4}" type="presParOf" srcId="{865FA962-1EB9-40E2-99D7-E5C3D96D219C}" destId="{D02CBA32-8F68-4A9D-BB0C-55CE87507394}" srcOrd="1" destOrd="0" presId="urn:microsoft.com/office/officeart/2005/8/layout/hList9"/>
    <dgm:cxn modelId="{8305EE6B-155F-40CC-89BA-372FE4ED78AF}" type="presParOf" srcId="{D02CBA32-8F68-4A9D-BB0C-55CE87507394}" destId="{E0733B1E-4CEF-4200-904A-42718D242438}" srcOrd="0" destOrd="0" presId="urn:microsoft.com/office/officeart/2005/8/layout/hList9"/>
    <dgm:cxn modelId="{2135D106-DD4B-44F7-BD37-668F07F6574E}" type="presParOf" srcId="{D02CBA32-8F68-4A9D-BB0C-55CE87507394}" destId="{7F836462-F249-4750-A03E-4C62AEA1AEF2}" srcOrd="1" destOrd="0" presId="urn:microsoft.com/office/officeart/2005/8/layout/hList9"/>
    <dgm:cxn modelId="{1561878A-B69B-4F3C-AE7A-29BFFE6EC814}" type="presParOf" srcId="{7F836462-F249-4750-A03E-4C62AEA1AEF2}" destId="{8D3C581E-B152-46B4-8243-D8DD61B453FF}" srcOrd="0" destOrd="0" presId="urn:microsoft.com/office/officeart/2005/8/layout/hList9"/>
    <dgm:cxn modelId="{5C2AD8FB-361C-4A9C-B900-F05D77226301}" type="presParOf" srcId="{7F836462-F249-4750-A03E-4C62AEA1AEF2}" destId="{F06F626B-144C-4DB0-90B5-7E54DA2DBE33}" srcOrd="1" destOrd="0" presId="urn:microsoft.com/office/officeart/2005/8/layout/hList9"/>
    <dgm:cxn modelId="{30609918-1AFF-43A2-8731-5CD240B2C02C}" type="presParOf" srcId="{D02CBA32-8F68-4A9D-BB0C-55CE87507394}" destId="{19FA6ABC-B34C-4C65-A270-AF1C65FCA75B}" srcOrd="2" destOrd="0" presId="urn:microsoft.com/office/officeart/2005/8/layout/hList9"/>
    <dgm:cxn modelId="{A9C78683-337D-462C-A51B-C9B20DCCCF33}" type="presParOf" srcId="{19FA6ABC-B34C-4C65-A270-AF1C65FCA75B}" destId="{F945BD71-F41D-4C61-9831-3C5BD7B0C48A}" srcOrd="0" destOrd="0" presId="urn:microsoft.com/office/officeart/2005/8/layout/hList9"/>
    <dgm:cxn modelId="{AF327D4C-81FB-4138-BC4E-112A1C248FCD}" type="presParOf" srcId="{19FA6ABC-B34C-4C65-A270-AF1C65FCA75B}" destId="{DA3C09B2-B8A3-42F6-85A3-02FBA2C66FCC}" srcOrd="1" destOrd="0" presId="urn:microsoft.com/office/officeart/2005/8/layout/hList9"/>
    <dgm:cxn modelId="{00DD50E0-FC22-44D8-A4A1-C59C29370FEC}" type="presParOf" srcId="{865FA962-1EB9-40E2-99D7-E5C3D96D219C}" destId="{9734A430-9CE2-4B6C-9BFC-4630C7C7F6C5}" srcOrd="2" destOrd="0" presId="urn:microsoft.com/office/officeart/2005/8/layout/hList9"/>
    <dgm:cxn modelId="{B5232A55-837F-44C9-A42D-57AD6489BEBD}" type="presParOf" srcId="{865FA962-1EB9-40E2-99D7-E5C3D96D219C}" destId="{672C6865-15B7-4B56-A8C6-E790733679EF}" srcOrd="3" destOrd="0" presId="urn:microsoft.com/office/officeart/2005/8/layout/hList9"/>
    <dgm:cxn modelId="{CA28B475-8072-469F-90DD-A8964476DA60}" type="presParOf" srcId="{865FA962-1EB9-40E2-99D7-E5C3D96D219C}" destId="{9FFB257B-ED12-4778-BA6B-530F16CEC11C}" srcOrd="4" destOrd="0" presId="urn:microsoft.com/office/officeart/2005/8/layout/hList9"/>
    <dgm:cxn modelId="{3FA65E13-3404-4D80-8B7A-F0DF828EA3AA}" type="presParOf" srcId="{865FA962-1EB9-40E2-99D7-E5C3D96D219C}" destId="{72D8DFEA-80D9-4963-8B31-5A945D9C81F6}" srcOrd="5" destOrd="0" presId="urn:microsoft.com/office/officeart/2005/8/layout/hList9"/>
    <dgm:cxn modelId="{21F4652A-00CE-4247-A7B7-18AA2BA53A40}" type="presParOf" srcId="{865FA962-1EB9-40E2-99D7-E5C3D96D219C}" destId="{8E55A91C-EE91-4513-B4D2-AFDC3D40DF58}" srcOrd="6" destOrd="0" presId="urn:microsoft.com/office/officeart/2005/8/layout/hList9"/>
    <dgm:cxn modelId="{6DE3A86B-B481-4AC1-86A0-37B4F868A1FA}" type="presParOf" srcId="{8E55A91C-EE91-4513-B4D2-AFDC3D40DF58}" destId="{57831B32-40C9-4927-883D-78EB33184B93}" srcOrd="0" destOrd="0" presId="urn:microsoft.com/office/officeart/2005/8/layout/hList9"/>
    <dgm:cxn modelId="{7A347E55-53F9-4717-AFF9-60E111E74CC4}" type="presParOf" srcId="{8E55A91C-EE91-4513-B4D2-AFDC3D40DF58}" destId="{E3CC5BE6-729F-4FB2-AFA6-D64302745DBF}" srcOrd="1" destOrd="0" presId="urn:microsoft.com/office/officeart/2005/8/layout/hList9"/>
    <dgm:cxn modelId="{0F8B800C-4619-446B-B7CA-AE1F6A3A3411}" type="presParOf" srcId="{E3CC5BE6-729F-4FB2-AFA6-D64302745DBF}" destId="{9556CA53-B292-4DDE-813D-EA2E07EBA690}" srcOrd="0" destOrd="0" presId="urn:microsoft.com/office/officeart/2005/8/layout/hList9"/>
    <dgm:cxn modelId="{DDC2DE04-C1E2-4D93-A5E0-65B3E8348BBB}" type="presParOf" srcId="{E3CC5BE6-729F-4FB2-AFA6-D64302745DBF}" destId="{D7225181-53C8-4128-89A0-74207292A9A6}" srcOrd="1" destOrd="0" presId="urn:microsoft.com/office/officeart/2005/8/layout/hList9"/>
    <dgm:cxn modelId="{711EAC22-4DE9-4E3F-A56C-7FE52B36C4AA}" type="presParOf" srcId="{8E55A91C-EE91-4513-B4D2-AFDC3D40DF58}" destId="{BEE7700B-AB7A-457D-9102-C60D2619D080}" srcOrd="2" destOrd="0" presId="urn:microsoft.com/office/officeart/2005/8/layout/hList9"/>
    <dgm:cxn modelId="{7691989F-7ABD-4CAD-B37D-32B9726CC7F4}" type="presParOf" srcId="{BEE7700B-AB7A-457D-9102-C60D2619D080}" destId="{57C9DFBC-B828-48F4-BE24-3301D0ED439A}" srcOrd="0" destOrd="0" presId="urn:microsoft.com/office/officeart/2005/8/layout/hList9"/>
    <dgm:cxn modelId="{6CE3EF99-75C6-4E44-8FC7-1F6ED9D803D6}" type="presParOf" srcId="{BEE7700B-AB7A-457D-9102-C60D2619D080}" destId="{3937A0AF-AF04-474F-BF90-7710BEA361A4}" srcOrd="1" destOrd="0" presId="urn:microsoft.com/office/officeart/2005/8/layout/hList9"/>
    <dgm:cxn modelId="{D2AC5169-A662-43B1-AA06-1AE48FEA1D2A}" type="presParOf" srcId="{865FA962-1EB9-40E2-99D7-E5C3D96D219C}" destId="{645873F5-30CA-4921-8F8B-053D5D6D5F65}" srcOrd="7" destOrd="0" presId="urn:microsoft.com/office/officeart/2005/8/layout/hList9"/>
    <dgm:cxn modelId="{0FF80FF2-F3A2-42B6-A5CD-F338BD813777}" type="presParOf" srcId="{865FA962-1EB9-40E2-99D7-E5C3D96D219C}" destId="{0282DD3F-C8C6-440A-8754-477139B402C8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19C771-8FE6-40A0-B583-BFA258D33F26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4FA71D-B9AE-45EC-8C96-89657AE860D7}">
      <dgm:prSet phldrT="[Текст]"/>
      <dgm:spPr/>
      <dgm:t>
        <a:bodyPr/>
        <a:lstStyle/>
        <a:p>
          <a:r>
            <a:rPr lang="en-US" dirty="0" smtClean="0"/>
            <a:t>10</a:t>
          </a:r>
          <a:r>
            <a:rPr lang="en-US" dirty="0" smtClean="0">
              <a:latin typeface="Times New Roman"/>
              <a:cs typeface="Times New Roman"/>
            </a:rPr>
            <a:t>·2=</a:t>
          </a:r>
          <a:endParaRPr lang="ru-RU" dirty="0"/>
        </a:p>
      </dgm:t>
    </dgm:pt>
    <dgm:pt modelId="{E30758FD-6189-4A3A-807A-162C86114144}" type="parTrans" cxnId="{907BF5EB-F62A-48EB-B65C-BAD46A057BF6}">
      <dgm:prSet/>
      <dgm:spPr/>
      <dgm:t>
        <a:bodyPr/>
        <a:lstStyle/>
        <a:p>
          <a:endParaRPr lang="ru-RU"/>
        </a:p>
      </dgm:t>
    </dgm:pt>
    <dgm:pt modelId="{51540A0D-3394-4B73-9F59-4AFC1D302FEC}" type="sibTrans" cxnId="{907BF5EB-F62A-48EB-B65C-BAD46A057BF6}">
      <dgm:prSet/>
      <dgm:spPr/>
      <dgm:t>
        <a:bodyPr/>
        <a:lstStyle/>
        <a:p>
          <a:endParaRPr lang="ru-RU"/>
        </a:p>
      </dgm:t>
    </dgm:pt>
    <dgm:pt modelId="{97DC5D77-A240-4C18-BCC8-9F2340E08BBF}">
      <dgm:prSet phldrT="[Текст]" custT="1"/>
      <dgm:spPr/>
      <dgm:t>
        <a:bodyPr/>
        <a:lstStyle/>
        <a:p>
          <a:r>
            <a:rPr lang="en-US" sz="2400" dirty="0" smtClean="0"/>
            <a:t>10 multiplied by </a:t>
          </a:r>
          <a:r>
            <a:rPr lang="en-US" sz="2400" dirty="0" smtClean="0"/>
            <a:t>2 is equal to</a:t>
          </a:r>
          <a:endParaRPr lang="ru-RU" sz="2400" dirty="0"/>
        </a:p>
      </dgm:t>
    </dgm:pt>
    <dgm:pt modelId="{2153BFC0-5705-4C86-8950-D4BA35321798}" type="parTrans" cxnId="{4231E15A-2E8F-455D-A6B1-F49D0266F4C3}">
      <dgm:prSet/>
      <dgm:spPr/>
      <dgm:t>
        <a:bodyPr/>
        <a:lstStyle/>
        <a:p>
          <a:endParaRPr lang="ru-RU"/>
        </a:p>
      </dgm:t>
    </dgm:pt>
    <dgm:pt modelId="{1C1C5836-308E-4CCA-A445-AACB824D9A5E}" type="sibTrans" cxnId="{4231E15A-2E8F-455D-A6B1-F49D0266F4C3}">
      <dgm:prSet/>
      <dgm:spPr/>
      <dgm:t>
        <a:bodyPr/>
        <a:lstStyle/>
        <a:p>
          <a:endParaRPr lang="ru-RU"/>
        </a:p>
      </dgm:t>
    </dgm:pt>
    <dgm:pt modelId="{A2B59322-57E1-408B-ABF9-5A1C9C0091A2}">
      <dgm:prSet phldrT="[Текст]" custT="1"/>
      <dgm:spPr/>
      <dgm:t>
        <a:bodyPr/>
        <a:lstStyle/>
        <a:p>
          <a:r>
            <a:rPr lang="en-US" sz="2400" dirty="0" smtClean="0"/>
            <a:t>10 times </a:t>
          </a:r>
          <a:r>
            <a:rPr lang="en-US" sz="2400" dirty="0" smtClean="0"/>
            <a:t>2 is equal to</a:t>
          </a:r>
          <a:endParaRPr lang="ru-RU" sz="2400" dirty="0"/>
        </a:p>
      </dgm:t>
    </dgm:pt>
    <dgm:pt modelId="{EAB05E96-871F-4A18-B8CE-8A3AADF48DE5}" type="parTrans" cxnId="{6BFDB8D3-DA61-410B-A76D-0B3723AC70E4}">
      <dgm:prSet/>
      <dgm:spPr/>
      <dgm:t>
        <a:bodyPr/>
        <a:lstStyle/>
        <a:p>
          <a:endParaRPr lang="ru-RU"/>
        </a:p>
      </dgm:t>
    </dgm:pt>
    <dgm:pt modelId="{2B46D0F0-EC2B-4E10-A3D2-077B47599FBF}" type="sibTrans" cxnId="{6BFDB8D3-DA61-410B-A76D-0B3723AC70E4}">
      <dgm:prSet/>
      <dgm:spPr/>
      <dgm:t>
        <a:bodyPr/>
        <a:lstStyle/>
        <a:p>
          <a:endParaRPr lang="ru-RU"/>
        </a:p>
      </dgm:t>
    </dgm:pt>
    <dgm:pt modelId="{818933AF-2F9A-463B-A348-776E586D5E74}">
      <dgm:prSet phldrT="[Текст]"/>
      <dgm:spPr/>
      <dgm:t>
        <a:bodyPr/>
        <a:lstStyle/>
        <a:p>
          <a:r>
            <a:rPr lang="en-US" dirty="0" smtClean="0"/>
            <a:t>10</a:t>
          </a:r>
          <a:r>
            <a:rPr lang="en-US" dirty="0" smtClean="0">
              <a:latin typeface="Times New Roman"/>
              <a:cs typeface="Times New Roman"/>
            </a:rPr>
            <a:t>·2=</a:t>
          </a:r>
          <a:endParaRPr lang="ru-RU" dirty="0"/>
        </a:p>
      </dgm:t>
    </dgm:pt>
    <dgm:pt modelId="{2D55471C-0513-429B-9F7F-55A89FC63776}" type="parTrans" cxnId="{947930CE-90D3-4FDF-9BE0-A85BA1E348A8}">
      <dgm:prSet/>
      <dgm:spPr/>
      <dgm:t>
        <a:bodyPr/>
        <a:lstStyle/>
        <a:p>
          <a:endParaRPr lang="ru-RU"/>
        </a:p>
      </dgm:t>
    </dgm:pt>
    <dgm:pt modelId="{5B4C3735-66B3-417A-8BC4-0ED2A96D9009}" type="sibTrans" cxnId="{947930CE-90D3-4FDF-9BE0-A85BA1E348A8}">
      <dgm:prSet/>
      <dgm:spPr/>
      <dgm:t>
        <a:bodyPr/>
        <a:lstStyle/>
        <a:p>
          <a:endParaRPr lang="ru-RU"/>
        </a:p>
      </dgm:t>
    </dgm:pt>
    <dgm:pt modelId="{2A9ED4DC-5897-4D40-A054-B62754AD021B}">
      <dgm:prSet phldrT="[Текст]" custT="1"/>
      <dgm:spPr/>
      <dgm:t>
        <a:bodyPr/>
        <a:lstStyle/>
        <a:p>
          <a:r>
            <a:rPr lang="en-US" sz="2400" dirty="0" smtClean="0"/>
            <a:t>To multiply 10 by </a:t>
          </a:r>
          <a:r>
            <a:rPr lang="en-US" sz="2400" dirty="0" smtClean="0"/>
            <a:t>2 is equal to</a:t>
          </a:r>
          <a:endParaRPr lang="ru-RU" sz="2400" dirty="0"/>
        </a:p>
      </dgm:t>
    </dgm:pt>
    <dgm:pt modelId="{686549C7-2E25-4A1A-9E2C-3076A4F3CAD6}" type="parTrans" cxnId="{2EEAA222-8F9D-4D72-BEC5-7D5C6B584AF8}">
      <dgm:prSet/>
      <dgm:spPr/>
      <dgm:t>
        <a:bodyPr/>
        <a:lstStyle/>
        <a:p>
          <a:endParaRPr lang="ru-RU"/>
        </a:p>
      </dgm:t>
    </dgm:pt>
    <dgm:pt modelId="{38C674FE-9B52-432B-A716-AB733192ED07}" type="sibTrans" cxnId="{2EEAA222-8F9D-4D72-BEC5-7D5C6B584AF8}">
      <dgm:prSet/>
      <dgm:spPr/>
      <dgm:t>
        <a:bodyPr/>
        <a:lstStyle/>
        <a:p>
          <a:endParaRPr lang="ru-RU"/>
        </a:p>
      </dgm:t>
    </dgm:pt>
    <dgm:pt modelId="{CABC39DC-CE78-4CE7-B3A7-95D295A8A30F}">
      <dgm:prSet phldrT="[Текст]" custT="1"/>
      <dgm:spPr/>
      <dgm:t>
        <a:bodyPr/>
        <a:lstStyle/>
        <a:p>
          <a:r>
            <a:rPr lang="en-US" sz="2400" dirty="0" smtClean="0"/>
            <a:t>The product of 10 and </a:t>
          </a:r>
          <a:r>
            <a:rPr lang="en-US" sz="2400" dirty="0" smtClean="0"/>
            <a:t>2 is equal to</a:t>
          </a:r>
          <a:endParaRPr lang="ru-RU" sz="2400" dirty="0"/>
        </a:p>
      </dgm:t>
    </dgm:pt>
    <dgm:pt modelId="{AFA0CA17-9098-42DE-8488-6299D41D058D}" type="parTrans" cxnId="{F2004EEA-AF74-418B-866E-65F985124416}">
      <dgm:prSet/>
      <dgm:spPr/>
      <dgm:t>
        <a:bodyPr/>
        <a:lstStyle/>
        <a:p>
          <a:endParaRPr lang="ru-RU"/>
        </a:p>
      </dgm:t>
    </dgm:pt>
    <dgm:pt modelId="{D5686EB6-D084-42EF-9CEA-FEDA641085CE}" type="sibTrans" cxnId="{F2004EEA-AF74-418B-866E-65F985124416}">
      <dgm:prSet/>
      <dgm:spPr/>
      <dgm:t>
        <a:bodyPr/>
        <a:lstStyle/>
        <a:p>
          <a:endParaRPr lang="ru-RU"/>
        </a:p>
      </dgm:t>
    </dgm:pt>
    <dgm:pt modelId="{3C3BC8BF-519E-45DF-9E1A-6C42417F9F03}" type="pres">
      <dgm:prSet presAssocID="{A519C771-8FE6-40A0-B583-BFA258D33F26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041BB3E-A2D4-4E27-8B99-B351C500693C}" type="pres">
      <dgm:prSet presAssocID="{5B4FA71D-B9AE-45EC-8C96-89657AE860D7}" presName="posSpace" presStyleCnt="0"/>
      <dgm:spPr/>
    </dgm:pt>
    <dgm:pt modelId="{594844D3-57A2-4978-BA78-C6A19C786343}" type="pres">
      <dgm:prSet presAssocID="{5B4FA71D-B9AE-45EC-8C96-89657AE860D7}" presName="vertFlow" presStyleCnt="0"/>
      <dgm:spPr/>
    </dgm:pt>
    <dgm:pt modelId="{1181FA0D-D771-4547-9D90-A37CE0417F60}" type="pres">
      <dgm:prSet presAssocID="{5B4FA71D-B9AE-45EC-8C96-89657AE860D7}" presName="topSpace" presStyleCnt="0"/>
      <dgm:spPr/>
    </dgm:pt>
    <dgm:pt modelId="{17A63315-3989-4763-BB2E-75CBC7B7EFC8}" type="pres">
      <dgm:prSet presAssocID="{5B4FA71D-B9AE-45EC-8C96-89657AE860D7}" presName="firstComp" presStyleCnt="0"/>
      <dgm:spPr/>
    </dgm:pt>
    <dgm:pt modelId="{70D95BE4-C87C-4129-AC25-01D4177D09A5}" type="pres">
      <dgm:prSet presAssocID="{5B4FA71D-B9AE-45EC-8C96-89657AE860D7}" presName="firstChild" presStyleLbl="bgAccFollowNode1" presStyleIdx="0" presStyleCnt="4"/>
      <dgm:spPr/>
      <dgm:t>
        <a:bodyPr/>
        <a:lstStyle/>
        <a:p>
          <a:endParaRPr lang="ru-RU"/>
        </a:p>
      </dgm:t>
    </dgm:pt>
    <dgm:pt modelId="{72A23EA3-8072-408D-BFDE-6300A3F3E3C1}" type="pres">
      <dgm:prSet presAssocID="{5B4FA71D-B9AE-45EC-8C96-89657AE860D7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087221-6CFE-4F40-A192-BFAE3D548628}" type="pres">
      <dgm:prSet presAssocID="{A2B59322-57E1-408B-ABF9-5A1C9C0091A2}" presName="comp" presStyleCnt="0"/>
      <dgm:spPr/>
    </dgm:pt>
    <dgm:pt modelId="{C4E52B13-8995-479E-B803-250762DB86BB}" type="pres">
      <dgm:prSet presAssocID="{A2B59322-57E1-408B-ABF9-5A1C9C0091A2}" presName="child" presStyleLbl="bgAccFollowNode1" presStyleIdx="1" presStyleCnt="4"/>
      <dgm:spPr/>
      <dgm:t>
        <a:bodyPr/>
        <a:lstStyle/>
        <a:p>
          <a:endParaRPr lang="ru-RU"/>
        </a:p>
      </dgm:t>
    </dgm:pt>
    <dgm:pt modelId="{83D0C2BF-1E77-4104-924D-BA1D4D02EFF1}" type="pres">
      <dgm:prSet presAssocID="{A2B59322-57E1-408B-ABF9-5A1C9C0091A2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36321-04F1-4ECC-AEAD-CF9DCD74813D}" type="pres">
      <dgm:prSet presAssocID="{5B4FA71D-B9AE-45EC-8C96-89657AE860D7}" presName="negSpace" presStyleCnt="0"/>
      <dgm:spPr/>
    </dgm:pt>
    <dgm:pt modelId="{C9C2FC39-513F-40F0-8DB1-151AFF97E685}" type="pres">
      <dgm:prSet presAssocID="{5B4FA71D-B9AE-45EC-8C96-89657AE860D7}" presName="circle" presStyleLbl="node1" presStyleIdx="0" presStyleCnt="2"/>
      <dgm:spPr/>
      <dgm:t>
        <a:bodyPr/>
        <a:lstStyle/>
        <a:p>
          <a:endParaRPr lang="ru-RU"/>
        </a:p>
      </dgm:t>
    </dgm:pt>
    <dgm:pt modelId="{F9F51852-E9D2-4A15-8E3A-E4736CBE3944}" type="pres">
      <dgm:prSet presAssocID="{51540A0D-3394-4B73-9F59-4AFC1D302FEC}" presName="transSpace" presStyleCnt="0"/>
      <dgm:spPr/>
    </dgm:pt>
    <dgm:pt modelId="{E8C6548B-EB9B-450A-A10C-CFF7D52200F6}" type="pres">
      <dgm:prSet presAssocID="{818933AF-2F9A-463B-A348-776E586D5E74}" presName="posSpace" presStyleCnt="0"/>
      <dgm:spPr/>
    </dgm:pt>
    <dgm:pt modelId="{BE0BD32E-52C4-4F4C-9B14-C2967320CD32}" type="pres">
      <dgm:prSet presAssocID="{818933AF-2F9A-463B-A348-776E586D5E74}" presName="vertFlow" presStyleCnt="0"/>
      <dgm:spPr/>
    </dgm:pt>
    <dgm:pt modelId="{F5FAADEA-CA0E-48C3-BEED-00AB42124045}" type="pres">
      <dgm:prSet presAssocID="{818933AF-2F9A-463B-A348-776E586D5E74}" presName="topSpace" presStyleCnt="0"/>
      <dgm:spPr/>
    </dgm:pt>
    <dgm:pt modelId="{C54AAC4F-4E74-4F5E-8156-06B916336AFE}" type="pres">
      <dgm:prSet presAssocID="{818933AF-2F9A-463B-A348-776E586D5E74}" presName="firstComp" presStyleCnt="0"/>
      <dgm:spPr/>
    </dgm:pt>
    <dgm:pt modelId="{DA5EA84B-1FF5-4CD1-8BC7-D2D9EC4FA497}" type="pres">
      <dgm:prSet presAssocID="{818933AF-2F9A-463B-A348-776E586D5E74}" presName="firstChild" presStyleLbl="bgAccFollowNode1" presStyleIdx="2" presStyleCnt="4"/>
      <dgm:spPr/>
      <dgm:t>
        <a:bodyPr/>
        <a:lstStyle/>
        <a:p>
          <a:endParaRPr lang="ru-RU"/>
        </a:p>
      </dgm:t>
    </dgm:pt>
    <dgm:pt modelId="{53FE8E11-4A6A-4DB3-8900-2D9302FD9225}" type="pres">
      <dgm:prSet presAssocID="{818933AF-2F9A-463B-A348-776E586D5E74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5B48C4-F2FA-49DA-8A7D-CEDD513C31D4}" type="pres">
      <dgm:prSet presAssocID="{CABC39DC-CE78-4CE7-B3A7-95D295A8A30F}" presName="comp" presStyleCnt="0"/>
      <dgm:spPr/>
    </dgm:pt>
    <dgm:pt modelId="{AC38D7BE-5075-44E8-B902-88FA2E6FFBDE}" type="pres">
      <dgm:prSet presAssocID="{CABC39DC-CE78-4CE7-B3A7-95D295A8A30F}" presName="child" presStyleLbl="bgAccFollowNode1" presStyleIdx="3" presStyleCnt="4"/>
      <dgm:spPr/>
      <dgm:t>
        <a:bodyPr/>
        <a:lstStyle/>
        <a:p>
          <a:endParaRPr lang="ru-RU"/>
        </a:p>
      </dgm:t>
    </dgm:pt>
    <dgm:pt modelId="{382A3B0B-6511-4F35-AA73-03198E455274}" type="pres">
      <dgm:prSet presAssocID="{CABC39DC-CE78-4CE7-B3A7-95D295A8A30F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00A571-433B-4F20-A029-A3596F7841B7}" type="pres">
      <dgm:prSet presAssocID="{818933AF-2F9A-463B-A348-776E586D5E74}" presName="negSpace" presStyleCnt="0"/>
      <dgm:spPr/>
    </dgm:pt>
    <dgm:pt modelId="{D85E56C1-17D7-465F-BACF-699AC11DE9A8}" type="pres">
      <dgm:prSet presAssocID="{818933AF-2F9A-463B-A348-776E586D5E74}" presName="circle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DCF0E951-C487-4002-AA46-8ED580A4786F}" type="presOf" srcId="{97DC5D77-A240-4C18-BCC8-9F2340E08BBF}" destId="{70D95BE4-C87C-4129-AC25-01D4177D09A5}" srcOrd="0" destOrd="0" presId="urn:microsoft.com/office/officeart/2005/8/layout/hList9"/>
    <dgm:cxn modelId="{2EEAA222-8F9D-4D72-BEC5-7D5C6B584AF8}" srcId="{818933AF-2F9A-463B-A348-776E586D5E74}" destId="{2A9ED4DC-5897-4D40-A054-B62754AD021B}" srcOrd="0" destOrd="0" parTransId="{686549C7-2E25-4A1A-9E2C-3076A4F3CAD6}" sibTransId="{38C674FE-9B52-432B-A716-AB733192ED07}"/>
    <dgm:cxn modelId="{2D77A271-C7F7-421D-8BEC-79348C1EF21E}" type="presOf" srcId="{5B4FA71D-B9AE-45EC-8C96-89657AE860D7}" destId="{C9C2FC39-513F-40F0-8DB1-151AFF97E685}" srcOrd="0" destOrd="0" presId="urn:microsoft.com/office/officeart/2005/8/layout/hList9"/>
    <dgm:cxn modelId="{F2004EEA-AF74-418B-866E-65F985124416}" srcId="{818933AF-2F9A-463B-A348-776E586D5E74}" destId="{CABC39DC-CE78-4CE7-B3A7-95D295A8A30F}" srcOrd="1" destOrd="0" parTransId="{AFA0CA17-9098-42DE-8488-6299D41D058D}" sibTransId="{D5686EB6-D084-42EF-9CEA-FEDA641085CE}"/>
    <dgm:cxn modelId="{4231E15A-2E8F-455D-A6B1-F49D0266F4C3}" srcId="{5B4FA71D-B9AE-45EC-8C96-89657AE860D7}" destId="{97DC5D77-A240-4C18-BCC8-9F2340E08BBF}" srcOrd="0" destOrd="0" parTransId="{2153BFC0-5705-4C86-8950-D4BA35321798}" sibTransId="{1C1C5836-308E-4CCA-A445-AACB824D9A5E}"/>
    <dgm:cxn modelId="{EFF9981E-BC7E-4845-85F0-7286121B11A1}" type="presOf" srcId="{CABC39DC-CE78-4CE7-B3A7-95D295A8A30F}" destId="{AC38D7BE-5075-44E8-B902-88FA2E6FFBDE}" srcOrd="0" destOrd="0" presId="urn:microsoft.com/office/officeart/2005/8/layout/hList9"/>
    <dgm:cxn modelId="{A2942A28-76D3-41F9-8D38-DA33AB5D70EA}" type="presOf" srcId="{2A9ED4DC-5897-4D40-A054-B62754AD021B}" destId="{53FE8E11-4A6A-4DB3-8900-2D9302FD9225}" srcOrd="1" destOrd="0" presId="urn:microsoft.com/office/officeart/2005/8/layout/hList9"/>
    <dgm:cxn modelId="{200285E8-739B-46BB-BEDB-7868FE90BC7A}" type="presOf" srcId="{A519C771-8FE6-40A0-B583-BFA258D33F26}" destId="{3C3BC8BF-519E-45DF-9E1A-6C42417F9F03}" srcOrd="0" destOrd="0" presId="urn:microsoft.com/office/officeart/2005/8/layout/hList9"/>
    <dgm:cxn modelId="{80AC6CC3-665C-44C0-9694-3841B2F6E8C0}" type="presOf" srcId="{A2B59322-57E1-408B-ABF9-5A1C9C0091A2}" destId="{83D0C2BF-1E77-4104-924D-BA1D4D02EFF1}" srcOrd="1" destOrd="0" presId="urn:microsoft.com/office/officeart/2005/8/layout/hList9"/>
    <dgm:cxn modelId="{947930CE-90D3-4FDF-9BE0-A85BA1E348A8}" srcId="{A519C771-8FE6-40A0-B583-BFA258D33F26}" destId="{818933AF-2F9A-463B-A348-776E586D5E74}" srcOrd="1" destOrd="0" parTransId="{2D55471C-0513-429B-9F7F-55A89FC63776}" sibTransId="{5B4C3735-66B3-417A-8BC4-0ED2A96D9009}"/>
    <dgm:cxn modelId="{481DE698-2E64-47FC-BE03-3C0B9016F148}" type="presOf" srcId="{CABC39DC-CE78-4CE7-B3A7-95D295A8A30F}" destId="{382A3B0B-6511-4F35-AA73-03198E455274}" srcOrd="1" destOrd="0" presId="urn:microsoft.com/office/officeart/2005/8/layout/hList9"/>
    <dgm:cxn modelId="{362A65E2-38D8-4570-AAD2-3187D0FEE6D6}" type="presOf" srcId="{A2B59322-57E1-408B-ABF9-5A1C9C0091A2}" destId="{C4E52B13-8995-479E-B803-250762DB86BB}" srcOrd="0" destOrd="0" presId="urn:microsoft.com/office/officeart/2005/8/layout/hList9"/>
    <dgm:cxn modelId="{907BF5EB-F62A-48EB-B65C-BAD46A057BF6}" srcId="{A519C771-8FE6-40A0-B583-BFA258D33F26}" destId="{5B4FA71D-B9AE-45EC-8C96-89657AE860D7}" srcOrd="0" destOrd="0" parTransId="{E30758FD-6189-4A3A-807A-162C86114144}" sibTransId="{51540A0D-3394-4B73-9F59-4AFC1D302FEC}"/>
    <dgm:cxn modelId="{857CF6DC-BD6D-48CF-A27A-C2AB81C5F426}" type="presOf" srcId="{97DC5D77-A240-4C18-BCC8-9F2340E08BBF}" destId="{72A23EA3-8072-408D-BFDE-6300A3F3E3C1}" srcOrd="1" destOrd="0" presId="urn:microsoft.com/office/officeart/2005/8/layout/hList9"/>
    <dgm:cxn modelId="{34BF2D6C-7D04-4424-B0B4-7CEB5718A3C7}" type="presOf" srcId="{2A9ED4DC-5897-4D40-A054-B62754AD021B}" destId="{DA5EA84B-1FF5-4CD1-8BC7-D2D9EC4FA497}" srcOrd="0" destOrd="0" presId="urn:microsoft.com/office/officeart/2005/8/layout/hList9"/>
    <dgm:cxn modelId="{6BFDB8D3-DA61-410B-A76D-0B3723AC70E4}" srcId="{5B4FA71D-B9AE-45EC-8C96-89657AE860D7}" destId="{A2B59322-57E1-408B-ABF9-5A1C9C0091A2}" srcOrd="1" destOrd="0" parTransId="{EAB05E96-871F-4A18-B8CE-8A3AADF48DE5}" sibTransId="{2B46D0F0-EC2B-4E10-A3D2-077B47599FBF}"/>
    <dgm:cxn modelId="{3171D6A4-DFAC-4D25-BED6-A739CCC2FC3F}" type="presOf" srcId="{818933AF-2F9A-463B-A348-776E586D5E74}" destId="{D85E56C1-17D7-465F-BACF-699AC11DE9A8}" srcOrd="0" destOrd="0" presId="urn:microsoft.com/office/officeart/2005/8/layout/hList9"/>
    <dgm:cxn modelId="{AF639E0D-4588-4E86-B6FF-35055EC92CC7}" type="presParOf" srcId="{3C3BC8BF-519E-45DF-9E1A-6C42417F9F03}" destId="{1041BB3E-A2D4-4E27-8B99-B351C500693C}" srcOrd="0" destOrd="0" presId="urn:microsoft.com/office/officeart/2005/8/layout/hList9"/>
    <dgm:cxn modelId="{69B86D8B-BA80-41ED-ABC6-9137A0D95111}" type="presParOf" srcId="{3C3BC8BF-519E-45DF-9E1A-6C42417F9F03}" destId="{594844D3-57A2-4978-BA78-C6A19C786343}" srcOrd="1" destOrd="0" presId="urn:microsoft.com/office/officeart/2005/8/layout/hList9"/>
    <dgm:cxn modelId="{31ECB0FB-31CC-4405-B817-207F4E69E058}" type="presParOf" srcId="{594844D3-57A2-4978-BA78-C6A19C786343}" destId="{1181FA0D-D771-4547-9D90-A37CE0417F60}" srcOrd="0" destOrd="0" presId="urn:microsoft.com/office/officeart/2005/8/layout/hList9"/>
    <dgm:cxn modelId="{B1897AB5-92D5-4A38-8F14-30FBE3B0B043}" type="presParOf" srcId="{594844D3-57A2-4978-BA78-C6A19C786343}" destId="{17A63315-3989-4763-BB2E-75CBC7B7EFC8}" srcOrd="1" destOrd="0" presId="urn:microsoft.com/office/officeart/2005/8/layout/hList9"/>
    <dgm:cxn modelId="{32F11339-CCE4-404D-8BDF-021556AF5072}" type="presParOf" srcId="{17A63315-3989-4763-BB2E-75CBC7B7EFC8}" destId="{70D95BE4-C87C-4129-AC25-01D4177D09A5}" srcOrd="0" destOrd="0" presId="urn:microsoft.com/office/officeart/2005/8/layout/hList9"/>
    <dgm:cxn modelId="{D6646F10-75E8-4509-9310-83B3D11F53AD}" type="presParOf" srcId="{17A63315-3989-4763-BB2E-75CBC7B7EFC8}" destId="{72A23EA3-8072-408D-BFDE-6300A3F3E3C1}" srcOrd="1" destOrd="0" presId="urn:microsoft.com/office/officeart/2005/8/layout/hList9"/>
    <dgm:cxn modelId="{530F37E8-14C1-4712-8EBA-F7A7F3A4051F}" type="presParOf" srcId="{594844D3-57A2-4978-BA78-C6A19C786343}" destId="{28087221-6CFE-4F40-A192-BFAE3D548628}" srcOrd="2" destOrd="0" presId="urn:microsoft.com/office/officeart/2005/8/layout/hList9"/>
    <dgm:cxn modelId="{96D553E3-6F28-4B48-99A3-DDAEE7BC7CA1}" type="presParOf" srcId="{28087221-6CFE-4F40-A192-BFAE3D548628}" destId="{C4E52B13-8995-479E-B803-250762DB86BB}" srcOrd="0" destOrd="0" presId="urn:microsoft.com/office/officeart/2005/8/layout/hList9"/>
    <dgm:cxn modelId="{818D2105-AA3D-4BFD-96C8-96CD798EC23A}" type="presParOf" srcId="{28087221-6CFE-4F40-A192-BFAE3D548628}" destId="{83D0C2BF-1E77-4104-924D-BA1D4D02EFF1}" srcOrd="1" destOrd="0" presId="urn:microsoft.com/office/officeart/2005/8/layout/hList9"/>
    <dgm:cxn modelId="{0A81A218-3ACC-44AA-A390-04952DE9D790}" type="presParOf" srcId="{3C3BC8BF-519E-45DF-9E1A-6C42417F9F03}" destId="{FA236321-04F1-4ECC-AEAD-CF9DCD74813D}" srcOrd="2" destOrd="0" presId="urn:microsoft.com/office/officeart/2005/8/layout/hList9"/>
    <dgm:cxn modelId="{5C8B5F75-834A-4888-BEDB-3CE7CC5BF22C}" type="presParOf" srcId="{3C3BC8BF-519E-45DF-9E1A-6C42417F9F03}" destId="{C9C2FC39-513F-40F0-8DB1-151AFF97E685}" srcOrd="3" destOrd="0" presId="urn:microsoft.com/office/officeart/2005/8/layout/hList9"/>
    <dgm:cxn modelId="{6CE1FDDF-EE69-4479-96A5-A6E9690E7B42}" type="presParOf" srcId="{3C3BC8BF-519E-45DF-9E1A-6C42417F9F03}" destId="{F9F51852-E9D2-4A15-8E3A-E4736CBE3944}" srcOrd="4" destOrd="0" presId="urn:microsoft.com/office/officeart/2005/8/layout/hList9"/>
    <dgm:cxn modelId="{49D958DC-36BC-4F21-9651-781BB403EFC4}" type="presParOf" srcId="{3C3BC8BF-519E-45DF-9E1A-6C42417F9F03}" destId="{E8C6548B-EB9B-450A-A10C-CFF7D52200F6}" srcOrd="5" destOrd="0" presId="urn:microsoft.com/office/officeart/2005/8/layout/hList9"/>
    <dgm:cxn modelId="{AC3C65DB-2BD2-4603-8082-C1FC974ECD6D}" type="presParOf" srcId="{3C3BC8BF-519E-45DF-9E1A-6C42417F9F03}" destId="{BE0BD32E-52C4-4F4C-9B14-C2967320CD32}" srcOrd="6" destOrd="0" presId="urn:microsoft.com/office/officeart/2005/8/layout/hList9"/>
    <dgm:cxn modelId="{2B53A022-6C08-4EB8-853D-2DFE7E870578}" type="presParOf" srcId="{BE0BD32E-52C4-4F4C-9B14-C2967320CD32}" destId="{F5FAADEA-CA0E-48C3-BEED-00AB42124045}" srcOrd="0" destOrd="0" presId="urn:microsoft.com/office/officeart/2005/8/layout/hList9"/>
    <dgm:cxn modelId="{BFDA3084-2165-4D2E-AED8-94E88AFF1A52}" type="presParOf" srcId="{BE0BD32E-52C4-4F4C-9B14-C2967320CD32}" destId="{C54AAC4F-4E74-4F5E-8156-06B916336AFE}" srcOrd="1" destOrd="0" presId="urn:microsoft.com/office/officeart/2005/8/layout/hList9"/>
    <dgm:cxn modelId="{54BBEB8F-0FD8-4847-BB86-EEC0E4CB2C4A}" type="presParOf" srcId="{C54AAC4F-4E74-4F5E-8156-06B916336AFE}" destId="{DA5EA84B-1FF5-4CD1-8BC7-D2D9EC4FA497}" srcOrd="0" destOrd="0" presId="urn:microsoft.com/office/officeart/2005/8/layout/hList9"/>
    <dgm:cxn modelId="{4B80AAD4-B529-4507-9894-88E53944D0BB}" type="presParOf" srcId="{C54AAC4F-4E74-4F5E-8156-06B916336AFE}" destId="{53FE8E11-4A6A-4DB3-8900-2D9302FD9225}" srcOrd="1" destOrd="0" presId="urn:microsoft.com/office/officeart/2005/8/layout/hList9"/>
    <dgm:cxn modelId="{E7AAB644-46DB-4266-94E6-755AECFE5CA8}" type="presParOf" srcId="{BE0BD32E-52C4-4F4C-9B14-C2967320CD32}" destId="{975B48C4-F2FA-49DA-8A7D-CEDD513C31D4}" srcOrd="2" destOrd="0" presId="urn:microsoft.com/office/officeart/2005/8/layout/hList9"/>
    <dgm:cxn modelId="{A41AB31A-A6F6-4722-AC2C-6255885C80F2}" type="presParOf" srcId="{975B48C4-F2FA-49DA-8A7D-CEDD513C31D4}" destId="{AC38D7BE-5075-44E8-B902-88FA2E6FFBDE}" srcOrd="0" destOrd="0" presId="urn:microsoft.com/office/officeart/2005/8/layout/hList9"/>
    <dgm:cxn modelId="{517A8C55-FBEF-47A3-88B0-D781B5BA3C14}" type="presParOf" srcId="{975B48C4-F2FA-49DA-8A7D-CEDD513C31D4}" destId="{382A3B0B-6511-4F35-AA73-03198E455274}" srcOrd="1" destOrd="0" presId="urn:microsoft.com/office/officeart/2005/8/layout/hList9"/>
    <dgm:cxn modelId="{27FB10AD-4557-4436-9BCA-CE95425F65BA}" type="presParOf" srcId="{3C3BC8BF-519E-45DF-9E1A-6C42417F9F03}" destId="{B500A571-433B-4F20-A029-A3596F7841B7}" srcOrd="7" destOrd="0" presId="urn:microsoft.com/office/officeart/2005/8/layout/hList9"/>
    <dgm:cxn modelId="{7DE01B3B-4209-4D60-8F31-377F9A213B7F}" type="presParOf" srcId="{3C3BC8BF-519E-45DF-9E1A-6C42417F9F03}" destId="{D85E56C1-17D7-465F-BACF-699AC11DE9A8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9B3ACC-FE05-4458-98F2-F4D5972C3E3F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E172CB-EE2E-45FC-9B51-02971F73EE83}">
      <dgm:prSet phldrT="[Текст]"/>
      <dgm:spPr/>
      <dgm:t>
        <a:bodyPr/>
        <a:lstStyle/>
        <a:p>
          <a:r>
            <a:rPr lang="en-US" dirty="0" smtClean="0"/>
            <a:t>10</a:t>
          </a:r>
          <a:r>
            <a:rPr lang="en-US" dirty="0" smtClean="0">
              <a:latin typeface="Times New Roman"/>
              <a:cs typeface="Times New Roman"/>
            </a:rPr>
            <a:t>:2</a:t>
          </a:r>
          <a:endParaRPr lang="ru-RU" dirty="0"/>
        </a:p>
      </dgm:t>
    </dgm:pt>
    <dgm:pt modelId="{B42DD1E9-EA09-4DFB-A809-155E67E23778}" type="parTrans" cxnId="{179EF519-DE7F-42A6-AAB9-39359FE598D1}">
      <dgm:prSet/>
      <dgm:spPr/>
      <dgm:t>
        <a:bodyPr/>
        <a:lstStyle/>
        <a:p>
          <a:endParaRPr lang="ru-RU"/>
        </a:p>
      </dgm:t>
    </dgm:pt>
    <dgm:pt modelId="{48DBE8D3-347D-4ACE-9390-0E12FBB44F36}" type="sibTrans" cxnId="{179EF519-DE7F-42A6-AAB9-39359FE598D1}">
      <dgm:prSet/>
      <dgm:spPr/>
      <dgm:t>
        <a:bodyPr/>
        <a:lstStyle/>
        <a:p>
          <a:endParaRPr lang="ru-RU"/>
        </a:p>
      </dgm:t>
    </dgm:pt>
    <dgm:pt modelId="{4275A68B-0881-49C8-917D-0E92C10E9291}">
      <dgm:prSet phldrT="[Текст]" custT="1"/>
      <dgm:spPr/>
      <dgm:t>
        <a:bodyPr/>
        <a:lstStyle/>
        <a:p>
          <a:r>
            <a:rPr lang="en-US" sz="2400" dirty="0" smtClean="0"/>
            <a:t>10 </a:t>
          </a:r>
          <a:r>
            <a:rPr lang="en-US" sz="2400" b="1" dirty="0" smtClean="0">
              <a:solidFill>
                <a:schemeClr val="accent3"/>
              </a:solidFill>
            </a:rPr>
            <a:t>divided by</a:t>
          </a:r>
          <a:r>
            <a:rPr lang="en-US" sz="2400" dirty="0" smtClean="0"/>
            <a:t> 2 is equal to</a:t>
          </a:r>
          <a:endParaRPr lang="ru-RU" sz="2400" dirty="0"/>
        </a:p>
      </dgm:t>
    </dgm:pt>
    <dgm:pt modelId="{B1770A46-3B01-4921-B5C0-3AC346F6B093}" type="parTrans" cxnId="{15F5E147-DCEF-48D9-A5AC-9FB01CA99574}">
      <dgm:prSet/>
      <dgm:spPr/>
      <dgm:t>
        <a:bodyPr/>
        <a:lstStyle/>
        <a:p>
          <a:endParaRPr lang="ru-RU"/>
        </a:p>
      </dgm:t>
    </dgm:pt>
    <dgm:pt modelId="{B5EF301F-59E7-40F3-B5B5-FA67F4342670}" type="sibTrans" cxnId="{15F5E147-DCEF-48D9-A5AC-9FB01CA99574}">
      <dgm:prSet/>
      <dgm:spPr/>
      <dgm:t>
        <a:bodyPr/>
        <a:lstStyle/>
        <a:p>
          <a:endParaRPr lang="ru-RU"/>
        </a:p>
      </dgm:t>
    </dgm:pt>
    <dgm:pt modelId="{3A1B5FC0-5F10-4C5C-A512-BC2DE8266AC7}">
      <dgm:prSet phldrT="[Текст]" custT="1"/>
      <dgm:spPr/>
      <dgm:t>
        <a:bodyPr/>
        <a:lstStyle/>
        <a:p>
          <a:r>
            <a:rPr lang="en-US" sz="2400" b="1" dirty="0" smtClean="0">
              <a:solidFill>
                <a:schemeClr val="accent3"/>
              </a:solidFill>
            </a:rPr>
            <a:t>To divide </a:t>
          </a:r>
          <a:r>
            <a:rPr lang="en-US" sz="2400" dirty="0" smtClean="0"/>
            <a:t>10 by </a:t>
          </a:r>
          <a:r>
            <a:rPr lang="en-US" sz="2400" dirty="0" smtClean="0"/>
            <a:t>2 is equal to</a:t>
          </a:r>
          <a:endParaRPr lang="ru-RU" sz="2400" dirty="0"/>
        </a:p>
      </dgm:t>
    </dgm:pt>
    <dgm:pt modelId="{50CBBA0E-DB63-4A18-9675-919012910D0B}" type="parTrans" cxnId="{2A1941A2-B502-431D-AEE3-8E2752EE7D4F}">
      <dgm:prSet/>
      <dgm:spPr/>
      <dgm:t>
        <a:bodyPr/>
        <a:lstStyle/>
        <a:p>
          <a:endParaRPr lang="ru-RU"/>
        </a:p>
      </dgm:t>
    </dgm:pt>
    <dgm:pt modelId="{F261EF45-9576-4496-8944-450231CE8BE8}" type="sibTrans" cxnId="{2A1941A2-B502-431D-AEE3-8E2752EE7D4F}">
      <dgm:prSet/>
      <dgm:spPr/>
      <dgm:t>
        <a:bodyPr/>
        <a:lstStyle/>
        <a:p>
          <a:endParaRPr lang="ru-RU"/>
        </a:p>
      </dgm:t>
    </dgm:pt>
    <dgm:pt modelId="{7DFF3FA7-E433-440B-8DAE-B14BFB268F22}">
      <dgm:prSet phldrT="[Текст]"/>
      <dgm:spPr/>
      <dgm:t>
        <a:bodyPr/>
        <a:lstStyle/>
        <a:p>
          <a:r>
            <a:rPr lang="en-US" dirty="0" smtClean="0"/>
            <a:t>10</a:t>
          </a:r>
          <a:r>
            <a:rPr lang="en-US" dirty="0" smtClean="0">
              <a:latin typeface="Times New Roman"/>
              <a:cs typeface="Times New Roman"/>
            </a:rPr>
            <a:t>:2=5</a:t>
          </a:r>
          <a:endParaRPr lang="ru-RU" dirty="0"/>
        </a:p>
      </dgm:t>
    </dgm:pt>
    <dgm:pt modelId="{4C71F592-D585-45AB-89E7-A9B9E83256AD}" type="parTrans" cxnId="{87B45360-500F-4803-B43C-14FFE42D104D}">
      <dgm:prSet/>
      <dgm:spPr/>
      <dgm:t>
        <a:bodyPr/>
        <a:lstStyle/>
        <a:p>
          <a:endParaRPr lang="ru-RU"/>
        </a:p>
      </dgm:t>
    </dgm:pt>
    <dgm:pt modelId="{5927811A-8B3D-4451-9DE2-B877E2AA7075}" type="sibTrans" cxnId="{87B45360-500F-4803-B43C-14FFE42D104D}">
      <dgm:prSet/>
      <dgm:spPr/>
      <dgm:t>
        <a:bodyPr/>
        <a:lstStyle/>
        <a:p>
          <a:endParaRPr lang="ru-RU"/>
        </a:p>
      </dgm:t>
    </dgm:pt>
    <dgm:pt modelId="{D92EF8CA-EC30-485E-BD3F-207FF1A891C7}">
      <dgm:prSet phldrT="[Текст]" custT="1"/>
      <dgm:spPr/>
      <dgm:t>
        <a:bodyPr/>
        <a:lstStyle/>
        <a:p>
          <a:r>
            <a:rPr lang="en-US" sz="2400" b="1" dirty="0" smtClean="0">
              <a:solidFill>
                <a:schemeClr val="accent3"/>
              </a:solidFill>
            </a:rPr>
            <a:t>The </a:t>
          </a:r>
          <a:r>
            <a:rPr lang="en-US" sz="2400" b="1" dirty="0" smtClean="0">
              <a:solidFill>
                <a:schemeClr val="accent3"/>
              </a:solidFill>
            </a:rPr>
            <a:t>quotient </a:t>
          </a:r>
          <a:r>
            <a:rPr lang="en-US" sz="2400" b="1" dirty="0" smtClean="0">
              <a:solidFill>
                <a:schemeClr val="accent3"/>
              </a:solidFill>
            </a:rPr>
            <a:t>of</a:t>
          </a:r>
          <a:r>
            <a:rPr lang="en-US" sz="2400" dirty="0" smtClean="0"/>
            <a:t> 10 and </a:t>
          </a:r>
          <a:r>
            <a:rPr lang="en-US" sz="2400" dirty="0" smtClean="0"/>
            <a:t>2 is equal to</a:t>
          </a:r>
          <a:endParaRPr lang="ru-RU" sz="2400" dirty="0"/>
        </a:p>
      </dgm:t>
    </dgm:pt>
    <dgm:pt modelId="{48EA0358-82E8-44A7-864D-3F40A37AB5C2}" type="parTrans" cxnId="{7D32776C-310E-4815-948E-0F0D9BE4DE40}">
      <dgm:prSet/>
      <dgm:spPr/>
      <dgm:t>
        <a:bodyPr/>
        <a:lstStyle/>
        <a:p>
          <a:endParaRPr lang="ru-RU"/>
        </a:p>
      </dgm:t>
    </dgm:pt>
    <dgm:pt modelId="{FBE1FCAA-47ED-4CBE-80F2-14BB761C21CA}" type="sibTrans" cxnId="{7D32776C-310E-4815-948E-0F0D9BE4DE40}">
      <dgm:prSet/>
      <dgm:spPr/>
      <dgm:t>
        <a:bodyPr/>
        <a:lstStyle/>
        <a:p>
          <a:endParaRPr lang="ru-RU"/>
        </a:p>
      </dgm:t>
    </dgm:pt>
    <dgm:pt modelId="{692FA859-63A3-43EB-94C9-F8C97E733FAA}">
      <dgm:prSet phldrT="[Текст]" phldr="1"/>
      <dgm:spPr/>
      <dgm:t>
        <a:bodyPr/>
        <a:lstStyle/>
        <a:p>
          <a:endParaRPr lang="ru-RU" dirty="0"/>
        </a:p>
      </dgm:t>
    </dgm:pt>
    <dgm:pt modelId="{6FF28785-CCCF-4202-9216-3EE5BC6EA7EE}" type="parTrans" cxnId="{BB4553BB-2884-40E6-B308-45B3C142E0DB}">
      <dgm:prSet/>
      <dgm:spPr/>
      <dgm:t>
        <a:bodyPr/>
        <a:lstStyle/>
        <a:p>
          <a:endParaRPr lang="ru-RU"/>
        </a:p>
      </dgm:t>
    </dgm:pt>
    <dgm:pt modelId="{84DE62EA-A60F-49E4-B9C8-9B9189DECB61}" type="sibTrans" cxnId="{BB4553BB-2884-40E6-B308-45B3C142E0DB}">
      <dgm:prSet/>
      <dgm:spPr/>
      <dgm:t>
        <a:bodyPr/>
        <a:lstStyle/>
        <a:p>
          <a:endParaRPr lang="ru-RU"/>
        </a:p>
      </dgm:t>
    </dgm:pt>
    <dgm:pt modelId="{D957CD28-F967-421C-B1BD-AE5DD4D8046D}" type="pres">
      <dgm:prSet presAssocID="{029B3ACC-FE05-4458-98F2-F4D5972C3E3F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A584D5A-8D68-46DD-8A1A-4C28C7ADAB53}" type="pres">
      <dgm:prSet presAssocID="{18E172CB-EE2E-45FC-9B51-02971F73EE83}" presName="posSpace" presStyleCnt="0"/>
      <dgm:spPr/>
    </dgm:pt>
    <dgm:pt modelId="{89D714D0-5B9D-4489-BA2E-9B07D4AA635D}" type="pres">
      <dgm:prSet presAssocID="{18E172CB-EE2E-45FC-9B51-02971F73EE83}" presName="vertFlow" presStyleCnt="0"/>
      <dgm:spPr/>
    </dgm:pt>
    <dgm:pt modelId="{5B673862-1743-4309-9E31-0D6D68978603}" type="pres">
      <dgm:prSet presAssocID="{18E172CB-EE2E-45FC-9B51-02971F73EE83}" presName="topSpace" presStyleCnt="0"/>
      <dgm:spPr/>
    </dgm:pt>
    <dgm:pt modelId="{F82F26FD-5D43-490C-B13B-DAE79E32FCB9}" type="pres">
      <dgm:prSet presAssocID="{18E172CB-EE2E-45FC-9B51-02971F73EE83}" presName="firstComp" presStyleCnt="0"/>
      <dgm:spPr/>
    </dgm:pt>
    <dgm:pt modelId="{5AAA623F-7CF5-457E-AA7C-10A2EEE9745D}" type="pres">
      <dgm:prSet presAssocID="{18E172CB-EE2E-45FC-9B51-02971F73EE83}" presName="firstChild" presStyleLbl="bgAccFollowNode1" presStyleIdx="0" presStyleCnt="4"/>
      <dgm:spPr/>
      <dgm:t>
        <a:bodyPr/>
        <a:lstStyle/>
        <a:p>
          <a:endParaRPr lang="ru-RU"/>
        </a:p>
      </dgm:t>
    </dgm:pt>
    <dgm:pt modelId="{F4AC56BC-016A-4415-8824-C5A018F076E6}" type="pres">
      <dgm:prSet presAssocID="{18E172CB-EE2E-45FC-9B51-02971F73EE83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8016DD-3635-4FC9-8B1C-D209BBFC5CFE}" type="pres">
      <dgm:prSet presAssocID="{3A1B5FC0-5F10-4C5C-A512-BC2DE8266AC7}" presName="comp" presStyleCnt="0"/>
      <dgm:spPr/>
    </dgm:pt>
    <dgm:pt modelId="{E2633AAE-ED31-4EE7-B4C4-3A24300E1595}" type="pres">
      <dgm:prSet presAssocID="{3A1B5FC0-5F10-4C5C-A512-BC2DE8266AC7}" presName="child" presStyleLbl="bgAccFollowNode1" presStyleIdx="1" presStyleCnt="4" custLinFactNeighborX="-1710" custLinFactNeighborY="3526"/>
      <dgm:spPr/>
      <dgm:t>
        <a:bodyPr/>
        <a:lstStyle/>
        <a:p>
          <a:endParaRPr lang="ru-RU"/>
        </a:p>
      </dgm:t>
    </dgm:pt>
    <dgm:pt modelId="{672794AB-9F02-4568-90A0-83A86DF3752B}" type="pres">
      <dgm:prSet presAssocID="{3A1B5FC0-5F10-4C5C-A512-BC2DE8266AC7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A8763F-4E4E-4837-A479-D0A80DD1B806}" type="pres">
      <dgm:prSet presAssocID="{18E172CB-EE2E-45FC-9B51-02971F73EE83}" presName="negSpace" presStyleCnt="0"/>
      <dgm:spPr/>
    </dgm:pt>
    <dgm:pt modelId="{93FD2E2C-ED9A-4083-889B-D2E8D4300899}" type="pres">
      <dgm:prSet presAssocID="{18E172CB-EE2E-45FC-9B51-02971F73EE83}" presName="circle" presStyleLbl="node1" presStyleIdx="0" presStyleCnt="2" custLinFactNeighborX="-1175" custLinFactNeighborY="-2313"/>
      <dgm:spPr/>
      <dgm:t>
        <a:bodyPr/>
        <a:lstStyle/>
        <a:p>
          <a:endParaRPr lang="ru-RU"/>
        </a:p>
      </dgm:t>
    </dgm:pt>
    <dgm:pt modelId="{45A99120-82EC-40A7-8BBF-8253FC559839}" type="pres">
      <dgm:prSet presAssocID="{48DBE8D3-347D-4ACE-9390-0E12FBB44F36}" presName="transSpace" presStyleCnt="0"/>
      <dgm:spPr/>
    </dgm:pt>
    <dgm:pt modelId="{10B245A0-C7BD-4A6E-951A-204133F124C5}" type="pres">
      <dgm:prSet presAssocID="{7DFF3FA7-E433-440B-8DAE-B14BFB268F22}" presName="posSpace" presStyleCnt="0"/>
      <dgm:spPr/>
    </dgm:pt>
    <dgm:pt modelId="{BC08430F-C0C4-4B7A-816A-4AB72B574811}" type="pres">
      <dgm:prSet presAssocID="{7DFF3FA7-E433-440B-8DAE-B14BFB268F22}" presName="vertFlow" presStyleCnt="0"/>
      <dgm:spPr/>
    </dgm:pt>
    <dgm:pt modelId="{7972B390-3488-4D3C-9662-67B5E60FC16C}" type="pres">
      <dgm:prSet presAssocID="{7DFF3FA7-E433-440B-8DAE-B14BFB268F22}" presName="topSpace" presStyleCnt="0"/>
      <dgm:spPr/>
    </dgm:pt>
    <dgm:pt modelId="{DF2A1C6E-B6BE-48FF-9979-990360BC2BD9}" type="pres">
      <dgm:prSet presAssocID="{7DFF3FA7-E433-440B-8DAE-B14BFB268F22}" presName="firstComp" presStyleCnt="0"/>
      <dgm:spPr/>
    </dgm:pt>
    <dgm:pt modelId="{A7F36A6C-BE27-42F5-BAE0-82C41C6CB934}" type="pres">
      <dgm:prSet presAssocID="{7DFF3FA7-E433-440B-8DAE-B14BFB268F22}" presName="firstChild" presStyleLbl="bgAccFollowNode1" presStyleIdx="2" presStyleCnt="4"/>
      <dgm:spPr/>
      <dgm:t>
        <a:bodyPr/>
        <a:lstStyle/>
        <a:p>
          <a:endParaRPr lang="ru-RU"/>
        </a:p>
      </dgm:t>
    </dgm:pt>
    <dgm:pt modelId="{EAFEE04C-5730-43BE-93D8-89E0E2AF19C8}" type="pres">
      <dgm:prSet presAssocID="{7DFF3FA7-E433-440B-8DAE-B14BFB268F22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57D539-B2D3-429E-A5A1-FEB64CCBC722}" type="pres">
      <dgm:prSet presAssocID="{692FA859-63A3-43EB-94C9-F8C97E733FAA}" presName="comp" presStyleCnt="0"/>
      <dgm:spPr/>
    </dgm:pt>
    <dgm:pt modelId="{7A1862E5-FB55-4A15-9741-2066DCA9A2D6}" type="pres">
      <dgm:prSet presAssocID="{692FA859-63A3-43EB-94C9-F8C97E733FAA}" presName="child" presStyleLbl="bgAccFollowNode1" presStyleIdx="3" presStyleCnt="4"/>
      <dgm:spPr/>
      <dgm:t>
        <a:bodyPr/>
        <a:lstStyle/>
        <a:p>
          <a:endParaRPr lang="ru-RU"/>
        </a:p>
      </dgm:t>
    </dgm:pt>
    <dgm:pt modelId="{96F199F3-A18D-4ED5-8A59-7170E6CECA56}" type="pres">
      <dgm:prSet presAssocID="{692FA859-63A3-43EB-94C9-F8C97E733FAA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A7A459-45F9-4850-B3A6-5D2808118994}" type="pres">
      <dgm:prSet presAssocID="{7DFF3FA7-E433-440B-8DAE-B14BFB268F22}" presName="negSpace" presStyleCnt="0"/>
      <dgm:spPr/>
    </dgm:pt>
    <dgm:pt modelId="{239F0641-F753-43D4-A0F0-207D7354ADC1}" type="pres">
      <dgm:prSet presAssocID="{7DFF3FA7-E433-440B-8DAE-B14BFB268F22}" presName="circle" presStyleLbl="node1" presStyleIdx="1" presStyleCnt="2"/>
      <dgm:spPr/>
      <dgm:t>
        <a:bodyPr/>
        <a:lstStyle/>
        <a:p>
          <a:endParaRPr lang="ru-RU"/>
        </a:p>
      </dgm:t>
    </dgm:pt>
  </dgm:ptLst>
  <dgm:cxnLst>
    <dgm:cxn modelId="{6353FECE-B8AF-4BB7-A555-ACFACDB8A628}" type="presOf" srcId="{3A1B5FC0-5F10-4C5C-A512-BC2DE8266AC7}" destId="{E2633AAE-ED31-4EE7-B4C4-3A24300E1595}" srcOrd="0" destOrd="0" presId="urn:microsoft.com/office/officeart/2005/8/layout/hList9"/>
    <dgm:cxn modelId="{BB4553BB-2884-40E6-B308-45B3C142E0DB}" srcId="{7DFF3FA7-E433-440B-8DAE-B14BFB268F22}" destId="{692FA859-63A3-43EB-94C9-F8C97E733FAA}" srcOrd="1" destOrd="0" parTransId="{6FF28785-CCCF-4202-9216-3EE5BC6EA7EE}" sibTransId="{84DE62EA-A60F-49E4-B9C8-9B9189DECB61}"/>
    <dgm:cxn modelId="{BA8EC887-D559-40CF-9756-A3DEC92D1295}" type="presOf" srcId="{3A1B5FC0-5F10-4C5C-A512-BC2DE8266AC7}" destId="{672794AB-9F02-4568-90A0-83A86DF3752B}" srcOrd="1" destOrd="0" presId="urn:microsoft.com/office/officeart/2005/8/layout/hList9"/>
    <dgm:cxn modelId="{2A1941A2-B502-431D-AEE3-8E2752EE7D4F}" srcId="{18E172CB-EE2E-45FC-9B51-02971F73EE83}" destId="{3A1B5FC0-5F10-4C5C-A512-BC2DE8266AC7}" srcOrd="1" destOrd="0" parTransId="{50CBBA0E-DB63-4A18-9675-919012910D0B}" sibTransId="{F261EF45-9576-4496-8944-450231CE8BE8}"/>
    <dgm:cxn modelId="{87B45360-500F-4803-B43C-14FFE42D104D}" srcId="{029B3ACC-FE05-4458-98F2-F4D5972C3E3F}" destId="{7DFF3FA7-E433-440B-8DAE-B14BFB268F22}" srcOrd="1" destOrd="0" parTransId="{4C71F592-D585-45AB-89E7-A9B9E83256AD}" sibTransId="{5927811A-8B3D-4451-9DE2-B877E2AA7075}"/>
    <dgm:cxn modelId="{5F307354-FB30-448A-8049-AA59FD6CFFEF}" type="presOf" srcId="{4275A68B-0881-49C8-917D-0E92C10E9291}" destId="{5AAA623F-7CF5-457E-AA7C-10A2EEE9745D}" srcOrd="0" destOrd="0" presId="urn:microsoft.com/office/officeart/2005/8/layout/hList9"/>
    <dgm:cxn modelId="{179EF519-DE7F-42A6-AAB9-39359FE598D1}" srcId="{029B3ACC-FE05-4458-98F2-F4D5972C3E3F}" destId="{18E172CB-EE2E-45FC-9B51-02971F73EE83}" srcOrd="0" destOrd="0" parTransId="{B42DD1E9-EA09-4DFB-A809-155E67E23778}" sibTransId="{48DBE8D3-347D-4ACE-9390-0E12FBB44F36}"/>
    <dgm:cxn modelId="{D178F68C-97B2-4B32-A630-3343484DE929}" type="presOf" srcId="{18E172CB-EE2E-45FC-9B51-02971F73EE83}" destId="{93FD2E2C-ED9A-4083-889B-D2E8D4300899}" srcOrd="0" destOrd="0" presId="urn:microsoft.com/office/officeart/2005/8/layout/hList9"/>
    <dgm:cxn modelId="{7D32776C-310E-4815-948E-0F0D9BE4DE40}" srcId="{7DFF3FA7-E433-440B-8DAE-B14BFB268F22}" destId="{D92EF8CA-EC30-485E-BD3F-207FF1A891C7}" srcOrd="0" destOrd="0" parTransId="{48EA0358-82E8-44A7-864D-3F40A37AB5C2}" sibTransId="{FBE1FCAA-47ED-4CBE-80F2-14BB761C21CA}"/>
    <dgm:cxn modelId="{2AEE56A7-B8B0-4FAE-8C51-DD67EA98E7D4}" type="presOf" srcId="{692FA859-63A3-43EB-94C9-F8C97E733FAA}" destId="{96F199F3-A18D-4ED5-8A59-7170E6CECA56}" srcOrd="1" destOrd="0" presId="urn:microsoft.com/office/officeart/2005/8/layout/hList9"/>
    <dgm:cxn modelId="{2F6A976D-0F5C-405E-9A7E-F23563ADD08A}" type="presOf" srcId="{D92EF8CA-EC30-485E-BD3F-207FF1A891C7}" destId="{A7F36A6C-BE27-42F5-BAE0-82C41C6CB934}" srcOrd="0" destOrd="0" presId="urn:microsoft.com/office/officeart/2005/8/layout/hList9"/>
    <dgm:cxn modelId="{0A1C4220-0F51-45FF-ADDC-C62144065D5A}" type="presOf" srcId="{7DFF3FA7-E433-440B-8DAE-B14BFB268F22}" destId="{239F0641-F753-43D4-A0F0-207D7354ADC1}" srcOrd="0" destOrd="0" presId="urn:microsoft.com/office/officeart/2005/8/layout/hList9"/>
    <dgm:cxn modelId="{8EF6565A-3BAC-4753-AB94-CFEF04938DF2}" type="presOf" srcId="{4275A68B-0881-49C8-917D-0E92C10E9291}" destId="{F4AC56BC-016A-4415-8824-C5A018F076E6}" srcOrd="1" destOrd="0" presId="urn:microsoft.com/office/officeart/2005/8/layout/hList9"/>
    <dgm:cxn modelId="{9590E37D-3230-475D-87F2-7B6D06295E40}" type="presOf" srcId="{029B3ACC-FE05-4458-98F2-F4D5972C3E3F}" destId="{D957CD28-F967-421C-B1BD-AE5DD4D8046D}" srcOrd="0" destOrd="0" presId="urn:microsoft.com/office/officeart/2005/8/layout/hList9"/>
    <dgm:cxn modelId="{3444B16F-D413-4D6F-9BAE-8257109B3E75}" type="presOf" srcId="{D92EF8CA-EC30-485E-BD3F-207FF1A891C7}" destId="{EAFEE04C-5730-43BE-93D8-89E0E2AF19C8}" srcOrd="1" destOrd="0" presId="urn:microsoft.com/office/officeart/2005/8/layout/hList9"/>
    <dgm:cxn modelId="{FA3EFF27-64A5-47E8-9E8D-4ED68E99C78D}" type="presOf" srcId="{692FA859-63A3-43EB-94C9-F8C97E733FAA}" destId="{7A1862E5-FB55-4A15-9741-2066DCA9A2D6}" srcOrd="0" destOrd="0" presId="urn:microsoft.com/office/officeart/2005/8/layout/hList9"/>
    <dgm:cxn modelId="{15F5E147-DCEF-48D9-A5AC-9FB01CA99574}" srcId="{18E172CB-EE2E-45FC-9B51-02971F73EE83}" destId="{4275A68B-0881-49C8-917D-0E92C10E9291}" srcOrd="0" destOrd="0" parTransId="{B1770A46-3B01-4921-B5C0-3AC346F6B093}" sibTransId="{B5EF301F-59E7-40F3-B5B5-FA67F4342670}"/>
    <dgm:cxn modelId="{F21CCD56-D151-4FFF-9DA5-1EA2520F316F}" type="presParOf" srcId="{D957CD28-F967-421C-B1BD-AE5DD4D8046D}" destId="{EA584D5A-8D68-46DD-8A1A-4C28C7ADAB53}" srcOrd="0" destOrd="0" presId="urn:microsoft.com/office/officeart/2005/8/layout/hList9"/>
    <dgm:cxn modelId="{9E048D93-5D02-49D3-83DA-6B8A4E605DEC}" type="presParOf" srcId="{D957CD28-F967-421C-B1BD-AE5DD4D8046D}" destId="{89D714D0-5B9D-4489-BA2E-9B07D4AA635D}" srcOrd="1" destOrd="0" presId="urn:microsoft.com/office/officeart/2005/8/layout/hList9"/>
    <dgm:cxn modelId="{37B7F2A0-A8A3-4253-B7C8-055D5BFE1CF8}" type="presParOf" srcId="{89D714D0-5B9D-4489-BA2E-9B07D4AA635D}" destId="{5B673862-1743-4309-9E31-0D6D68978603}" srcOrd="0" destOrd="0" presId="urn:microsoft.com/office/officeart/2005/8/layout/hList9"/>
    <dgm:cxn modelId="{BBE1342C-2382-4CDF-8206-9775A4650CEC}" type="presParOf" srcId="{89D714D0-5B9D-4489-BA2E-9B07D4AA635D}" destId="{F82F26FD-5D43-490C-B13B-DAE79E32FCB9}" srcOrd="1" destOrd="0" presId="urn:microsoft.com/office/officeart/2005/8/layout/hList9"/>
    <dgm:cxn modelId="{79EEC2A4-25AD-4DF7-AA10-BA03775C7EA4}" type="presParOf" srcId="{F82F26FD-5D43-490C-B13B-DAE79E32FCB9}" destId="{5AAA623F-7CF5-457E-AA7C-10A2EEE9745D}" srcOrd="0" destOrd="0" presId="urn:microsoft.com/office/officeart/2005/8/layout/hList9"/>
    <dgm:cxn modelId="{79DD094A-ACB4-4976-8357-668F938EBB47}" type="presParOf" srcId="{F82F26FD-5D43-490C-B13B-DAE79E32FCB9}" destId="{F4AC56BC-016A-4415-8824-C5A018F076E6}" srcOrd="1" destOrd="0" presId="urn:microsoft.com/office/officeart/2005/8/layout/hList9"/>
    <dgm:cxn modelId="{5C4B7248-AF76-495A-A46D-B98BFE39F064}" type="presParOf" srcId="{89D714D0-5B9D-4489-BA2E-9B07D4AA635D}" destId="{A08016DD-3635-4FC9-8B1C-D209BBFC5CFE}" srcOrd="2" destOrd="0" presId="urn:microsoft.com/office/officeart/2005/8/layout/hList9"/>
    <dgm:cxn modelId="{00FED655-DBDC-449C-9AFC-334C490268A6}" type="presParOf" srcId="{A08016DD-3635-4FC9-8B1C-D209BBFC5CFE}" destId="{E2633AAE-ED31-4EE7-B4C4-3A24300E1595}" srcOrd="0" destOrd="0" presId="urn:microsoft.com/office/officeart/2005/8/layout/hList9"/>
    <dgm:cxn modelId="{F1CA98A1-4CC4-4C64-BD3E-CA3649BA0C21}" type="presParOf" srcId="{A08016DD-3635-4FC9-8B1C-D209BBFC5CFE}" destId="{672794AB-9F02-4568-90A0-83A86DF3752B}" srcOrd="1" destOrd="0" presId="urn:microsoft.com/office/officeart/2005/8/layout/hList9"/>
    <dgm:cxn modelId="{F9F2E01F-C2A8-4610-B5CD-42222958A10E}" type="presParOf" srcId="{D957CD28-F967-421C-B1BD-AE5DD4D8046D}" destId="{5EA8763F-4E4E-4837-A479-D0A80DD1B806}" srcOrd="2" destOrd="0" presId="urn:microsoft.com/office/officeart/2005/8/layout/hList9"/>
    <dgm:cxn modelId="{FF40B98F-88AE-4493-9893-227C453525CC}" type="presParOf" srcId="{D957CD28-F967-421C-B1BD-AE5DD4D8046D}" destId="{93FD2E2C-ED9A-4083-889B-D2E8D4300899}" srcOrd="3" destOrd="0" presId="urn:microsoft.com/office/officeart/2005/8/layout/hList9"/>
    <dgm:cxn modelId="{C603D72A-AB3B-4BCF-8595-1EAACAC67C55}" type="presParOf" srcId="{D957CD28-F967-421C-B1BD-AE5DD4D8046D}" destId="{45A99120-82EC-40A7-8BBF-8253FC559839}" srcOrd="4" destOrd="0" presId="urn:microsoft.com/office/officeart/2005/8/layout/hList9"/>
    <dgm:cxn modelId="{B3CDE32F-75DF-4BE9-937F-E3CCED880DF9}" type="presParOf" srcId="{D957CD28-F967-421C-B1BD-AE5DD4D8046D}" destId="{10B245A0-C7BD-4A6E-951A-204133F124C5}" srcOrd="5" destOrd="0" presId="urn:microsoft.com/office/officeart/2005/8/layout/hList9"/>
    <dgm:cxn modelId="{875188FB-302A-4BDA-8D59-C4782E644771}" type="presParOf" srcId="{D957CD28-F967-421C-B1BD-AE5DD4D8046D}" destId="{BC08430F-C0C4-4B7A-816A-4AB72B574811}" srcOrd="6" destOrd="0" presId="urn:microsoft.com/office/officeart/2005/8/layout/hList9"/>
    <dgm:cxn modelId="{BC8FEFAA-3836-4A3C-9CC3-7E62DAE375CA}" type="presParOf" srcId="{BC08430F-C0C4-4B7A-816A-4AB72B574811}" destId="{7972B390-3488-4D3C-9662-67B5E60FC16C}" srcOrd="0" destOrd="0" presId="urn:microsoft.com/office/officeart/2005/8/layout/hList9"/>
    <dgm:cxn modelId="{E966DA17-5E42-43BA-BDF8-55E7508932B9}" type="presParOf" srcId="{BC08430F-C0C4-4B7A-816A-4AB72B574811}" destId="{DF2A1C6E-B6BE-48FF-9979-990360BC2BD9}" srcOrd="1" destOrd="0" presId="urn:microsoft.com/office/officeart/2005/8/layout/hList9"/>
    <dgm:cxn modelId="{93F4EB01-62E1-4F13-A902-7AE94C8D2461}" type="presParOf" srcId="{DF2A1C6E-B6BE-48FF-9979-990360BC2BD9}" destId="{A7F36A6C-BE27-42F5-BAE0-82C41C6CB934}" srcOrd="0" destOrd="0" presId="urn:microsoft.com/office/officeart/2005/8/layout/hList9"/>
    <dgm:cxn modelId="{00673BC9-5BE9-468F-B041-51457694EC43}" type="presParOf" srcId="{DF2A1C6E-B6BE-48FF-9979-990360BC2BD9}" destId="{EAFEE04C-5730-43BE-93D8-89E0E2AF19C8}" srcOrd="1" destOrd="0" presId="urn:microsoft.com/office/officeart/2005/8/layout/hList9"/>
    <dgm:cxn modelId="{A938E6C5-C98D-4AF0-9A07-570F6C14A346}" type="presParOf" srcId="{BC08430F-C0C4-4B7A-816A-4AB72B574811}" destId="{5E57D539-B2D3-429E-A5A1-FEB64CCBC722}" srcOrd="2" destOrd="0" presId="urn:microsoft.com/office/officeart/2005/8/layout/hList9"/>
    <dgm:cxn modelId="{FCCE7113-E240-48F4-9DDE-CD1B19FA0614}" type="presParOf" srcId="{5E57D539-B2D3-429E-A5A1-FEB64CCBC722}" destId="{7A1862E5-FB55-4A15-9741-2066DCA9A2D6}" srcOrd="0" destOrd="0" presId="urn:microsoft.com/office/officeart/2005/8/layout/hList9"/>
    <dgm:cxn modelId="{77B27769-A832-4BB4-8CB4-169D4DE408A9}" type="presParOf" srcId="{5E57D539-B2D3-429E-A5A1-FEB64CCBC722}" destId="{96F199F3-A18D-4ED5-8A59-7170E6CECA56}" srcOrd="1" destOrd="0" presId="urn:microsoft.com/office/officeart/2005/8/layout/hList9"/>
    <dgm:cxn modelId="{2673B6B4-2A33-4EFA-A5F9-EC1078F27D6B}" type="presParOf" srcId="{D957CD28-F967-421C-B1BD-AE5DD4D8046D}" destId="{A9A7A459-45F9-4850-B3A6-5D2808118994}" srcOrd="7" destOrd="0" presId="urn:microsoft.com/office/officeart/2005/8/layout/hList9"/>
    <dgm:cxn modelId="{5A1810F5-8A8F-466A-B03E-B452AFEFC20B}" type="presParOf" srcId="{D957CD28-F967-421C-B1BD-AE5DD4D8046D}" destId="{239F0641-F753-43D4-A0F0-207D7354ADC1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6AF903-DE63-415B-A55D-0AE21ED86EC9}">
      <dsp:nvSpPr>
        <dsp:cNvPr id="0" name=""/>
        <dsp:cNvSpPr/>
      </dsp:nvSpPr>
      <dsp:spPr>
        <a:xfrm>
          <a:off x="1400152" y="974727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213360" bIns="21336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5 plus 4 is equal to </a:t>
          </a:r>
          <a:endParaRPr lang="ru-RU" sz="3000" kern="1200" dirty="0"/>
        </a:p>
      </dsp:txBody>
      <dsp:txXfrm>
        <a:off x="1811472" y="974727"/>
        <a:ext cx="2159426" cy="1714687"/>
      </dsp:txXfrm>
    </dsp:sp>
    <dsp:sp modelId="{B0DB6A19-13FB-458F-92D9-909D29E78CC8}">
      <dsp:nvSpPr>
        <dsp:cNvPr id="0" name=""/>
        <dsp:cNvSpPr/>
      </dsp:nvSpPr>
      <dsp:spPr>
        <a:xfrm>
          <a:off x="1372671" y="2628766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213360" bIns="21336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To add 5 to 4 is equal to</a:t>
          </a:r>
          <a:endParaRPr lang="ru-RU" sz="3000" kern="1200" dirty="0"/>
        </a:p>
      </dsp:txBody>
      <dsp:txXfrm>
        <a:off x="1783990" y="2628766"/>
        <a:ext cx="2159426" cy="1714687"/>
      </dsp:txXfrm>
    </dsp:sp>
    <dsp:sp modelId="{C5A53353-057A-4DF3-8FAC-7299EDB72C12}">
      <dsp:nvSpPr>
        <dsp:cNvPr id="0" name=""/>
        <dsp:cNvSpPr/>
      </dsp:nvSpPr>
      <dsp:spPr>
        <a:xfrm>
          <a:off x="1607" y="228546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500" kern="1200" dirty="0" smtClean="0"/>
            <a:t>5+4</a:t>
          </a:r>
          <a:endParaRPr lang="ru-RU" sz="5500" kern="1200" dirty="0"/>
        </a:p>
      </dsp:txBody>
      <dsp:txXfrm>
        <a:off x="252592" y="479531"/>
        <a:ext cx="1211860" cy="1211860"/>
      </dsp:txXfrm>
    </dsp:sp>
    <dsp:sp modelId="{2F0F6850-05CB-4BBC-B4D3-613D55AE524F}">
      <dsp:nvSpPr>
        <dsp:cNvPr id="0" name=""/>
        <dsp:cNvSpPr/>
      </dsp:nvSpPr>
      <dsp:spPr>
        <a:xfrm>
          <a:off x="5657247" y="914078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213360" bIns="21336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The sum of 5 and 4</a:t>
          </a:r>
          <a:endParaRPr lang="ru-RU" sz="3000" kern="1200" dirty="0"/>
        </a:p>
      </dsp:txBody>
      <dsp:txXfrm>
        <a:off x="6068566" y="914078"/>
        <a:ext cx="2159426" cy="1714687"/>
      </dsp:txXfrm>
    </dsp:sp>
    <dsp:sp modelId="{E3B13168-DE48-46FC-AA80-E6DD6ECF8080}">
      <dsp:nvSpPr>
        <dsp:cNvPr id="0" name=""/>
        <dsp:cNvSpPr/>
      </dsp:nvSpPr>
      <dsp:spPr>
        <a:xfrm>
          <a:off x="5657247" y="2628766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213360" bIns="21336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 dirty="0"/>
        </a:p>
      </dsp:txBody>
      <dsp:txXfrm>
        <a:off x="6068566" y="2628766"/>
        <a:ext cx="2159426" cy="1714687"/>
      </dsp:txXfrm>
    </dsp:sp>
    <dsp:sp modelId="{A3F9F5C6-5CBC-40D2-824A-7E60E15FC3F0}">
      <dsp:nvSpPr>
        <dsp:cNvPr id="0" name=""/>
        <dsp:cNvSpPr/>
      </dsp:nvSpPr>
      <dsp:spPr>
        <a:xfrm>
          <a:off x="4257683" y="188905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5+4= 9</a:t>
          </a:r>
          <a:endParaRPr lang="ru-RU" sz="2800" kern="1200" dirty="0"/>
        </a:p>
      </dsp:txBody>
      <dsp:txXfrm>
        <a:off x="4508668" y="439890"/>
        <a:ext cx="1211860" cy="12118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3C581E-B152-46B4-8243-D8DD61B453FF}">
      <dsp:nvSpPr>
        <dsp:cNvPr id="0" name=""/>
        <dsp:cNvSpPr/>
      </dsp:nvSpPr>
      <dsp:spPr>
        <a:xfrm>
          <a:off x="1372671" y="914078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10 minus 2 is equal to</a:t>
          </a:r>
          <a:endParaRPr lang="ru-RU" sz="2400" kern="1200" dirty="0"/>
        </a:p>
      </dsp:txBody>
      <dsp:txXfrm>
        <a:off x="1783990" y="914078"/>
        <a:ext cx="2159426" cy="1714687"/>
      </dsp:txXfrm>
    </dsp:sp>
    <dsp:sp modelId="{F945BD71-F41D-4C61-9831-3C5BD7B0C48A}">
      <dsp:nvSpPr>
        <dsp:cNvPr id="0" name=""/>
        <dsp:cNvSpPr/>
      </dsp:nvSpPr>
      <dsp:spPr>
        <a:xfrm>
          <a:off x="1372671" y="2628766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To subtract 2 from 10</a:t>
          </a:r>
          <a:endParaRPr lang="ru-RU" sz="2400" kern="1200" dirty="0"/>
        </a:p>
      </dsp:txBody>
      <dsp:txXfrm>
        <a:off x="1783990" y="2628766"/>
        <a:ext cx="2159426" cy="1714687"/>
      </dsp:txXfrm>
    </dsp:sp>
    <dsp:sp modelId="{672C6865-15B7-4B56-A8C6-E790733679EF}">
      <dsp:nvSpPr>
        <dsp:cNvPr id="0" name=""/>
        <dsp:cNvSpPr/>
      </dsp:nvSpPr>
      <dsp:spPr>
        <a:xfrm>
          <a:off x="1607" y="228546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10-2= 8</a:t>
          </a:r>
          <a:endParaRPr lang="ru-RU" sz="2400" kern="1200" dirty="0"/>
        </a:p>
      </dsp:txBody>
      <dsp:txXfrm>
        <a:off x="252592" y="479531"/>
        <a:ext cx="1211860" cy="1211860"/>
      </dsp:txXfrm>
    </dsp:sp>
    <dsp:sp modelId="{9556CA53-B292-4DDE-813D-EA2E07EBA690}">
      <dsp:nvSpPr>
        <dsp:cNvPr id="0" name=""/>
        <dsp:cNvSpPr/>
      </dsp:nvSpPr>
      <dsp:spPr>
        <a:xfrm>
          <a:off x="5657247" y="914078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 difference between 10 and 2 </a:t>
          </a:r>
          <a:endParaRPr lang="ru-RU" sz="2400" kern="1200" dirty="0"/>
        </a:p>
      </dsp:txBody>
      <dsp:txXfrm>
        <a:off x="6068566" y="914078"/>
        <a:ext cx="2159426" cy="1714687"/>
      </dsp:txXfrm>
    </dsp:sp>
    <dsp:sp modelId="{57C9DFBC-B828-48F4-BE24-3301D0ED439A}">
      <dsp:nvSpPr>
        <dsp:cNvPr id="0" name=""/>
        <dsp:cNvSpPr/>
      </dsp:nvSpPr>
      <dsp:spPr>
        <a:xfrm>
          <a:off x="5657247" y="2628766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70688" rIns="170688" bIns="170688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6068566" y="2628766"/>
        <a:ext cx="2159426" cy="1714687"/>
      </dsp:txXfrm>
    </dsp:sp>
    <dsp:sp modelId="{0282DD3F-C8C6-440A-8754-477139B402C8}">
      <dsp:nvSpPr>
        <dsp:cNvPr id="0" name=""/>
        <dsp:cNvSpPr/>
      </dsp:nvSpPr>
      <dsp:spPr>
        <a:xfrm>
          <a:off x="4286183" y="228546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700" kern="1200" dirty="0" smtClean="0"/>
            <a:t>10-2</a:t>
          </a:r>
          <a:endParaRPr lang="ru-RU" sz="4700" kern="1200" dirty="0"/>
        </a:p>
      </dsp:txBody>
      <dsp:txXfrm>
        <a:off x="4537168" y="479531"/>
        <a:ext cx="1211860" cy="12118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D95BE4-C87C-4129-AC25-01D4177D09A5}">
      <dsp:nvSpPr>
        <dsp:cNvPr id="0" name=""/>
        <dsp:cNvSpPr/>
      </dsp:nvSpPr>
      <dsp:spPr>
        <a:xfrm>
          <a:off x="1372671" y="914078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10 multiplied by 2</a:t>
          </a:r>
          <a:endParaRPr lang="ru-RU" sz="2900" kern="1200" dirty="0"/>
        </a:p>
      </dsp:txBody>
      <dsp:txXfrm>
        <a:off x="1783990" y="914078"/>
        <a:ext cx="2159426" cy="1714687"/>
      </dsp:txXfrm>
    </dsp:sp>
    <dsp:sp modelId="{C4E52B13-8995-479E-B803-250762DB86BB}">
      <dsp:nvSpPr>
        <dsp:cNvPr id="0" name=""/>
        <dsp:cNvSpPr/>
      </dsp:nvSpPr>
      <dsp:spPr>
        <a:xfrm>
          <a:off x="1372671" y="2628766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10 times 2</a:t>
          </a:r>
          <a:endParaRPr lang="ru-RU" sz="2900" kern="1200" dirty="0"/>
        </a:p>
      </dsp:txBody>
      <dsp:txXfrm>
        <a:off x="1783990" y="2628766"/>
        <a:ext cx="2159426" cy="1714687"/>
      </dsp:txXfrm>
    </dsp:sp>
    <dsp:sp modelId="{C9C2FC39-513F-40F0-8DB1-151AFF97E685}">
      <dsp:nvSpPr>
        <dsp:cNvPr id="0" name=""/>
        <dsp:cNvSpPr/>
      </dsp:nvSpPr>
      <dsp:spPr>
        <a:xfrm>
          <a:off x="1607" y="228546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10</a:t>
          </a:r>
          <a:r>
            <a:rPr lang="en-US" sz="2700" kern="1200" dirty="0" smtClean="0">
              <a:latin typeface="Times New Roman"/>
              <a:cs typeface="Times New Roman"/>
            </a:rPr>
            <a:t>·2</a:t>
          </a:r>
          <a:endParaRPr lang="ru-RU" sz="2700" kern="1200" dirty="0"/>
        </a:p>
      </dsp:txBody>
      <dsp:txXfrm>
        <a:off x="252592" y="479531"/>
        <a:ext cx="1211860" cy="1211860"/>
      </dsp:txXfrm>
    </dsp:sp>
    <dsp:sp modelId="{DA5EA84B-1FF5-4CD1-8BC7-D2D9EC4FA497}">
      <dsp:nvSpPr>
        <dsp:cNvPr id="0" name=""/>
        <dsp:cNvSpPr/>
      </dsp:nvSpPr>
      <dsp:spPr>
        <a:xfrm>
          <a:off x="5657247" y="914078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To multiply 10 by 2</a:t>
          </a:r>
          <a:endParaRPr lang="ru-RU" sz="2900" kern="1200" dirty="0"/>
        </a:p>
      </dsp:txBody>
      <dsp:txXfrm>
        <a:off x="6068566" y="914078"/>
        <a:ext cx="2159426" cy="1714687"/>
      </dsp:txXfrm>
    </dsp:sp>
    <dsp:sp modelId="{AC38D7BE-5075-44E8-B902-88FA2E6FFBDE}">
      <dsp:nvSpPr>
        <dsp:cNvPr id="0" name=""/>
        <dsp:cNvSpPr/>
      </dsp:nvSpPr>
      <dsp:spPr>
        <a:xfrm>
          <a:off x="5657247" y="2628766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06248" rIns="206248" bIns="206248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The product of 10 and 2</a:t>
          </a:r>
          <a:endParaRPr lang="ru-RU" sz="2900" kern="1200" dirty="0"/>
        </a:p>
      </dsp:txBody>
      <dsp:txXfrm>
        <a:off x="6068566" y="2628766"/>
        <a:ext cx="2159426" cy="1714687"/>
      </dsp:txXfrm>
    </dsp:sp>
    <dsp:sp modelId="{D85E56C1-17D7-465F-BACF-699AC11DE9A8}">
      <dsp:nvSpPr>
        <dsp:cNvPr id="0" name=""/>
        <dsp:cNvSpPr/>
      </dsp:nvSpPr>
      <dsp:spPr>
        <a:xfrm>
          <a:off x="4286183" y="228546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10</a:t>
          </a:r>
          <a:r>
            <a:rPr lang="en-US" sz="2700" kern="1200" dirty="0" smtClean="0">
              <a:latin typeface="Times New Roman"/>
              <a:cs typeface="Times New Roman"/>
            </a:rPr>
            <a:t>·2=20</a:t>
          </a:r>
          <a:endParaRPr lang="ru-RU" sz="2700" kern="1200" dirty="0"/>
        </a:p>
      </dsp:txBody>
      <dsp:txXfrm>
        <a:off x="4537168" y="479531"/>
        <a:ext cx="1211860" cy="12118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AA623F-7CF5-457E-AA7C-10A2EEE9745D}">
      <dsp:nvSpPr>
        <dsp:cNvPr id="0" name=""/>
        <dsp:cNvSpPr/>
      </dsp:nvSpPr>
      <dsp:spPr>
        <a:xfrm>
          <a:off x="1372671" y="914078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213360" bIns="21336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10 </a:t>
          </a:r>
          <a:r>
            <a:rPr lang="en-US" sz="3000" b="1" kern="1200" dirty="0" smtClean="0">
              <a:solidFill>
                <a:schemeClr val="accent3"/>
              </a:solidFill>
            </a:rPr>
            <a:t>divided by</a:t>
          </a:r>
          <a:r>
            <a:rPr lang="en-US" sz="3000" kern="1200" dirty="0" smtClean="0"/>
            <a:t> 2 is equal to</a:t>
          </a:r>
          <a:endParaRPr lang="ru-RU" sz="3000" kern="1200" dirty="0"/>
        </a:p>
      </dsp:txBody>
      <dsp:txXfrm>
        <a:off x="1783990" y="914078"/>
        <a:ext cx="2159426" cy="1714687"/>
      </dsp:txXfrm>
    </dsp:sp>
    <dsp:sp modelId="{E2633AAE-ED31-4EE7-B4C4-3A24300E1595}">
      <dsp:nvSpPr>
        <dsp:cNvPr id="0" name=""/>
        <dsp:cNvSpPr/>
      </dsp:nvSpPr>
      <dsp:spPr>
        <a:xfrm>
          <a:off x="1372671" y="2628766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213360" bIns="21336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accent3"/>
              </a:solidFill>
            </a:rPr>
            <a:t>To divide </a:t>
          </a:r>
          <a:r>
            <a:rPr lang="en-US" sz="3000" kern="1200" dirty="0" smtClean="0"/>
            <a:t>10 by 2</a:t>
          </a:r>
          <a:endParaRPr lang="ru-RU" sz="3000" kern="1200" dirty="0"/>
        </a:p>
      </dsp:txBody>
      <dsp:txXfrm>
        <a:off x="1783990" y="2628766"/>
        <a:ext cx="2159426" cy="1714687"/>
      </dsp:txXfrm>
    </dsp:sp>
    <dsp:sp modelId="{93FD2E2C-ED9A-4083-889B-D2E8D4300899}">
      <dsp:nvSpPr>
        <dsp:cNvPr id="0" name=""/>
        <dsp:cNvSpPr/>
      </dsp:nvSpPr>
      <dsp:spPr>
        <a:xfrm>
          <a:off x="1607" y="228546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10</a:t>
          </a:r>
          <a:r>
            <a:rPr lang="en-US" sz="3200" kern="1200" dirty="0" smtClean="0">
              <a:latin typeface="Times New Roman"/>
              <a:cs typeface="Times New Roman"/>
            </a:rPr>
            <a:t>:2</a:t>
          </a:r>
          <a:endParaRPr lang="ru-RU" sz="3200" kern="1200" dirty="0"/>
        </a:p>
      </dsp:txBody>
      <dsp:txXfrm>
        <a:off x="252592" y="479531"/>
        <a:ext cx="1211860" cy="1211860"/>
      </dsp:txXfrm>
    </dsp:sp>
    <dsp:sp modelId="{A7F36A6C-BE27-42F5-BAE0-82C41C6CB934}">
      <dsp:nvSpPr>
        <dsp:cNvPr id="0" name=""/>
        <dsp:cNvSpPr/>
      </dsp:nvSpPr>
      <dsp:spPr>
        <a:xfrm>
          <a:off x="5657247" y="914078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213360" bIns="21336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smtClean="0">
              <a:solidFill>
                <a:schemeClr val="accent3"/>
              </a:solidFill>
            </a:rPr>
            <a:t>The ratio of</a:t>
          </a:r>
          <a:r>
            <a:rPr lang="en-US" sz="3000" kern="1200" dirty="0" smtClean="0"/>
            <a:t> 10 and 2</a:t>
          </a:r>
          <a:endParaRPr lang="ru-RU" sz="3000" kern="1200" dirty="0"/>
        </a:p>
      </dsp:txBody>
      <dsp:txXfrm>
        <a:off x="6068566" y="914078"/>
        <a:ext cx="2159426" cy="1714687"/>
      </dsp:txXfrm>
    </dsp:sp>
    <dsp:sp modelId="{7A1862E5-FB55-4A15-9741-2066DCA9A2D6}">
      <dsp:nvSpPr>
        <dsp:cNvPr id="0" name=""/>
        <dsp:cNvSpPr/>
      </dsp:nvSpPr>
      <dsp:spPr>
        <a:xfrm>
          <a:off x="5657247" y="2628766"/>
          <a:ext cx="2570745" cy="1714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213360" bIns="21336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6068566" y="2628766"/>
        <a:ext cx="2159426" cy="1714687"/>
      </dsp:txXfrm>
    </dsp:sp>
    <dsp:sp modelId="{239F0641-F753-43D4-A0F0-207D7354ADC1}">
      <dsp:nvSpPr>
        <dsp:cNvPr id="0" name=""/>
        <dsp:cNvSpPr/>
      </dsp:nvSpPr>
      <dsp:spPr>
        <a:xfrm>
          <a:off x="4286183" y="228546"/>
          <a:ext cx="1713830" cy="17138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10</a:t>
          </a:r>
          <a:r>
            <a:rPr lang="en-US" sz="3200" kern="1200" dirty="0" smtClean="0">
              <a:latin typeface="Times New Roman"/>
              <a:cs typeface="Times New Roman"/>
            </a:rPr>
            <a:t>:2=5</a:t>
          </a:r>
          <a:endParaRPr lang="ru-RU" sz="3200" kern="1200" dirty="0"/>
        </a:p>
      </dsp:txBody>
      <dsp:txXfrm>
        <a:off x="4537168" y="479531"/>
        <a:ext cx="1211860" cy="1211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Math </a:t>
            </a:r>
            <a:r>
              <a:rPr lang="en-US" sz="4400" dirty="0" smtClean="0"/>
              <a:t>terms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 for attention!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Per cent</a:t>
            </a:r>
            <a:r>
              <a:rPr lang="en-US" dirty="0" smtClean="0"/>
              <a:t> is used </a:t>
            </a:r>
            <a:r>
              <a:rPr lang="en-US" sz="3600" dirty="0" smtClean="0"/>
              <a:t>for a sign %.</a:t>
            </a:r>
          </a:p>
          <a:p>
            <a:r>
              <a:rPr lang="en-US" dirty="0" smtClean="0"/>
              <a:t>In British English</a:t>
            </a:r>
            <a:r>
              <a:rPr lang="en-US" sz="3600" dirty="0" smtClean="0"/>
              <a:t>  -   </a:t>
            </a:r>
            <a:r>
              <a:rPr lang="en-US" sz="3600" dirty="0" smtClean="0">
                <a:solidFill>
                  <a:srgbClr val="FF0000"/>
                </a:solidFill>
              </a:rPr>
              <a:t>per cent</a:t>
            </a:r>
          </a:p>
          <a:p>
            <a:r>
              <a:rPr lang="en-US" dirty="0" smtClean="0"/>
              <a:t>In American English</a:t>
            </a:r>
            <a:r>
              <a:rPr lang="en-US" sz="3600" dirty="0" smtClean="0"/>
              <a:t> – </a:t>
            </a:r>
            <a:r>
              <a:rPr lang="en-US" sz="3600" dirty="0" smtClean="0">
                <a:solidFill>
                  <a:srgbClr val="FF0000"/>
                </a:solidFill>
              </a:rPr>
              <a:t>percent</a:t>
            </a: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2022230" y="3286124"/>
            <a:ext cx="6858000" cy="315852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Percentage</a:t>
            </a:r>
            <a:r>
              <a:rPr lang="en-US" dirty="0" smtClean="0"/>
              <a:t> is a range for an amount that is so much a hundred.</a:t>
            </a:r>
          </a:p>
          <a:p>
            <a:r>
              <a:rPr lang="en-US" dirty="0" smtClean="0"/>
              <a:t>A small/low percentage</a:t>
            </a:r>
          </a:p>
          <a:p>
            <a:r>
              <a:rPr lang="en-US" dirty="0" smtClean="0"/>
              <a:t>A large/high percentage</a:t>
            </a:r>
          </a:p>
          <a:p>
            <a:r>
              <a:rPr lang="en-US" dirty="0" smtClean="0"/>
              <a:t>For example:  A high percentage of the houses are to be decorated.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Use the right word, either </a:t>
            </a:r>
            <a:r>
              <a:rPr lang="en-US" sz="2400" dirty="0" smtClean="0">
                <a:solidFill>
                  <a:schemeClr val="accent2"/>
                </a:solidFill>
              </a:rPr>
              <a:t>per cent </a:t>
            </a:r>
            <a:r>
              <a:rPr lang="en-US" sz="2400" dirty="0" smtClean="0">
                <a:solidFill>
                  <a:schemeClr val="tx1"/>
                </a:solidFill>
              </a:rPr>
              <a:t>or </a:t>
            </a:r>
            <a:r>
              <a:rPr lang="en-US" sz="2400" dirty="0" smtClean="0">
                <a:solidFill>
                  <a:schemeClr val="accent2"/>
                </a:solidFill>
              </a:rPr>
              <a:t>percentage</a:t>
            </a:r>
            <a:r>
              <a:rPr lang="en-US" sz="2400" dirty="0" smtClean="0">
                <a:solidFill>
                  <a:schemeClr val="tx1"/>
                </a:solidFill>
              </a:rPr>
              <a:t>, read and translate the sentences: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There is a price change here of minus twenty five  _____.</a:t>
            </a:r>
          </a:p>
          <a:p>
            <a:r>
              <a:rPr lang="en-US" sz="2400" dirty="0" smtClean="0"/>
              <a:t>The change in the quality demanded is a hundred ______.</a:t>
            </a:r>
          </a:p>
          <a:p>
            <a:r>
              <a:rPr lang="en-US" sz="2400" dirty="0" smtClean="0"/>
              <a:t>There is a hundred  ________   change.</a:t>
            </a:r>
          </a:p>
          <a:p>
            <a:r>
              <a:rPr lang="en-US" sz="2400" dirty="0" smtClean="0"/>
              <a:t>Will you repeat _______, please.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How do we say?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accent2"/>
                </a:solidFill>
              </a:rPr>
              <a:t>На</a:t>
            </a:r>
            <a:r>
              <a:rPr lang="ru-RU" sz="2400" dirty="0" smtClean="0"/>
              <a:t> 3 %    -    </a:t>
            </a:r>
            <a:r>
              <a:rPr lang="en-US" sz="2400" b="1" dirty="0" smtClean="0">
                <a:solidFill>
                  <a:schemeClr val="accent2"/>
                </a:solidFill>
              </a:rPr>
              <a:t>by</a:t>
            </a:r>
            <a:r>
              <a:rPr lang="en-US" sz="2400" dirty="0" smtClean="0"/>
              <a:t> 3 %</a:t>
            </a:r>
          </a:p>
          <a:p>
            <a:r>
              <a:rPr lang="ru-RU" sz="2400" b="1" dirty="0" smtClean="0">
                <a:solidFill>
                  <a:schemeClr val="accent2"/>
                </a:solidFill>
              </a:rPr>
              <a:t>На</a:t>
            </a:r>
            <a:r>
              <a:rPr lang="ru-RU" sz="2400" dirty="0" smtClean="0"/>
              <a:t> 17 % -</a:t>
            </a:r>
            <a:r>
              <a:rPr lang="en-US" sz="2400" dirty="0" smtClean="0"/>
              <a:t>    </a:t>
            </a:r>
            <a:r>
              <a:rPr lang="ru-RU" sz="2400" dirty="0" smtClean="0"/>
              <a:t> </a:t>
            </a:r>
            <a:r>
              <a:rPr lang="en-US" sz="2400" b="1" dirty="0" smtClean="0">
                <a:solidFill>
                  <a:schemeClr val="accent2"/>
                </a:solidFill>
              </a:rPr>
              <a:t>by</a:t>
            </a:r>
            <a:r>
              <a:rPr lang="en-US" sz="2400" dirty="0" smtClean="0"/>
              <a:t> 17 %</a:t>
            </a:r>
          </a:p>
          <a:p>
            <a:r>
              <a:rPr lang="ru-RU" sz="2400" b="1" dirty="0" smtClean="0">
                <a:solidFill>
                  <a:schemeClr val="accent2"/>
                </a:solidFill>
              </a:rPr>
              <a:t>До</a:t>
            </a:r>
            <a:r>
              <a:rPr lang="ru-RU" sz="2400" dirty="0" smtClean="0"/>
              <a:t> 3 %  -   </a:t>
            </a:r>
            <a:r>
              <a:rPr lang="en-US" sz="2400" dirty="0" smtClean="0"/>
              <a:t> </a:t>
            </a:r>
            <a:r>
              <a:rPr lang="ru-RU" sz="2400" dirty="0" smtClean="0"/>
              <a:t> </a:t>
            </a:r>
            <a:r>
              <a:rPr lang="en-US" sz="2400" b="1" dirty="0" smtClean="0">
                <a:solidFill>
                  <a:schemeClr val="accent2"/>
                </a:solidFill>
              </a:rPr>
              <a:t>to </a:t>
            </a:r>
            <a:r>
              <a:rPr lang="en-US" sz="2400" dirty="0" smtClean="0"/>
              <a:t>3 %</a:t>
            </a:r>
          </a:p>
          <a:p>
            <a:r>
              <a:rPr lang="ru-RU" sz="2400" b="1" dirty="0" smtClean="0">
                <a:solidFill>
                  <a:schemeClr val="accent2"/>
                </a:solidFill>
              </a:rPr>
              <a:t>До</a:t>
            </a:r>
            <a:r>
              <a:rPr lang="ru-RU" sz="2400" dirty="0" smtClean="0"/>
              <a:t> 23 % -</a:t>
            </a:r>
            <a:r>
              <a:rPr lang="en-US" sz="2400" dirty="0" smtClean="0"/>
              <a:t>    </a:t>
            </a:r>
            <a:r>
              <a:rPr lang="en-US" sz="2400" b="1" dirty="0" smtClean="0">
                <a:solidFill>
                  <a:schemeClr val="accent2"/>
                </a:solidFill>
              </a:rPr>
              <a:t>to</a:t>
            </a:r>
            <a:r>
              <a:rPr lang="en-US" sz="2400" dirty="0" smtClean="0"/>
              <a:t>  23%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mathematical terms: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блако 4"/>
          <p:cNvSpPr/>
          <p:nvPr/>
        </p:nvSpPr>
        <p:spPr>
          <a:xfrm>
            <a:off x="3643306" y="1214422"/>
            <a:ext cx="1500198" cy="1071570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summand</a:t>
            </a:r>
            <a:endParaRPr lang="ru-RU" dirty="0"/>
          </a:p>
        </p:txBody>
      </p:sp>
      <p:sp>
        <p:nvSpPr>
          <p:cNvPr id="6" name="Облако 5"/>
          <p:cNvSpPr/>
          <p:nvPr/>
        </p:nvSpPr>
        <p:spPr>
          <a:xfrm>
            <a:off x="6715140" y="1285860"/>
            <a:ext cx="1643074" cy="1357322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sum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5" idx="1"/>
          </p:cNvCxnSpPr>
          <p:nvPr/>
        </p:nvCxnSpPr>
        <p:spPr>
          <a:xfrm rot="16200000" flipH="1">
            <a:off x="4410694" y="2267561"/>
            <a:ext cx="572645" cy="6072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2"/>
          </p:cNvCxnSpPr>
          <p:nvPr/>
        </p:nvCxnSpPr>
        <p:spPr>
          <a:xfrm rot="10800000" flipV="1">
            <a:off x="6143637" y="1964520"/>
            <a:ext cx="576601" cy="7500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1" name="Облако 10"/>
          <p:cNvSpPr/>
          <p:nvPr/>
        </p:nvSpPr>
        <p:spPr>
          <a:xfrm>
            <a:off x="5643570" y="357166"/>
            <a:ext cx="1643074" cy="1071570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summand</a:t>
            </a:r>
            <a:endParaRPr lang="ru-RU" dirty="0"/>
          </a:p>
        </p:txBody>
      </p:sp>
      <p:cxnSp>
        <p:nvCxnSpPr>
          <p:cNvPr id="13" name="Прямая со стрелкой 12"/>
          <p:cNvCxnSpPr>
            <a:stCxn id="11" idx="1"/>
          </p:cNvCxnSpPr>
          <p:nvPr/>
        </p:nvCxnSpPr>
        <p:spPr>
          <a:xfrm rot="5400000">
            <a:off x="6375242" y="1338870"/>
            <a:ext cx="1141" cy="1785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4857752" y="2000240"/>
            <a:ext cx="1571636" cy="1428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399032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Облако 9"/>
          <p:cNvSpPr/>
          <p:nvPr/>
        </p:nvSpPr>
        <p:spPr>
          <a:xfrm>
            <a:off x="2571736" y="1214422"/>
            <a:ext cx="1285884" cy="928694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difference</a:t>
            </a:r>
            <a:endParaRPr lang="ru-RU" dirty="0"/>
          </a:p>
        </p:txBody>
      </p:sp>
      <p:sp>
        <p:nvSpPr>
          <p:cNvPr id="12" name="Облако 11"/>
          <p:cNvSpPr/>
          <p:nvPr/>
        </p:nvSpPr>
        <p:spPr>
          <a:xfrm>
            <a:off x="0" y="785794"/>
            <a:ext cx="1785950" cy="1000132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minuend</a:t>
            </a:r>
            <a:endParaRPr lang="ru-RU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2643174" y="1857364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1821637" y="1964521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16200000" flipH="1">
            <a:off x="410188" y="2232962"/>
            <a:ext cx="1072635" cy="178563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1" name="Облако 20"/>
          <p:cNvSpPr/>
          <p:nvPr/>
        </p:nvSpPr>
        <p:spPr>
          <a:xfrm>
            <a:off x="2285984" y="214290"/>
            <a:ext cx="1643074" cy="642942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deduction</a:t>
            </a:r>
            <a:endParaRPr lang="ru-RU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rot="5400000">
            <a:off x="821505" y="1393017"/>
            <a:ext cx="2000264" cy="9286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блако 4"/>
          <p:cNvSpPr/>
          <p:nvPr/>
        </p:nvSpPr>
        <p:spPr>
          <a:xfrm>
            <a:off x="3857620" y="785794"/>
            <a:ext cx="1785950" cy="1143008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multiplier</a:t>
            </a:r>
            <a:endParaRPr lang="ru-RU" dirty="0"/>
          </a:p>
        </p:txBody>
      </p:sp>
      <p:sp>
        <p:nvSpPr>
          <p:cNvPr id="6" name="Облако 5"/>
          <p:cNvSpPr/>
          <p:nvPr/>
        </p:nvSpPr>
        <p:spPr>
          <a:xfrm>
            <a:off x="6715140" y="1428736"/>
            <a:ext cx="2000264" cy="1071570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5" idx="1"/>
          </p:cNvCxnSpPr>
          <p:nvPr/>
        </p:nvCxnSpPr>
        <p:spPr>
          <a:xfrm rot="16200000" flipH="1">
            <a:off x="4517813" y="2160366"/>
            <a:ext cx="858473" cy="39290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2"/>
          </p:cNvCxnSpPr>
          <p:nvPr/>
        </p:nvCxnSpPr>
        <p:spPr>
          <a:xfrm rot="10800000" flipV="1">
            <a:off x="6000761" y="1964520"/>
            <a:ext cx="720585" cy="9644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1" name="Облако 10"/>
          <p:cNvSpPr/>
          <p:nvPr/>
        </p:nvSpPr>
        <p:spPr>
          <a:xfrm>
            <a:off x="6072198" y="571480"/>
            <a:ext cx="1285884" cy="785818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multiplier</a:t>
            </a: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>
            <a:off x="5072066" y="1857364"/>
            <a:ext cx="1500198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блако 4"/>
          <p:cNvSpPr/>
          <p:nvPr/>
        </p:nvSpPr>
        <p:spPr>
          <a:xfrm>
            <a:off x="3000364" y="1142984"/>
            <a:ext cx="1928826" cy="1000132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dividend</a:t>
            </a:r>
            <a:endParaRPr lang="ru-RU" dirty="0"/>
          </a:p>
        </p:txBody>
      </p:sp>
      <p:sp>
        <p:nvSpPr>
          <p:cNvPr id="6" name="Облако 5"/>
          <p:cNvSpPr/>
          <p:nvPr/>
        </p:nvSpPr>
        <p:spPr>
          <a:xfrm>
            <a:off x="6572264" y="1142984"/>
            <a:ext cx="2357454" cy="1071570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quotient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5" idx="1"/>
          </p:cNvCxnSpPr>
          <p:nvPr/>
        </p:nvCxnSpPr>
        <p:spPr>
          <a:xfrm rot="16200000" flipH="1">
            <a:off x="4160699" y="1946128"/>
            <a:ext cx="715445" cy="11072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1"/>
          </p:cNvCxnSpPr>
          <p:nvPr/>
        </p:nvCxnSpPr>
        <p:spPr>
          <a:xfrm rot="5400000">
            <a:off x="6553835" y="1803215"/>
            <a:ext cx="786959" cy="16073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1" name="Облако 10"/>
          <p:cNvSpPr/>
          <p:nvPr/>
        </p:nvSpPr>
        <p:spPr>
          <a:xfrm>
            <a:off x="5643570" y="642918"/>
            <a:ext cx="1000132" cy="785818"/>
          </a:xfrm>
          <a:prstGeom prst="cloud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divisor</a:t>
            </a:r>
            <a:endParaRPr lang="ru-RU" dirty="0"/>
          </a:p>
        </p:txBody>
      </p:sp>
      <p:cxnSp>
        <p:nvCxnSpPr>
          <p:cNvPr id="13" name="Прямая со стрелкой 12"/>
          <p:cNvCxnSpPr>
            <a:endCxn id="11" idx="1"/>
          </p:cNvCxnSpPr>
          <p:nvPr/>
        </p:nvCxnSpPr>
        <p:spPr>
          <a:xfrm rot="5400000" flipH="1" flipV="1">
            <a:off x="5214524" y="1856946"/>
            <a:ext cx="1358159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Read the following </a:t>
            </a:r>
            <a:r>
              <a:rPr lang="en-US" sz="2400" dirty="0" smtClean="0"/>
              <a:t>problems</a:t>
            </a:r>
            <a:r>
              <a:rPr lang="ru-RU" sz="2400" dirty="0" smtClean="0"/>
              <a:t> </a:t>
            </a:r>
            <a:r>
              <a:rPr lang="en-US" sz="2400" dirty="0" smtClean="0"/>
              <a:t>in different ways: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300+6=</a:t>
            </a:r>
          </a:p>
          <a:p>
            <a:r>
              <a:rPr lang="en-US" dirty="0" smtClean="0"/>
              <a:t>25</a:t>
            </a:r>
            <a:r>
              <a:rPr lang="en-US" dirty="0" smtClean="0">
                <a:latin typeface="Times New Roman"/>
                <a:cs typeface="Times New Roman"/>
              </a:rPr>
              <a:t>:5=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5000+250=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870-80=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3·90=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30·58 =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150:30=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13-7=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670</TotalTime>
  <Words>300</Words>
  <Application>Microsoft Office PowerPoint</Application>
  <PresentationFormat>Экран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Слайд 1</vt:lpstr>
      <vt:lpstr>Слайд 2</vt:lpstr>
      <vt:lpstr>Use the right word, either per cent or percentage, read and translate the sentences:</vt:lpstr>
      <vt:lpstr>How do we say?</vt:lpstr>
      <vt:lpstr>Some mathematical terms:</vt:lpstr>
      <vt:lpstr>Слайд 6</vt:lpstr>
      <vt:lpstr>Слайд 7</vt:lpstr>
      <vt:lpstr>Слайд 8</vt:lpstr>
      <vt:lpstr>Read the following problems in different ways: 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topic of our lesson is</dc:title>
  <cp:lastModifiedBy>User</cp:lastModifiedBy>
  <cp:revision>64</cp:revision>
  <dcterms:modified xsi:type="dcterms:W3CDTF">2014-01-08T12:06:06Z</dcterms:modified>
</cp:coreProperties>
</file>