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9"/>
  </p:notesMasterIdLst>
  <p:sldIdLst>
    <p:sldId id="288" r:id="rId2"/>
    <p:sldId id="289" r:id="rId3"/>
    <p:sldId id="290" r:id="rId4"/>
    <p:sldId id="294" r:id="rId5"/>
    <p:sldId id="258" r:id="rId6"/>
    <p:sldId id="277" r:id="rId7"/>
    <p:sldId id="291" r:id="rId8"/>
    <p:sldId id="279" r:id="rId9"/>
    <p:sldId id="260" r:id="rId10"/>
    <p:sldId id="261" r:id="rId11"/>
    <p:sldId id="280" r:id="rId12"/>
    <p:sldId id="281" r:id="rId13"/>
    <p:sldId id="285" r:id="rId14"/>
    <p:sldId id="293" r:id="rId15"/>
    <p:sldId id="263" r:id="rId16"/>
    <p:sldId id="264" r:id="rId17"/>
    <p:sldId id="266" r:id="rId18"/>
    <p:sldId id="265" r:id="rId19"/>
    <p:sldId id="268" r:id="rId20"/>
    <p:sldId id="269" r:id="rId21"/>
    <p:sldId id="270" r:id="rId22"/>
    <p:sldId id="271" r:id="rId23"/>
    <p:sldId id="273" r:id="rId24"/>
    <p:sldId id="274" r:id="rId25"/>
    <p:sldId id="292" r:id="rId26"/>
    <p:sldId id="295" r:id="rId27"/>
    <p:sldId id="296" r:id="rId28"/>
  </p:sldIdLst>
  <p:sldSz cx="9144000" cy="6858000" type="screen4x3"/>
  <p:notesSz cx="6881813" cy="98631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750" autoAdjust="0"/>
  </p:normalViewPr>
  <p:slideViewPr>
    <p:cSldViewPr>
      <p:cViewPr varScale="1">
        <p:scale>
          <a:sx n="82" d="100"/>
          <a:sy n="82" d="100"/>
        </p:scale>
        <p:origin x="-1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93157"/>
          </a:xfrm>
          <a:prstGeom prst="rect">
            <a:avLst/>
          </a:prstGeom>
        </p:spPr>
        <p:txBody>
          <a:bodyPr vert="horz" lIns="95683" tIns="47841" rIns="95683" bIns="4784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93157"/>
          </a:xfrm>
          <a:prstGeom prst="rect">
            <a:avLst/>
          </a:prstGeom>
        </p:spPr>
        <p:txBody>
          <a:bodyPr vert="horz" lIns="95683" tIns="47841" rIns="95683" bIns="47841" rtlCol="0"/>
          <a:lstStyle>
            <a:lvl1pPr algn="r">
              <a:defRPr sz="1300"/>
            </a:lvl1pPr>
          </a:lstStyle>
          <a:p>
            <a:fld id="{A68CDB31-AD47-4092-836E-77C4D11342DD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76313" y="739775"/>
            <a:ext cx="4930775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3" tIns="47841" rIns="95683" bIns="478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182" y="4684991"/>
            <a:ext cx="5505450" cy="4438412"/>
          </a:xfrm>
          <a:prstGeom prst="rect">
            <a:avLst/>
          </a:prstGeom>
        </p:spPr>
        <p:txBody>
          <a:bodyPr vert="horz" lIns="95683" tIns="47841" rIns="95683" bIns="4784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68269"/>
            <a:ext cx="2982119" cy="493157"/>
          </a:xfrm>
          <a:prstGeom prst="rect">
            <a:avLst/>
          </a:prstGeom>
        </p:spPr>
        <p:txBody>
          <a:bodyPr vert="horz" lIns="95683" tIns="47841" rIns="95683" bIns="4784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8102" y="9368269"/>
            <a:ext cx="2982119" cy="493157"/>
          </a:xfrm>
          <a:prstGeom prst="rect">
            <a:avLst/>
          </a:prstGeom>
        </p:spPr>
        <p:txBody>
          <a:bodyPr vert="horz" lIns="95683" tIns="47841" rIns="95683" bIns="47841" rtlCol="0" anchor="b"/>
          <a:lstStyle>
            <a:lvl1pPr algn="r">
              <a:defRPr sz="1300"/>
            </a:lvl1pPr>
          </a:lstStyle>
          <a:p>
            <a:fld id="{34321550-1519-496C-B825-AB0F2310B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6944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21550-1519-496C-B825-AB0F2310B56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2488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21550-1519-496C-B825-AB0F2310B56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8905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5AEE-5A98-4AC8-AEBF-709A2D4AA71F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D434-31BA-4A5D-A39F-B61A293DB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5AEE-5A98-4AC8-AEBF-709A2D4AA71F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D434-31BA-4A5D-A39F-B61A293DB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5AEE-5A98-4AC8-AEBF-709A2D4AA71F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D434-31BA-4A5D-A39F-B61A293DBBD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5AEE-5A98-4AC8-AEBF-709A2D4AA71F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D434-31BA-4A5D-A39F-B61A293DBB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5AEE-5A98-4AC8-AEBF-709A2D4AA71F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D434-31BA-4A5D-A39F-B61A293DB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5AEE-5A98-4AC8-AEBF-709A2D4AA71F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D434-31BA-4A5D-A39F-B61A293DBB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5AEE-5A98-4AC8-AEBF-709A2D4AA71F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D434-31BA-4A5D-A39F-B61A293DB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5AEE-5A98-4AC8-AEBF-709A2D4AA71F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D434-31BA-4A5D-A39F-B61A293DB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5AEE-5A98-4AC8-AEBF-709A2D4AA71F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D434-31BA-4A5D-A39F-B61A293DB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5AEE-5A98-4AC8-AEBF-709A2D4AA71F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D434-31BA-4A5D-A39F-B61A293DBB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5AEE-5A98-4AC8-AEBF-709A2D4AA71F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D434-31BA-4A5D-A39F-B61A293DBB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73E5AEE-5A98-4AC8-AEBF-709A2D4AA71F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0AFD434-31BA-4A5D-A39F-B61A293DBB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w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emf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Полезный и опасный электрический ток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Учителя физики ГБОУ СОШ   №998,  </a:t>
            </a:r>
          </a:p>
          <a:p>
            <a:r>
              <a:rPr lang="ru-RU" dirty="0" err="1" smtClean="0">
                <a:solidFill>
                  <a:srgbClr val="7030A0"/>
                </a:solidFill>
              </a:rPr>
              <a:t>г.Москвы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Михайловой Нины Михайловны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71379" y="0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 Н.М.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[226-447-546]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7821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Нина\Local Settings\Temporary Internet Files\Content.IE5\8UP2ETWD\MC9003610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80928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Нина\Local Settings\Temporary Internet Files\Content.IE5\2OUS38X5\MC90003641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06488"/>
            <a:ext cx="1584176" cy="210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437388"/>
            <a:ext cx="7463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Холодильник в холодное место поставь</a:t>
            </a:r>
            <a:r>
              <a:rPr lang="ru-RU" sz="3200" dirty="0"/>
              <a:t>.</a:t>
            </a:r>
            <a:endParaRPr lang="ru-RU" sz="32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979712" y="5570076"/>
            <a:ext cx="5208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Экономно работать его заставь</a:t>
            </a:r>
            <a:r>
              <a:rPr lang="ru-RU" sz="2800" dirty="0"/>
              <a:t>!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71379" y="0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 Н.М.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[226-447-546]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9678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4087" y="2649984"/>
            <a:ext cx="2511222" cy="224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582158"/>
            <a:ext cx="68836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Экономьте энергию, накипь снимите.</a:t>
            </a:r>
          </a:p>
          <a:p>
            <a:endParaRPr lang="ru-RU" sz="3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24944"/>
            <a:ext cx="1944216" cy="196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8732" y="5157188"/>
            <a:ext cx="6121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71379" y="0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 Н.М.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[226-447-546]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3848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223224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36948"/>
            <a:ext cx="2448272" cy="244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622183"/>
            <a:ext cx="6894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Крышки к кастрюлям  вы подберите 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373216"/>
            <a:ext cx="6731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71379" y="0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 Н.М.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[226-447-546]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66493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Опасный электрический ток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дома и на улице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71379" y="0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 Н.М.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[226-447-546]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3773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3662" y="2861475"/>
            <a:ext cx="3501743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6679"/>
            <a:ext cx="2075681" cy="242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12735" y="692696"/>
            <a:ext cx="3991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dirty="0" smtClean="0"/>
              <a:t>Розетки сами не чините.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692834" y="5475167"/>
            <a:ext cx="3776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dirty="0" smtClean="0"/>
              <a:t>Специалисту поручите!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571379" y="0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 Н.М.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[226-447-546]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510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Нина\Local Settings\Temporary Internet Files\Content.IE5\JM0LH1M4\MC90032477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52936"/>
            <a:ext cx="1818742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Documents and Settings\Нина\Local Settings\Temporary Internet Files\Content.IE5\BYKGN6WJ\MC90031080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37790"/>
            <a:ext cx="2664296" cy="195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548680"/>
            <a:ext cx="5479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 опорам ЛЭП не прикасайся.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95388" y="5589240"/>
            <a:ext cx="4753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Тока утечки всегда опасайся!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571379" y="0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 Н.М.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[226-447-546]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8166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492896"/>
            <a:ext cx="336920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 descr="C:\Documents and Settings\Нина\Local Settings\Temporary Internet Files\Content.IE5\IHQJIIDU\dglxasset[1].asp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1149" y="2470303"/>
            <a:ext cx="2664296" cy="290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76470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511061"/>
            <a:ext cx="59586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 удочкой под ЛЭП никогда не гуляй.</a:t>
            </a:r>
          </a:p>
          <a:p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012731" y="5733256"/>
            <a:ext cx="6654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Зацепишь провода.  Убьёт! Помни и знай!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571379" y="0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 Н.М.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[226-447-546]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8682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Нина\Local Settings\Temporary Internet Files\Content.IE5\O2FTOX6O\MC9003126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81808"/>
            <a:ext cx="4536504" cy="243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0610" y="530689"/>
            <a:ext cx="8591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 оборванным и провисшим проводам не подходи!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070218" y="5461266"/>
            <a:ext cx="4942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Здоровью своему не навреди!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571379" y="0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 Н.М.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[226-447-546]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86985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580112" y="2420888"/>
            <a:ext cx="2351420" cy="284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43608" y="2481736"/>
            <a:ext cx="2376264" cy="274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5076056" y="5561746"/>
            <a:ext cx="3822700" cy="639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«гусиными» иди!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548680"/>
            <a:ext cx="6183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Из зоны обрыва проводов уходи!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06083" y="5589240"/>
            <a:ext cx="4721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Но не большими шагами,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571379" y="0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 Н.М.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[226-447-546]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53000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Опасное электричество в природе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19"/>
            <a:ext cx="3600400" cy="33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08920"/>
            <a:ext cx="3960440" cy="33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71379" y="0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 Н.М.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[226-447-546]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1105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76275" y="2852936"/>
            <a:ext cx="3917929" cy="3127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04149" y="2924944"/>
            <a:ext cx="3819882" cy="286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657562"/>
            <a:ext cx="5311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200" dirty="0" smtClean="0"/>
              <a:t>Что объединяет эти слайды?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571379" y="0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 Н.М.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[226-447-546]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135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5811" y="2312876"/>
            <a:ext cx="3113824" cy="230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Documents and Settings\Нина\Local Settings\Temporary Internet Files\Content.IE5\O2FTOX6O\MC90015717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2448272" cy="238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24357" y="980728"/>
            <a:ext cx="2662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dirty="0" smtClean="0"/>
              <a:t>Во время грозы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3" y="5229200"/>
            <a:ext cx="3116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Опасно купаться,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224358" y="5229200"/>
            <a:ext cx="5740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</a:t>
            </a:r>
            <a:r>
              <a:rPr lang="ru-RU" sz="2800" dirty="0" smtClean="0"/>
              <a:t> стогу сена от дождя укрываться!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571379" y="0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 Н.М.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[226-447-546]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1366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Едешь в машине, остановись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8136" y="1772816"/>
            <a:ext cx="3790191" cy="282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034244"/>
            <a:ext cx="24685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093385"/>
            <a:ext cx="24685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67744" y="501778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Наружу не выходи.</a:t>
            </a:r>
            <a:br>
              <a:rPr lang="ru-RU" sz="2800" dirty="0"/>
            </a:br>
            <a:r>
              <a:rPr lang="ru-RU" sz="2800" dirty="0" smtClean="0"/>
              <a:t>Конца грозы дождись! 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571379" y="0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 Н.М.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[226-447-546]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119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Рядом с металлом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Не находись,</a:t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24826"/>
            <a:ext cx="3456384" cy="266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8175" y="5013176"/>
            <a:ext cx="2786063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869160"/>
            <a:ext cx="2786063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2" y="5430688"/>
            <a:ext cx="37321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Подальше уйди.</a:t>
            </a:r>
          </a:p>
          <a:p>
            <a:pPr algn="ctr"/>
            <a:r>
              <a:rPr lang="ru-RU" sz="2800" dirty="0" smtClean="0"/>
              <a:t>За металл не держись!</a:t>
            </a:r>
            <a:endParaRPr lang="ru-RU" sz="2800" dirty="0"/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81417"/>
            <a:ext cx="2041004" cy="215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71379" y="0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 Н.М.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[226-447-546]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64394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1"/>
                </a:solidFill>
              </a:rPr>
              <a:t>Под  одинокое дерево 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Не надо садиться,</a:t>
            </a:r>
            <a:br>
              <a:rPr lang="ru-RU" sz="31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4" y="5661248"/>
            <a:ext cx="299878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56528" y="5373215"/>
            <a:ext cx="42787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Молния ударит .</a:t>
            </a:r>
          </a:p>
          <a:p>
            <a:pPr algn="ctr"/>
            <a:r>
              <a:rPr lang="ru-RU" sz="2800" dirty="0" smtClean="0"/>
              <a:t>Жизни можешь лишиться!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607" y="1937647"/>
            <a:ext cx="388843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4601" y="3907615"/>
            <a:ext cx="1635167" cy="119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C:\Documents and Settings\Нина\Local Settings\Temporary Internet Files\Content.IE5\BYKGN6WJ\MC90039801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81195"/>
            <a:ext cx="1800200" cy="180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71379" y="0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 Н.М.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[226-447-546]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073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Зонты и телефоны в грозу опасны!</a:t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2947652" cy="252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C:\Documents and Settings\Нина\Local Settings\Temporary Internet Files\Content.IE5\2O4WV18X\MC90043483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56698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2088" y="2483629"/>
            <a:ext cx="151216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35736" y="5392380"/>
            <a:ext cx="6146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Об этом знать должны все </a:t>
            </a:r>
            <a:r>
              <a:rPr lang="ru-RU" sz="2800" dirty="0" smtClean="0"/>
              <a:t>прекрасно!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571379" y="0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 Н.М.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[226-447-546]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92503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2276872"/>
            <a:ext cx="72298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Правила эти очень важны.</a:t>
            </a:r>
          </a:p>
          <a:p>
            <a:pPr algn="ctr"/>
            <a:r>
              <a:rPr lang="ru-RU" sz="3600" dirty="0" smtClean="0"/>
              <a:t>Школьники наши знать их должны!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571379" y="0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 Н.М.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[226-447-546]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88271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9792" y="2492896"/>
            <a:ext cx="39437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Спасибо за урок!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71379" y="0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 Н.М.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[226-447-546]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5832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9672" y="2782669"/>
            <a:ext cx="5556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Использованная литература:</a:t>
            </a:r>
          </a:p>
          <a:p>
            <a:r>
              <a:rPr lang="ru-RU" dirty="0"/>
              <a:t>1. Картинки из локальной коллекции сайта Office.com</a:t>
            </a:r>
          </a:p>
        </p:txBody>
      </p:sp>
    </p:spTree>
    <p:extLst>
      <p:ext uri="{BB962C8B-B14F-4D97-AF65-F5344CB8AC3E}">
        <p14:creationId xmlns:p14="http://schemas.microsoft.com/office/powerpoint/2010/main" xmlns="" val="41855752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689488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Экономим электроэнергию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3479" y="2517775"/>
            <a:ext cx="1804987" cy="252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17775"/>
            <a:ext cx="2237680" cy="26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4664"/>
            <a:ext cx="1944216" cy="1991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71379" y="0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 Н.М.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[226-447-546]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8847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86956" y="1000420"/>
            <a:ext cx="3159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Уходя, гасите свет.</a:t>
            </a:r>
            <a:endParaRPr lang="ru-RU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278" y="2636912"/>
            <a:ext cx="1676400" cy="217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42328"/>
            <a:ext cx="2232248" cy="2273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42328"/>
            <a:ext cx="1921078" cy="2273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15072" y="5733256"/>
            <a:ext cx="3616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Вот экономии секрет!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571379" y="0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 Н.М.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[226-447-546]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09472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16832"/>
            <a:ext cx="283787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6066" y="451328"/>
            <a:ext cx="6987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err="1" smtClean="0"/>
              <a:t>Двухтарифный</a:t>
            </a:r>
            <a:r>
              <a:rPr lang="ru-RU" sz="2800" dirty="0" smtClean="0"/>
              <a:t> счётчик в квартире поставь</a:t>
            </a:r>
            <a:r>
              <a:rPr lang="ru-RU" sz="2800" dirty="0"/>
              <a:t>.</a:t>
            </a:r>
            <a:endParaRPr lang="ru-RU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422383" y="5445224"/>
            <a:ext cx="6391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Экономить энергию домашних заставь!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571379" y="0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 Н.М.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[226-447-546]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109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8363" y="2327741"/>
            <a:ext cx="192727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7816" y="2610907"/>
            <a:ext cx="1656184" cy="182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404664"/>
            <a:ext cx="53238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Протрите лампочки от пыли,</a:t>
            </a:r>
          </a:p>
          <a:p>
            <a:endParaRPr 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710547" y="5301208"/>
            <a:ext cx="3381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Чтобы ярче светили!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50477"/>
            <a:ext cx="2332856" cy="221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71379" y="0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 Н.М.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[226-447-546]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7251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1057091"/>
            <a:ext cx="3760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Лампы накаливания</a:t>
            </a:r>
            <a:endParaRPr lang="ru-RU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2656"/>
            <a:ext cx="223224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9995" y="2924944"/>
            <a:ext cx="18764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424644"/>
            <a:ext cx="6372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На энергосберегающие заменили,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5517232"/>
            <a:ext cx="7178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Чтобы они не грели, а больше светили!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571379" y="0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 Н.М.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[226-447-546]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00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680944"/>
            <a:ext cx="60500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Режим ожидания приборов отключи.</a:t>
            </a:r>
          </a:p>
          <a:p>
            <a:endParaRPr lang="ru-RU" sz="32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20343"/>
            <a:ext cx="3240360" cy="248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4"/>
            <a:ext cx="2743200" cy="2608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9125" y="5712478"/>
            <a:ext cx="5157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Экономить энергию всех научи!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571379" y="0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 Н.М.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[226-447-546]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6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6212" y="2203050"/>
            <a:ext cx="2088232" cy="242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Documents and Settings\Нина\Local Settings\Temporary Internet Files\Content.IE5\BYKGN6WJ\MC90039110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03050"/>
            <a:ext cx="2232248" cy="242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15870" y="404664"/>
            <a:ext cx="710803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Электротехнику класса «А» покупайте.</a:t>
            </a: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503787" y="4971410"/>
            <a:ext cx="26981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Она экономней.</a:t>
            </a:r>
          </a:p>
          <a:p>
            <a:r>
              <a:rPr lang="ru-RU" sz="2800" dirty="0" smtClean="0"/>
              <a:t>Это вы знайте!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571379" y="0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 Н.М.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[226-447-546]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1160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623</TotalTime>
  <Words>428</Words>
  <Application>Microsoft Office PowerPoint</Application>
  <PresentationFormat>Экран (4:3)</PresentationFormat>
  <Paragraphs>84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Волна</vt:lpstr>
      <vt:lpstr>Полезный и опасный электрический ток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Опасный электрический ток дома и на улице</vt:lpstr>
      <vt:lpstr>Слайд 14</vt:lpstr>
      <vt:lpstr>Слайд 15</vt:lpstr>
      <vt:lpstr>Слайд 16</vt:lpstr>
      <vt:lpstr>Слайд 17</vt:lpstr>
      <vt:lpstr>Слайд 18</vt:lpstr>
      <vt:lpstr>Опасное электричество в природе</vt:lpstr>
      <vt:lpstr>Слайд 20</vt:lpstr>
      <vt:lpstr>Едешь в машине, остановись. </vt:lpstr>
      <vt:lpstr>Рядом с металлом Не находись, </vt:lpstr>
      <vt:lpstr>Под  одинокое дерево  Не надо садиться, </vt:lpstr>
      <vt:lpstr>Зонты и телефоны в грозу опасны! </vt:lpstr>
      <vt:lpstr>Слайд 25</vt:lpstr>
      <vt:lpstr>Слайд 26</vt:lpstr>
      <vt:lpstr>Слайд 27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Михайлова</dc:creator>
  <cp:lastModifiedBy>Tata</cp:lastModifiedBy>
  <cp:revision>97</cp:revision>
  <cp:lastPrinted>2014-01-10T15:21:48Z</cp:lastPrinted>
  <dcterms:created xsi:type="dcterms:W3CDTF">2013-09-19T14:11:20Z</dcterms:created>
  <dcterms:modified xsi:type="dcterms:W3CDTF">2014-03-09T19:09:03Z</dcterms:modified>
</cp:coreProperties>
</file>