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0" r:id="rId3"/>
    <p:sldId id="259" r:id="rId4"/>
    <p:sldId id="258" r:id="rId5"/>
    <p:sldId id="270" r:id="rId6"/>
    <p:sldId id="261" r:id="rId7"/>
    <p:sldId id="257" r:id="rId8"/>
    <p:sldId id="262" r:id="rId9"/>
    <p:sldId id="263" r:id="rId10"/>
    <p:sldId id="264" r:id="rId11"/>
    <p:sldId id="265" r:id="rId12"/>
    <p:sldId id="272" r:id="rId13"/>
    <p:sldId id="267" r:id="rId14"/>
    <p:sldId id="269" r:id="rId15"/>
    <p:sldId id="271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D2EAE5-8926-4028-9201-B14F2479D74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BFD141-FCD5-4B1D-858E-C5AF48271B65}">
      <dgm:prSet phldrT="[Текст]"/>
      <dgm:spPr/>
      <dgm:t>
        <a:bodyPr/>
        <a:lstStyle/>
        <a:p>
          <a:r>
            <a:rPr lang="en-US" dirty="0" smtClean="0">
              <a:solidFill>
                <a:srgbClr val="002060"/>
              </a:solidFill>
            </a:rPr>
            <a:t>M.Twain</a:t>
          </a:r>
          <a:endParaRPr lang="ru-RU" dirty="0">
            <a:solidFill>
              <a:srgbClr val="002060"/>
            </a:solidFill>
          </a:endParaRPr>
        </a:p>
      </dgm:t>
    </dgm:pt>
    <dgm:pt modelId="{120501EE-B7EA-4E6B-8165-3C5192F1D1B2}" type="parTrans" cxnId="{0CFCF649-3861-4C83-8F46-C55BF7664E71}">
      <dgm:prSet/>
      <dgm:spPr/>
      <dgm:t>
        <a:bodyPr/>
        <a:lstStyle/>
        <a:p>
          <a:endParaRPr lang="ru-RU"/>
        </a:p>
      </dgm:t>
    </dgm:pt>
    <dgm:pt modelId="{2C074C62-8270-4055-B7F0-C78329FBB025}" type="sibTrans" cxnId="{0CFCF649-3861-4C83-8F46-C55BF7664E71}">
      <dgm:prSet/>
      <dgm:spPr/>
      <dgm:t>
        <a:bodyPr/>
        <a:lstStyle/>
        <a:p>
          <a:endParaRPr lang="ru-RU"/>
        </a:p>
      </dgm:t>
    </dgm:pt>
    <dgm:pt modelId="{7529CDF2-34CB-4B4D-9809-2E614C03E087}">
      <dgm:prSet phldrT="[Текст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Childhood</a:t>
          </a:r>
          <a:endParaRPr lang="ru-RU" dirty="0">
            <a:solidFill>
              <a:schemeClr val="tx1"/>
            </a:solidFill>
          </a:endParaRPr>
        </a:p>
      </dgm:t>
    </dgm:pt>
    <dgm:pt modelId="{BE4E0053-3DF2-4107-B2EA-35CF393DAACC}" type="parTrans" cxnId="{47757BB5-ED35-467D-A489-7474EFCAC8E1}">
      <dgm:prSet/>
      <dgm:spPr/>
      <dgm:t>
        <a:bodyPr/>
        <a:lstStyle/>
        <a:p>
          <a:endParaRPr lang="ru-RU"/>
        </a:p>
      </dgm:t>
    </dgm:pt>
    <dgm:pt modelId="{B35F6AA0-3356-4C5D-B3C3-29A00F1DE95F}" type="sibTrans" cxnId="{47757BB5-ED35-467D-A489-7474EFCAC8E1}">
      <dgm:prSet/>
      <dgm:spPr/>
      <dgm:t>
        <a:bodyPr/>
        <a:lstStyle/>
        <a:p>
          <a:endParaRPr lang="ru-RU"/>
        </a:p>
      </dgm:t>
    </dgm:pt>
    <dgm:pt modelId="{C9410E32-5254-42E2-861E-C221596039C8}">
      <dgm:prSet phldrT="[Текст]"/>
      <dgm:spPr/>
      <dgm:t>
        <a:bodyPr/>
        <a:lstStyle/>
        <a:p>
          <a:r>
            <a:rPr lang="en-US" dirty="0" smtClean="0"/>
            <a:t>Studies </a:t>
          </a:r>
          <a:endParaRPr lang="ru-RU" dirty="0"/>
        </a:p>
      </dgm:t>
    </dgm:pt>
    <dgm:pt modelId="{63CA765E-90BB-4902-8BF8-0FA00D7C44F1}" type="parTrans" cxnId="{7A744D37-CE10-496C-A62D-23FC1F500C42}">
      <dgm:prSet/>
      <dgm:spPr/>
      <dgm:t>
        <a:bodyPr/>
        <a:lstStyle/>
        <a:p>
          <a:endParaRPr lang="ru-RU"/>
        </a:p>
      </dgm:t>
    </dgm:pt>
    <dgm:pt modelId="{AAECD95C-2146-45F4-98F4-8ADCDE228A55}" type="sibTrans" cxnId="{7A744D37-CE10-496C-A62D-23FC1F500C42}">
      <dgm:prSet/>
      <dgm:spPr/>
      <dgm:t>
        <a:bodyPr/>
        <a:lstStyle/>
        <a:p>
          <a:endParaRPr lang="ru-RU"/>
        </a:p>
      </dgm:t>
    </dgm:pt>
    <dgm:pt modelId="{098BB264-EC95-4910-B0C6-A4668628F8B3}">
      <dgm:prSet phldrT="[Текст]"/>
      <dgm:spPr/>
      <dgm:t>
        <a:bodyPr/>
        <a:lstStyle/>
        <a:p>
          <a:r>
            <a:rPr lang="en-US" dirty="0" smtClean="0"/>
            <a:t>Work </a:t>
          </a:r>
          <a:endParaRPr lang="ru-RU" dirty="0"/>
        </a:p>
      </dgm:t>
    </dgm:pt>
    <dgm:pt modelId="{1E02C69F-B6A1-474B-806A-45932FEDE226}" type="parTrans" cxnId="{2AC43786-9ED1-46E4-B9A0-CA84EBA78C82}">
      <dgm:prSet/>
      <dgm:spPr/>
      <dgm:t>
        <a:bodyPr/>
        <a:lstStyle/>
        <a:p>
          <a:endParaRPr lang="ru-RU"/>
        </a:p>
      </dgm:t>
    </dgm:pt>
    <dgm:pt modelId="{B56F0F28-6B74-486C-ABA0-F769129E3148}" type="sibTrans" cxnId="{2AC43786-9ED1-46E4-B9A0-CA84EBA78C82}">
      <dgm:prSet/>
      <dgm:spPr/>
      <dgm:t>
        <a:bodyPr/>
        <a:lstStyle/>
        <a:p>
          <a:endParaRPr lang="ru-RU"/>
        </a:p>
      </dgm:t>
    </dgm:pt>
    <dgm:pt modelId="{5A781B03-9B66-4F64-B58C-3ED6D5BA83FE}">
      <dgm:prSet phldrT="[Текст]"/>
      <dgm:spPr/>
      <dgm:t>
        <a:bodyPr/>
        <a:lstStyle/>
        <a:p>
          <a:r>
            <a:rPr lang="en-US" dirty="0" smtClean="0"/>
            <a:t>Family </a:t>
          </a:r>
          <a:endParaRPr lang="ru-RU" dirty="0"/>
        </a:p>
      </dgm:t>
    </dgm:pt>
    <dgm:pt modelId="{A09B7339-2CBA-41E6-B5D8-B3DA69E5E4FB}" type="parTrans" cxnId="{1D74EB0E-D6AB-448D-A149-0480C7D99066}">
      <dgm:prSet/>
      <dgm:spPr/>
      <dgm:t>
        <a:bodyPr/>
        <a:lstStyle/>
        <a:p>
          <a:endParaRPr lang="ru-RU"/>
        </a:p>
      </dgm:t>
    </dgm:pt>
    <dgm:pt modelId="{4A43274F-EF35-4FC5-88ED-5632ACD1613C}" type="sibTrans" cxnId="{1D74EB0E-D6AB-448D-A149-0480C7D99066}">
      <dgm:prSet/>
      <dgm:spPr/>
      <dgm:t>
        <a:bodyPr/>
        <a:lstStyle/>
        <a:p>
          <a:endParaRPr lang="ru-RU"/>
        </a:p>
      </dgm:t>
    </dgm:pt>
    <dgm:pt modelId="{23060571-3EBE-45BD-A124-A67B228B576B}" type="pres">
      <dgm:prSet presAssocID="{40D2EAE5-8926-4028-9201-B14F2479D74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3288E0-5973-4697-9C52-74839124E14A}" type="pres">
      <dgm:prSet presAssocID="{40D2EAE5-8926-4028-9201-B14F2479D74C}" presName="matrix" presStyleCnt="0"/>
      <dgm:spPr/>
    </dgm:pt>
    <dgm:pt modelId="{6E4058D3-B0F1-4448-8AB4-5B6B86BF6C27}" type="pres">
      <dgm:prSet presAssocID="{40D2EAE5-8926-4028-9201-B14F2479D74C}" presName="tile1" presStyleLbl="node1" presStyleIdx="0" presStyleCnt="4"/>
      <dgm:spPr/>
      <dgm:t>
        <a:bodyPr/>
        <a:lstStyle/>
        <a:p>
          <a:endParaRPr lang="ru-RU"/>
        </a:p>
      </dgm:t>
    </dgm:pt>
    <dgm:pt modelId="{6A078DE4-0CFD-4174-B9CE-AAC354F23E52}" type="pres">
      <dgm:prSet presAssocID="{40D2EAE5-8926-4028-9201-B14F2479D74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72F713-A673-44DA-98F0-3328BFD6AB9B}" type="pres">
      <dgm:prSet presAssocID="{40D2EAE5-8926-4028-9201-B14F2479D74C}" presName="tile2" presStyleLbl="node1" presStyleIdx="1" presStyleCnt="4"/>
      <dgm:spPr/>
      <dgm:t>
        <a:bodyPr/>
        <a:lstStyle/>
        <a:p>
          <a:endParaRPr lang="ru-RU"/>
        </a:p>
      </dgm:t>
    </dgm:pt>
    <dgm:pt modelId="{700457E4-E292-463F-915C-0D585A9FC975}" type="pres">
      <dgm:prSet presAssocID="{40D2EAE5-8926-4028-9201-B14F2479D74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CF231A-E830-419E-8B09-1F80E5B978C4}" type="pres">
      <dgm:prSet presAssocID="{40D2EAE5-8926-4028-9201-B14F2479D74C}" presName="tile3" presStyleLbl="node1" presStyleIdx="2" presStyleCnt="4"/>
      <dgm:spPr/>
      <dgm:t>
        <a:bodyPr/>
        <a:lstStyle/>
        <a:p>
          <a:endParaRPr lang="ru-RU"/>
        </a:p>
      </dgm:t>
    </dgm:pt>
    <dgm:pt modelId="{0A08F165-0858-44B5-AB9E-2B24D8E541B8}" type="pres">
      <dgm:prSet presAssocID="{40D2EAE5-8926-4028-9201-B14F2479D74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25B4C5-3C60-438A-9A86-969B9DE44345}" type="pres">
      <dgm:prSet presAssocID="{40D2EAE5-8926-4028-9201-B14F2479D74C}" presName="tile4" presStyleLbl="node1" presStyleIdx="3" presStyleCnt="4"/>
      <dgm:spPr/>
      <dgm:t>
        <a:bodyPr/>
        <a:lstStyle/>
        <a:p>
          <a:endParaRPr lang="ru-RU"/>
        </a:p>
      </dgm:t>
    </dgm:pt>
    <dgm:pt modelId="{7AEE4ADC-E960-486C-AC0B-F7034C32CA1E}" type="pres">
      <dgm:prSet presAssocID="{40D2EAE5-8926-4028-9201-B14F2479D74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F0EB1-8029-4767-B22B-3B2258CD6273}" type="pres">
      <dgm:prSet presAssocID="{40D2EAE5-8926-4028-9201-B14F2479D74C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2AC43786-9ED1-46E4-B9A0-CA84EBA78C82}" srcId="{B2BFD141-FCD5-4B1D-858E-C5AF48271B65}" destId="{098BB264-EC95-4910-B0C6-A4668628F8B3}" srcOrd="2" destOrd="0" parTransId="{1E02C69F-B6A1-474B-806A-45932FEDE226}" sibTransId="{B56F0F28-6B74-486C-ABA0-F769129E3148}"/>
    <dgm:cxn modelId="{7A744D37-CE10-496C-A62D-23FC1F500C42}" srcId="{B2BFD141-FCD5-4B1D-858E-C5AF48271B65}" destId="{C9410E32-5254-42E2-861E-C221596039C8}" srcOrd="1" destOrd="0" parTransId="{63CA765E-90BB-4902-8BF8-0FA00D7C44F1}" sibTransId="{AAECD95C-2146-45F4-98F4-8ADCDE228A55}"/>
    <dgm:cxn modelId="{47757BB5-ED35-467D-A489-7474EFCAC8E1}" srcId="{B2BFD141-FCD5-4B1D-858E-C5AF48271B65}" destId="{7529CDF2-34CB-4B4D-9809-2E614C03E087}" srcOrd="0" destOrd="0" parTransId="{BE4E0053-3DF2-4107-B2EA-35CF393DAACC}" sibTransId="{B35F6AA0-3356-4C5D-B3C3-29A00F1DE95F}"/>
    <dgm:cxn modelId="{EA7743E8-E349-473E-9B8F-59128A73105B}" type="presOf" srcId="{40D2EAE5-8926-4028-9201-B14F2479D74C}" destId="{23060571-3EBE-45BD-A124-A67B228B576B}" srcOrd="0" destOrd="0" presId="urn:microsoft.com/office/officeart/2005/8/layout/matrix1"/>
    <dgm:cxn modelId="{BBB4CF62-F51E-4BFC-ACC3-81B17751F9AD}" type="presOf" srcId="{5A781B03-9B66-4F64-B58C-3ED6D5BA83FE}" destId="{BB25B4C5-3C60-438A-9A86-969B9DE44345}" srcOrd="0" destOrd="0" presId="urn:microsoft.com/office/officeart/2005/8/layout/matrix1"/>
    <dgm:cxn modelId="{AA3C5A3C-DDAB-451F-94C0-C1C14F000645}" type="presOf" srcId="{7529CDF2-34CB-4B4D-9809-2E614C03E087}" destId="{6E4058D3-B0F1-4448-8AB4-5B6B86BF6C27}" srcOrd="0" destOrd="0" presId="urn:microsoft.com/office/officeart/2005/8/layout/matrix1"/>
    <dgm:cxn modelId="{0E35F29A-B0EB-48FD-87C0-7A9D96052F3A}" type="presOf" srcId="{C9410E32-5254-42E2-861E-C221596039C8}" destId="{EC72F713-A673-44DA-98F0-3328BFD6AB9B}" srcOrd="0" destOrd="0" presId="urn:microsoft.com/office/officeart/2005/8/layout/matrix1"/>
    <dgm:cxn modelId="{BFCF9DB2-6F0F-441A-988C-03C4256B8592}" type="presOf" srcId="{C9410E32-5254-42E2-861E-C221596039C8}" destId="{700457E4-E292-463F-915C-0D585A9FC975}" srcOrd="1" destOrd="0" presId="urn:microsoft.com/office/officeart/2005/8/layout/matrix1"/>
    <dgm:cxn modelId="{C5BAE792-0B09-42FD-9E35-B7662404468B}" type="presOf" srcId="{B2BFD141-FCD5-4B1D-858E-C5AF48271B65}" destId="{910F0EB1-8029-4767-B22B-3B2258CD6273}" srcOrd="0" destOrd="0" presId="urn:microsoft.com/office/officeart/2005/8/layout/matrix1"/>
    <dgm:cxn modelId="{1D74EB0E-D6AB-448D-A149-0480C7D99066}" srcId="{B2BFD141-FCD5-4B1D-858E-C5AF48271B65}" destId="{5A781B03-9B66-4F64-B58C-3ED6D5BA83FE}" srcOrd="3" destOrd="0" parTransId="{A09B7339-2CBA-41E6-B5D8-B3DA69E5E4FB}" sibTransId="{4A43274F-EF35-4FC5-88ED-5632ACD1613C}"/>
    <dgm:cxn modelId="{9FFD6207-A589-44BF-92E7-1C252E4D2AE1}" type="presOf" srcId="{098BB264-EC95-4910-B0C6-A4668628F8B3}" destId="{4BCF231A-E830-419E-8B09-1F80E5B978C4}" srcOrd="0" destOrd="0" presId="urn:microsoft.com/office/officeart/2005/8/layout/matrix1"/>
    <dgm:cxn modelId="{BB61F660-C99D-4093-B29B-6D70D320A3DF}" type="presOf" srcId="{5A781B03-9B66-4F64-B58C-3ED6D5BA83FE}" destId="{7AEE4ADC-E960-486C-AC0B-F7034C32CA1E}" srcOrd="1" destOrd="0" presId="urn:microsoft.com/office/officeart/2005/8/layout/matrix1"/>
    <dgm:cxn modelId="{A4BB86C7-2D08-4441-B205-63C37F189268}" type="presOf" srcId="{098BB264-EC95-4910-B0C6-A4668628F8B3}" destId="{0A08F165-0858-44B5-AB9E-2B24D8E541B8}" srcOrd="1" destOrd="0" presId="urn:microsoft.com/office/officeart/2005/8/layout/matrix1"/>
    <dgm:cxn modelId="{29556212-D1FF-4219-90C5-2228B2ED0AE0}" type="presOf" srcId="{7529CDF2-34CB-4B4D-9809-2E614C03E087}" destId="{6A078DE4-0CFD-4174-B9CE-AAC354F23E52}" srcOrd="1" destOrd="0" presId="urn:microsoft.com/office/officeart/2005/8/layout/matrix1"/>
    <dgm:cxn modelId="{0CFCF649-3861-4C83-8F46-C55BF7664E71}" srcId="{40D2EAE5-8926-4028-9201-B14F2479D74C}" destId="{B2BFD141-FCD5-4B1D-858E-C5AF48271B65}" srcOrd="0" destOrd="0" parTransId="{120501EE-B7EA-4E6B-8165-3C5192F1D1B2}" sibTransId="{2C074C62-8270-4055-B7F0-C78329FBB025}"/>
    <dgm:cxn modelId="{C983D841-B31C-4346-B8B6-B501EAFF7E78}" type="presParOf" srcId="{23060571-3EBE-45BD-A124-A67B228B576B}" destId="{BA3288E0-5973-4697-9C52-74839124E14A}" srcOrd="0" destOrd="0" presId="urn:microsoft.com/office/officeart/2005/8/layout/matrix1"/>
    <dgm:cxn modelId="{7A38CEFC-6FC4-415B-A917-39177F2B4C46}" type="presParOf" srcId="{BA3288E0-5973-4697-9C52-74839124E14A}" destId="{6E4058D3-B0F1-4448-8AB4-5B6B86BF6C27}" srcOrd="0" destOrd="0" presId="urn:microsoft.com/office/officeart/2005/8/layout/matrix1"/>
    <dgm:cxn modelId="{6CEE4AFE-B82B-4362-8C21-53198D03E22B}" type="presParOf" srcId="{BA3288E0-5973-4697-9C52-74839124E14A}" destId="{6A078DE4-0CFD-4174-B9CE-AAC354F23E52}" srcOrd="1" destOrd="0" presId="urn:microsoft.com/office/officeart/2005/8/layout/matrix1"/>
    <dgm:cxn modelId="{0F47F13D-3999-4296-B9CA-740F0134CE43}" type="presParOf" srcId="{BA3288E0-5973-4697-9C52-74839124E14A}" destId="{EC72F713-A673-44DA-98F0-3328BFD6AB9B}" srcOrd="2" destOrd="0" presId="urn:microsoft.com/office/officeart/2005/8/layout/matrix1"/>
    <dgm:cxn modelId="{F8A83740-0149-4762-9BA7-5DCFA8E9D231}" type="presParOf" srcId="{BA3288E0-5973-4697-9C52-74839124E14A}" destId="{700457E4-E292-463F-915C-0D585A9FC975}" srcOrd="3" destOrd="0" presId="urn:microsoft.com/office/officeart/2005/8/layout/matrix1"/>
    <dgm:cxn modelId="{A3A939D8-E5EC-413C-A520-E4DA66037770}" type="presParOf" srcId="{BA3288E0-5973-4697-9C52-74839124E14A}" destId="{4BCF231A-E830-419E-8B09-1F80E5B978C4}" srcOrd="4" destOrd="0" presId="urn:microsoft.com/office/officeart/2005/8/layout/matrix1"/>
    <dgm:cxn modelId="{CEF3B199-9F52-4134-95C0-811F1828EDEA}" type="presParOf" srcId="{BA3288E0-5973-4697-9C52-74839124E14A}" destId="{0A08F165-0858-44B5-AB9E-2B24D8E541B8}" srcOrd="5" destOrd="0" presId="urn:microsoft.com/office/officeart/2005/8/layout/matrix1"/>
    <dgm:cxn modelId="{51AB322A-8F2C-4E97-9A36-86112438BC6B}" type="presParOf" srcId="{BA3288E0-5973-4697-9C52-74839124E14A}" destId="{BB25B4C5-3C60-438A-9A86-969B9DE44345}" srcOrd="6" destOrd="0" presId="urn:microsoft.com/office/officeart/2005/8/layout/matrix1"/>
    <dgm:cxn modelId="{6348CA2E-356E-4448-98FA-C8F2842319FC}" type="presParOf" srcId="{BA3288E0-5973-4697-9C52-74839124E14A}" destId="{7AEE4ADC-E960-486C-AC0B-F7034C32CA1E}" srcOrd="7" destOrd="0" presId="urn:microsoft.com/office/officeart/2005/8/layout/matrix1"/>
    <dgm:cxn modelId="{569F041C-1B79-4000-A6F1-48A63EF5BBB8}" type="presParOf" srcId="{23060571-3EBE-45BD-A124-A67B228B576B}" destId="{910F0EB1-8029-4767-B22B-3B2258CD627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4058D3-B0F1-4448-8AB4-5B6B86BF6C27}">
      <dsp:nvSpPr>
        <dsp:cNvPr id="0" name=""/>
        <dsp:cNvSpPr/>
      </dsp:nvSpPr>
      <dsp:spPr>
        <a:xfrm rot="16200000">
          <a:off x="960040" y="-960040"/>
          <a:ext cx="2194718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chemeClr val="tx1"/>
              </a:solidFill>
            </a:rPr>
            <a:t>Childhood</a:t>
          </a:r>
          <a:endParaRPr lang="ru-RU" sz="4200" kern="1200" dirty="0">
            <a:solidFill>
              <a:schemeClr val="tx1"/>
            </a:solidFill>
          </a:endParaRPr>
        </a:p>
      </dsp:txBody>
      <dsp:txXfrm rot="16200000">
        <a:off x="1234380" y="-1234380"/>
        <a:ext cx="1646038" cy="4114800"/>
      </dsp:txXfrm>
    </dsp:sp>
    <dsp:sp modelId="{EC72F713-A673-44DA-98F0-3328BFD6AB9B}">
      <dsp:nvSpPr>
        <dsp:cNvPr id="0" name=""/>
        <dsp:cNvSpPr/>
      </dsp:nvSpPr>
      <dsp:spPr>
        <a:xfrm>
          <a:off x="4114800" y="0"/>
          <a:ext cx="4114800" cy="21947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Studies </a:t>
          </a:r>
          <a:endParaRPr lang="ru-RU" sz="4200" kern="1200" dirty="0"/>
        </a:p>
      </dsp:txBody>
      <dsp:txXfrm>
        <a:off x="4114800" y="0"/>
        <a:ext cx="4114800" cy="1646038"/>
      </dsp:txXfrm>
    </dsp:sp>
    <dsp:sp modelId="{4BCF231A-E830-419E-8B09-1F80E5B978C4}">
      <dsp:nvSpPr>
        <dsp:cNvPr id="0" name=""/>
        <dsp:cNvSpPr/>
      </dsp:nvSpPr>
      <dsp:spPr>
        <a:xfrm rot="10800000">
          <a:off x="0" y="2194718"/>
          <a:ext cx="4114800" cy="219471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Work </a:t>
          </a:r>
          <a:endParaRPr lang="ru-RU" sz="4200" kern="1200" dirty="0"/>
        </a:p>
      </dsp:txBody>
      <dsp:txXfrm rot="10800000">
        <a:off x="0" y="2743398"/>
        <a:ext cx="4114800" cy="1646038"/>
      </dsp:txXfrm>
    </dsp:sp>
    <dsp:sp modelId="{BB25B4C5-3C60-438A-9A86-969B9DE44345}">
      <dsp:nvSpPr>
        <dsp:cNvPr id="0" name=""/>
        <dsp:cNvSpPr/>
      </dsp:nvSpPr>
      <dsp:spPr>
        <a:xfrm rot="5400000">
          <a:off x="5074840" y="1234677"/>
          <a:ext cx="2194718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Family </a:t>
          </a:r>
          <a:endParaRPr lang="ru-RU" sz="4200" kern="1200" dirty="0"/>
        </a:p>
      </dsp:txBody>
      <dsp:txXfrm rot="5400000">
        <a:off x="5349180" y="1509017"/>
        <a:ext cx="1646038" cy="4114800"/>
      </dsp:txXfrm>
    </dsp:sp>
    <dsp:sp modelId="{910F0EB1-8029-4767-B22B-3B2258CD6273}">
      <dsp:nvSpPr>
        <dsp:cNvPr id="0" name=""/>
        <dsp:cNvSpPr/>
      </dsp:nvSpPr>
      <dsp:spPr>
        <a:xfrm>
          <a:off x="2880359" y="1646038"/>
          <a:ext cx="2468880" cy="109735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rgbClr val="002060"/>
              </a:solidFill>
            </a:rPr>
            <a:t>M.Twain</a:t>
          </a:r>
          <a:endParaRPr lang="ru-RU" sz="4200" kern="1200" dirty="0">
            <a:solidFill>
              <a:srgbClr val="002060"/>
            </a:solidFill>
          </a:endParaRPr>
        </a:p>
      </dsp:txBody>
      <dsp:txXfrm>
        <a:off x="2880359" y="1646038"/>
        <a:ext cx="2468880" cy="1097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CAB7CB-D850-4966-890E-2DD4B916FED0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B5B87ED-0B02-4578-AE4B-A52C2FE62C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CA2029-CE1A-4151-B734-7BFB7B6E9DC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696191-B263-43F0-AE39-4487634C5B8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5C138B-5DBA-48FB-A3BA-C2137FFB7EB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602ED2-EA48-4DB7-9B2F-6B1EC4F02D0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096296-B9D8-437F-ACA8-A3B4B4A7824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C7E704-DA6D-4A20-90F3-9AC52F6675C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AE8160-F277-414A-8D80-664B8336A1D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21454E-1EC1-4A93-9090-0563279E17E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57BD07-3634-466A-A25A-530F02A8997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2DF9EF-854C-49F3-95B4-F1A0480A2E9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75FB99-48DA-431D-9404-39A18C2B5F2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343985-DE60-4FD5-BB8D-486E5991584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6F22F5-0CAF-4030-A6DE-570D3917812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DEA28A-79CC-4B0F-9C4D-8F7FC1A6D70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258070-1D5E-443B-BD59-C4B5DD3E87D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05824-2626-4236-B9B7-2EFA0541C27B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EE6D2-47E4-4E9C-B047-A597191FE3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15AC4-B95A-4889-B146-A8E96E9D8D93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2E2A1-FC3E-49BD-BAE2-E284A598CC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56D5C-ADEE-4FF7-891E-23274A7FC0EB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E2371-C095-4A64-A5C5-3A26B0283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8F6F4-8E86-4403-9F32-C1E00A45587E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92AB7-ED33-43B0-B766-3230151523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D84DF-980A-451A-9CBA-3BAF3E534A2C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632BD-E1DF-46C6-AF73-ADA09B5AAD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84A1B-1EFC-4C75-9603-DD61766810A9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10E9B-A0E8-4FFA-94A0-5B26BD9CD3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5F9E2-B5C6-49EC-AAFF-4EF3B2B7180B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B7043-5D15-46BF-AAAD-FDCDD7D36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AE78C-61AB-462C-BF06-67FF76FB5B63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60A4-C4FC-4AF3-A738-05B51C99B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29C4-984C-4676-9AC8-BB454009D8C3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35BCC-7C0F-4F6E-A8D4-F78FEE4C2E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8D6A6-07C1-4B83-93C8-F01CDD796490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6094F-1F1D-4E1F-BA46-A07026089F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D5B97-E557-4AF6-A077-87EE27FCC423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02BB8-456C-45E4-9CEF-50B852A04B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F8B07E-5596-41A3-BFDC-D5542AB7FD42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2C2854-AC49-4A65-B7F8-9B9C424AB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5" r:id="rId9"/>
    <p:sldLayoutId id="2147483693" r:id="rId10"/>
    <p:sldLayoutId id="21474836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48680"/>
            <a:ext cx="7711008" cy="151216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Mark Twain</a:t>
            </a:r>
            <a:br>
              <a:rPr lang="en-US" dirty="0" smtClean="0"/>
            </a:br>
            <a:endParaRPr lang="ru-RU" sz="2000" b="0" i="1" dirty="0">
              <a:solidFill>
                <a:schemeClr val="tx1"/>
              </a:solidFill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3629025"/>
          </a:xfrm>
        </p:spPr>
        <p:txBody>
          <a:bodyPr/>
          <a:lstStyle/>
          <a:p>
            <a:pPr marR="0" eaLnBrk="1" hangingPunct="1"/>
            <a:endParaRPr lang="ru-RU" smtClean="0"/>
          </a:p>
          <a:p>
            <a:pPr marR="0" eaLnBrk="1" hangingPunct="1"/>
            <a:endParaRPr lang="ru-RU" smtClean="0"/>
          </a:p>
          <a:p>
            <a:pPr marR="0" eaLnBrk="1" hangingPunct="1"/>
            <a:endParaRPr lang="ru-RU" smtClean="0"/>
          </a:p>
        </p:txBody>
      </p:sp>
      <p:sp>
        <p:nvSpPr>
          <p:cNvPr id="3076" name="Прямоугольник 4"/>
          <p:cNvSpPr>
            <a:spLocks noChangeArrowheads="1"/>
          </p:cNvSpPr>
          <p:nvPr/>
        </p:nvSpPr>
        <p:spPr bwMode="auto">
          <a:xfrm>
            <a:off x="3851275" y="2060575"/>
            <a:ext cx="5041900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i="1">
                <a:latin typeface="Constantia" pitchFamily="18" charset="0"/>
              </a:rPr>
              <a:t>“All modern American literature  comes from one book by M.Twain called Huckleberry Finn.”</a:t>
            </a:r>
            <a:endParaRPr lang="ru-RU" sz="2400" i="1">
              <a:latin typeface="Constantia" pitchFamily="18" charset="0"/>
            </a:endParaRPr>
          </a:p>
          <a:p>
            <a:endParaRPr lang="ru-RU" sz="2400" i="1">
              <a:latin typeface="Constantia" pitchFamily="18" charset="0"/>
            </a:endParaRPr>
          </a:p>
          <a:p>
            <a:pPr algn="r"/>
            <a:endParaRPr lang="ru-RU" sz="2400" i="1">
              <a:latin typeface="Constantia" pitchFamily="18" charset="0"/>
            </a:endParaRPr>
          </a:p>
          <a:p>
            <a:pPr algn="r"/>
            <a:endParaRPr lang="ru-RU" sz="2400" i="1">
              <a:latin typeface="Constantia" pitchFamily="18" charset="0"/>
            </a:endParaRPr>
          </a:p>
          <a:p>
            <a:pPr algn="r"/>
            <a:r>
              <a:rPr lang="ru-RU" sz="2000">
                <a:latin typeface="Constantia" pitchFamily="18" charset="0"/>
              </a:rPr>
              <a:t>Учитель англ. языка</a:t>
            </a:r>
          </a:p>
          <a:p>
            <a:pPr algn="r"/>
            <a:r>
              <a:rPr lang="ru-RU" sz="2000">
                <a:latin typeface="Constantia" pitchFamily="18" charset="0"/>
              </a:rPr>
              <a:t>МБОУ СОШ №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>
                <a:latin typeface="Constantia" pitchFamily="18" charset="0"/>
              </a:rPr>
              <a:t> </a:t>
            </a:r>
          </a:p>
          <a:p>
            <a:pPr algn="r"/>
            <a:r>
              <a:rPr lang="ru-RU" sz="2000">
                <a:latin typeface="Constantia" pitchFamily="18" charset="0"/>
              </a:rPr>
              <a:t>г. Бугульма</a:t>
            </a:r>
          </a:p>
          <a:p>
            <a:pPr algn="r"/>
            <a:r>
              <a:rPr lang="ru-RU" sz="2000">
                <a:latin typeface="Constantia" pitchFamily="18" charset="0"/>
              </a:rPr>
              <a:t>Валиахметова И.М.</a:t>
            </a:r>
            <a:endParaRPr lang="en-US" sz="2000">
              <a:latin typeface="Constantia" pitchFamily="18" charset="0"/>
            </a:endParaRPr>
          </a:p>
          <a:p>
            <a:endParaRPr lang="ru-RU" sz="2400" i="1">
              <a:latin typeface="Constantia" pitchFamily="18" charset="0"/>
            </a:endParaRPr>
          </a:p>
        </p:txBody>
      </p:sp>
      <p:pic>
        <p:nvPicPr>
          <p:cNvPr id="3077" name="Picture 3" descr="C:\Users\User\Desktop\Mark-Twain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3284538"/>
            <a:ext cx="62103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150938"/>
          </a:xfrm>
        </p:spPr>
        <p:txBody>
          <a:bodyPr/>
          <a:lstStyle/>
          <a:p>
            <a:pPr algn="ctr" eaLnBrk="1" hangingPunct="1"/>
            <a:r>
              <a:rPr lang="en-US" smtClean="0"/>
              <a:t>Reading for detail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767262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Choose the correct verb to complete the sentences: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was invited, was sent, had, took, decided, began, was, was, published, spent.</a:t>
            </a:r>
            <a:endParaRPr lang="ru-RU" i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In summer, when school ... over, the boys ... many happy hours on the Missouri River.</a:t>
            </a:r>
            <a:endParaRPr lang="ru-RU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Mark Twain ... to work as a journalist for a newspaper.</a:t>
            </a:r>
            <a:endParaRPr lang="ru-RU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In 1876 M.Twain ... his best novel “The adventures of Tom Sawyer.”</a:t>
            </a:r>
            <a:endParaRPr lang="ru-RU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When Samuel ... to write he chose for himself the name Mark Twain.</a:t>
            </a:r>
            <a:endParaRPr lang="ru-RU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When the boy ... five years old, he ... to school.</a:t>
            </a:r>
            <a:endParaRPr lang="ru-RU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The pilot ... to know the river  very well when he ... a ship along it.</a:t>
            </a:r>
            <a:endParaRPr lang="ru-RU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In 1853 Samuel ... to leave home.</a:t>
            </a: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Reading for detail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Answers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was, spent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was invited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published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decided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was, was  sent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had, took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decided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A project work</a:t>
            </a:r>
            <a:endParaRPr lang="ru-RU" smtClean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/>
              <a:t>The Mark Twain House and Museum, the USA</a:t>
            </a:r>
            <a:endParaRPr lang="ru-RU" sz="4000" smtClean="0"/>
          </a:p>
        </p:txBody>
      </p:sp>
      <p:pic>
        <p:nvPicPr>
          <p:cNvPr id="15363" name="Picture 2" descr="C:\Users\User\Desktop\famous people\twain_house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000125" y="2090738"/>
            <a:ext cx="7143750" cy="4076700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Mark Twain’s grave</a:t>
            </a:r>
            <a:endParaRPr lang="ru-RU" smtClean="0"/>
          </a:p>
        </p:txBody>
      </p:sp>
      <p:pic>
        <p:nvPicPr>
          <p:cNvPr id="16387" name="Picture 2" descr="C:\Users\User\Desktop\SamuelC_Grave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646238" y="1935163"/>
            <a:ext cx="5851525" cy="4389437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User\Desktop\ultimile-cuvinte-a-unor-scriitori-celebri-1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11413" y="1125538"/>
            <a:ext cx="4387850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Who are these people?</a:t>
            </a:r>
            <a:endParaRPr lang="ru-RU" smtClean="0"/>
          </a:p>
        </p:txBody>
      </p:sp>
      <p:pic>
        <p:nvPicPr>
          <p:cNvPr id="4099" name="Picture 3" descr="C:\Users\User\Desktop\famous people\Einstein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32138" y="3429000"/>
            <a:ext cx="2879725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C:\Users\User\Desktop\famous people\G. Washington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179388" y="1916113"/>
            <a:ext cx="2862262" cy="2363787"/>
          </a:xfrm>
          <a:noFill/>
        </p:spPr>
      </p:pic>
      <p:pic>
        <p:nvPicPr>
          <p:cNvPr id="4101" name="Picture 6" descr="C:\Users\User\Desktop\famous people\William Shakespeare.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56325" y="1989138"/>
            <a:ext cx="280828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150938"/>
          </a:xfrm>
        </p:spPr>
        <p:txBody>
          <a:bodyPr/>
          <a:lstStyle/>
          <a:p>
            <a:pPr algn="ctr" eaLnBrk="1" hangingPunct="1"/>
            <a:r>
              <a:rPr lang="en-US" smtClean="0"/>
              <a:t>What are they famous for?</a:t>
            </a:r>
            <a:endParaRPr lang="ru-RU" smtClean="0"/>
          </a:p>
        </p:txBody>
      </p:sp>
      <p:pic>
        <p:nvPicPr>
          <p:cNvPr id="5123" name="Picture 2" descr="C:\Users\User\Desktop\famous people\Charlie Chaplin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372225" y="2924175"/>
            <a:ext cx="2520950" cy="3448050"/>
          </a:xfrm>
          <a:noFill/>
        </p:spPr>
      </p:pic>
      <p:pic>
        <p:nvPicPr>
          <p:cNvPr id="5124" name="Picture 7" descr="C:\Users\User\Desktop\famous people\picasso-pablo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92500" y="2276475"/>
            <a:ext cx="2598738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2" descr="C:\Users\User\Desktop\famous people\Mark-Twain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0825" y="1557338"/>
            <a:ext cx="2955925" cy="375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008063"/>
          </a:xfrm>
        </p:spPr>
        <p:txBody>
          <a:bodyPr/>
          <a:lstStyle/>
          <a:p>
            <a:pPr algn="ctr" eaLnBrk="1" hangingPunct="1"/>
            <a:r>
              <a:rPr lang="en-US" smtClean="0"/>
              <a:t>Do you know these women?</a:t>
            </a:r>
            <a:endParaRPr lang="ru-RU" smtClean="0"/>
          </a:p>
        </p:txBody>
      </p:sp>
      <p:pic>
        <p:nvPicPr>
          <p:cNvPr id="6147" name="Picture 5" descr="C:\Users\User\Desktop\famous people\M. Thatcher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50825" y="1628775"/>
            <a:ext cx="2736850" cy="3690938"/>
          </a:xfrm>
          <a:noFill/>
        </p:spPr>
      </p:pic>
      <p:pic>
        <p:nvPicPr>
          <p:cNvPr id="6148" name="Picture 12" descr="http://media.mlive.com/grpress/entertainment_impact/photo/princess-dianajpg-9887bed5e27b72e4_larg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32138" y="2205038"/>
            <a:ext cx="3024187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3" descr="C:\Users\User\Desktop\famous people\Queen Elizabeth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372225" y="2781300"/>
            <a:ext cx="2520950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smtClean="0"/>
              <a:t>US humorist, novelist, short story author, &amp; wit</a:t>
            </a:r>
            <a:endParaRPr lang="ru-RU" sz="4000" smtClean="0"/>
          </a:p>
        </p:txBody>
      </p:sp>
      <p:pic>
        <p:nvPicPr>
          <p:cNvPr id="7171" name="Picture 4" descr="C:\Users\User\Desktop\mt_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476375" y="2060575"/>
            <a:ext cx="5899150" cy="4248150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Homework </a:t>
            </a:r>
            <a:endParaRPr lang="ru-RU" smtClean="0"/>
          </a:p>
        </p:txBody>
      </p:sp>
      <p:pic>
        <p:nvPicPr>
          <p:cNvPr id="8195" name="Picture 2" descr="C:\Users\User\Desktop\1966-1-round-robin-for-ipad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331913" y="2133600"/>
            <a:ext cx="2249487" cy="2249488"/>
          </a:xfrm>
          <a:noFill/>
        </p:spPr>
      </p:pic>
      <p:pic>
        <p:nvPicPr>
          <p:cNvPr id="8196" name="Picture 9" descr="http://sphotos-g.ak.fbcdn.net/hphotos-ak-snc7/c2.0.403.403/p403x403/386960_462600047108168_1925207276_n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87900" y="2060575"/>
            <a:ext cx="3117850" cy="311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5128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plan for retelling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767262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M. Twain was a …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He was well known ...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One day the literary club …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Before his lecture a club member …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M. Twain noticed an old man …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He began to tell …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Everybody laughed </a:t>
            </a:r>
            <a:r>
              <a:rPr lang="ru-RU" sz="3200" dirty="0" smtClean="0"/>
              <a:t> </a:t>
            </a:r>
            <a:r>
              <a:rPr lang="en-US" sz="3200" dirty="0" smtClean="0"/>
              <a:t>but …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After the lecture, the club member … 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dirty="0" smtClean="0"/>
              <a:t>He told the famous writer that … .</a:t>
            </a:r>
            <a:endParaRPr lang="ru-RU" sz="32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Listening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3200" dirty="0" smtClean="0"/>
              <a:t>What was </a:t>
            </a:r>
            <a:r>
              <a:rPr lang="en-US" sz="3200" dirty="0" err="1" smtClean="0"/>
              <a:t>M.Twain’s</a:t>
            </a:r>
            <a:r>
              <a:rPr lang="en-US" sz="3200" dirty="0" smtClean="0"/>
              <a:t> real name?</a:t>
            </a:r>
            <a:endParaRPr lang="ru-RU" sz="3200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3200" dirty="0" smtClean="0"/>
              <a:t>Who were the prototypes of the heroes of his stories?</a:t>
            </a:r>
            <a:endParaRPr lang="ru-RU" sz="3200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3200" dirty="0" smtClean="0"/>
              <a:t>How many children did he have?</a:t>
            </a:r>
            <a:endParaRPr lang="ru-RU" sz="32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Reading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Role-play “Interview Mark Twain”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600" dirty="0" smtClean="0"/>
              <a:t>P</a:t>
            </a:r>
            <a:r>
              <a:rPr lang="en-US" sz="3200" dirty="0" smtClean="0"/>
              <a:t>s</a:t>
            </a:r>
            <a:r>
              <a:rPr lang="en-US" sz="3200" dirty="0" smtClean="0">
                <a:sym typeface="Wingdings" pitchFamily="2" charset="2"/>
              </a:rPr>
              <a:t></a:t>
            </a:r>
            <a:r>
              <a:rPr lang="en-US" sz="3600" dirty="0" smtClean="0">
                <a:sym typeface="Wingdings" pitchFamily="2" charset="2"/>
              </a:rPr>
              <a:t>P</a:t>
            </a:r>
            <a:r>
              <a:rPr lang="en-US" sz="3200" dirty="0" smtClean="0">
                <a:sym typeface="Wingdings" pitchFamily="2" charset="2"/>
              </a:rPr>
              <a:t>1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Char char="-"/>
              <a:defRPr/>
            </a:pPr>
            <a:r>
              <a:rPr lang="en-US" sz="3800" dirty="0" smtClean="0">
                <a:sym typeface="Wingdings" pitchFamily="2" charset="2"/>
              </a:rPr>
              <a:t>When and where were you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800" dirty="0" smtClean="0">
                <a:sym typeface="Wingdings" pitchFamily="2" charset="2"/>
              </a:rPr>
              <a:t>born?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Char char="-"/>
              <a:defRPr/>
            </a:pPr>
            <a:r>
              <a:rPr lang="en-US" sz="3800" dirty="0" smtClean="0">
                <a:sym typeface="Wingdings" pitchFamily="2" charset="2"/>
              </a:rPr>
              <a:t>What is your real name?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Char char="-"/>
              <a:defRPr/>
            </a:pPr>
            <a:r>
              <a:rPr lang="en-US" sz="3800" dirty="0" smtClean="0">
                <a:sym typeface="Wingdings" pitchFamily="2" charset="2"/>
              </a:rPr>
              <a:t>What is your favorite book?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Char char="-"/>
              <a:defRPr/>
            </a:pPr>
            <a:r>
              <a:rPr lang="en-US" sz="3800" dirty="0" smtClean="0">
                <a:sym typeface="Wingdings" pitchFamily="2" charset="2"/>
              </a:rPr>
              <a:t> Did you like to study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800" dirty="0" smtClean="0">
                <a:sym typeface="Wingdings" pitchFamily="2" charset="2"/>
              </a:rPr>
              <a:t>when you were a child?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Char char="-"/>
              <a:defRPr/>
            </a:pPr>
            <a:endParaRPr lang="en-US" sz="3200" dirty="0" smtClean="0">
              <a:sym typeface="Wingdings" pitchFamily="2" charset="2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600" i="1" dirty="0" smtClean="0">
                <a:sym typeface="Wingdings" pitchFamily="2" charset="2"/>
              </a:rPr>
              <a:t>etc.</a:t>
            </a:r>
            <a:endParaRPr lang="ru-RU" sz="3600" i="1" dirty="0"/>
          </a:p>
        </p:txBody>
      </p:sp>
      <p:pic>
        <p:nvPicPr>
          <p:cNvPr id="11268" name="Picture 3" descr="C:\Users\User\Desktop\twain-510x68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80063" y="2492375"/>
            <a:ext cx="3105150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Words>378</Words>
  <Application>Microsoft Office PowerPoint</Application>
  <PresentationFormat>Экран (4:3)</PresentationFormat>
  <Paragraphs>83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Constantia</vt:lpstr>
      <vt:lpstr>Wingdings 2</vt:lpstr>
      <vt:lpstr>Times New Roman</vt:lpstr>
      <vt:lpstr>Wingdings</vt:lpstr>
      <vt:lpstr>Поток</vt:lpstr>
      <vt:lpstr>Mark Twain </vt:lpstr>
      <vt:lpstr>Who are these people?</vt:lpstr>
      <vt:lpstr>What are they famous for?</vt:lpstr>
      <vt:lpstr>Do you know these women?</vt:lpstr>
      <vt:lpstr>US humorist, novelist, short story author, &amp; wit</vt:lpstr>
      <vt:lpstr>Homework </vt:lpstr>
      <vt:lpstr>     A plan for retelling </vt:lpstr>
      <vt:lpstr>Listening</vt:lpstr>
      <vt:lpstr>Reading</vt:lpstr>
      <vt:lpstr>Reading for detail</vt:lpstr>
      <vt:lpstr>Reading for detail</vt:lpstr>
      <vt:lpstr>A project work</vt:lpstr>
      <vt:lpstr>The Mark Twain House and Museum, the USA</vt:lpstr>
      <vt:lpstr>Mark Twain’s grave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 Twain</dc:title>
  <dc:creator>Valiahmetova</dc:creator>
  <cp:lastModifiedBy>re</cp:lastModifiedBy>
  <cp:revision>23</cp:revision>
  <dcterms:created xsi:type="dcterms:W3CDTF">2014-01-05T15:38:58Z</dcterms:created>
  <dcterms:modified xsi:type="dcterms:W3CDTF">2014-02-26T13:56:02Z</dcterms:modified>
</cp:coreProperties>
</file>