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89" r:id="rId3"/>
    <p:sldId id="291" r:id="rId4"/>
    <p:sldId id="290" r:id="rId5"/>
    <p:sldId id="292" r:id="rId6"/>
    <p:sldId id="293" r:id="rId7"/>
    <p:sldId id="294" r:id="rId8"/>
    <p:sldId id="295" r:id="rId9"/>
    <p:sldId id="296" r:id="rId10"/>
    <p:sldId id="258" r:id="rId11"/>
    <p:sldId id="262" r:id="rId12"/>
    <p:sldId id="271" r:id="rId13"/>
    <p:sldId id="269" r:id="rId14"/>
    <p:sldId id="272" r:id="rId15"/>
    <p:sldId id="273" r:id="rId16"/>
    <p:sldId id="276" r:id="rId17"/>
    <p:sldId id="277" r:id="rId18"/>
    <p:sldId id="275" r:id="rId19"/>
    <p:sldId id="274" r:id="rId20"/>
    <p:sldId id="278" r:id="rId21"/>
    <p:sldId id="279" r:id="rId22"/>
    <p:sldId id="280" r:id="rId23"/>
    <p:sldId id="267" r:id="rId24"/>
    <p:sldId id="283" r:id="rId25"/>
    <p:sldId id="286" r:id="rId26"/>
    <p:sldId id="266" r:id="rId27"/>
    <p:sldId id="281" r:id="rId28"/>
    <p:sldId id="268" r:id="rId29"/>
    <p:sldId id="287" r:id="rId30"/>
    <p:sldId id="288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FF"/>
    <a:srgbClr val="FF7C80"/>
    <a:srgbClr val="00FF00"/>
    <a:srgbClr val="CCFF99"/>
    <a:srgbClr val="66FF99"/>
    <a:srgbClr val="FF505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F494CC-F1BC-48DB-BA23-A1B8957AB101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4118D-17B3-4D3A-BBE1-0609CAE9B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71D82-8073-4577-BBF6-C59C99D60509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B2308-7B82-47EF-9631-7E9ABAA509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2B5235-2072-4822-8CB7-28989206DDFA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63D30-7B32-44DA-BCE9-6D19914425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7D0F78-2EB5-475E-B707-DD17E1F8E351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D420F-F38B-4F81-84EB-D42E2B2C06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D646F2-B0B3-425E-832F-C4A7137FFC52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64387-F8E4-4DFE-A39C-028F4696F3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CCB6DD-1252-455D-91D6-AD6D0B38BBA4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E65BE-AB24-42B6-9090-943B7BCB69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F5FFD1-9A96-47F0-8566-DC358CF36858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DBD9A-E65D-482B-B339-7861955F6D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1C4195-E326-446C-B9D1-FCEA64C640FA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F9924-F25A-4C4C-B7F3-6070663223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1B18D1-DF5F-4848-8E30-FB0C4E78454D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1CAF7-2FEC-4A93-AF53-0EB3EF314C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974F8C-272C-4930-9F5A-D9F25DF4BC00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4DDD4-308F-49D3-BDB1-14F986BCDE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111D2-38CA-4583-97C7-EB6A042C9EC9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7A361-A65A-498A-80D4-126F15E12D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61E5071-ED78-43B6-BEDC-DCCB53B5457B}" type="datetimeFigureOut">
              <a:rPr lang="en-US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9006E8C1-D2E6-44EF-835C-45CD7743B60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wmf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21.xml"/><Relationship Id="rId18" Type="http://schemas.openxmlformats.org/officeDocument/2006/relationships/slide" Target="slide28.xml"/><Relationship Id="rId3" Type="http://schemas.openxmlformats.org/officeDocument/2006/relationships/slide" Target="slide12.xml"/><Relationship Id="rId21" Type="http://schemas.openxmlformats.org/officeDocument/2006/relationships/slide" Target="slide19.xml"/><Relationship Id="rId7" Type="http://schemas.openxmlformats.org/officeDocument/2006/relationships/slide" Target="slide16.xml"/><Relationship Id="rId12" Type="http://schemas.openxmlformats.org/officeDocument/2006/relationships/slide" Target="slide18.xml"/><Relationship Id="rId17" Type="http://schemas.openxmlformats.org/officeDocument/2006/relationships/slide" Target="slide24.xml"/><Relationship Id="rId2" Type="http://schemas.openxmlformats.org/officeDocument/2006/relationships/slide" Target="slide11.xml"/><Relationship Id="rId16" Type="http://schemas.openxmlformats.org/officeDocument/2006/relationships/slide" Target="slide20.xml"/><Relationship Id="rId20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5" Type="http://schemas.openxmlformats.org/officeDocument/2006/relationships/slide" Target="slide14.xml"/><Relationship Id="rId15" Type="http://schemas.openxmlformats.org/officeDocument/2006/relationships/slide" Target="slide29.xml"/><Relationship Id="rId10" Type="http://schemas.openxmlformats.org/officeDocument/2006/relationships/slide" Target="slide26.xml"/><Relationship Id="rId19" Type="http://schemas.openxmlformats.org/officeDocument/2006/relationships/slide" Target="slide23.xml"/><Relationship Id="rId4" Type="http://schemas.openxmlformats.org/officeDocument/2006/relationships/slide" Target="slide13.xml"/><Relationship Id="rId9" Type="http://schemas.openxmlformats.org/officeDocument/2006/relationships/slide" Target="slide22.xml"/><Relationship Id="rId14" Type="http://schemas.openxmlformats.org/officeDocument/2006/relationships/slide" Target="slide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257800"/>
            <a:ext cx="96012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Hundred Dollar Questions</a:t>
            </a:r>
          </a:p>
        </p:txBody>
      </p:sp>
      <p:pic>
        <p:nvPicPr>
          <p:cNvPr id="2051" name="Picture 2" descr="E:\cliparts\I to O\Clip Art\Money\Cartoons (Mo - Z)\Money Bags 2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209800"/>
            <a:ext cx="3367088" cy="196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6096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Who wants to win millions?</a:t>
            </a:r>
          </a:p>
        </p:txBody>
      </p:sp>
      <p:pic>
        <p:nvPicPr>
          <p:cNvPr id="16388" name="Picture 4" descr="http://www.dailyclipart.net/wp-content/uploads/medium/clipart027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752600"/>
            <a:ext cx="2529575" cy="2990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4" name="Picture 5" descr="E:\cliparts\Education &amp; Schools\Cartoons (M - Z)\Question Mark 1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1600200"/>
            <a:ext cx="2514600" cy="339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909888" y="7101408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37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37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73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733"/>
                            </p:stCondLst>
                            <p:childTnLst>
                              <p:par>
                                <p:cTn id="14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233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733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233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152400"/>
          <a:ext cx="8839200" cy="6232527"/>
        </p:xfrm>
        <a:graphic>
          <a:graphicData uri="http://schemas.openxmlformats.org/drawingml/2006/table">
            <a:tbl>
              <a:tblPr/>
              <a:tblGrid>
                <a:gridCol w="1768475"/>
                <a:gridCol w="1766888"/>
                <a:gridCol w="1768475"/>
                <a:gridCol w="1766887"/>
                <a:gridCol w="1768475"/>
              </a:tblGrid>
              <a:tr h="117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E1C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E1C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E1C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E1C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E1C11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2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sp>
        <p:nvSpPr>
          <p:cNvPr id="3112" name="Rectangle 7"/>
          <p:cNvSpPr>
            <a:spLocks noChangeArrowheads="1"/>
          </p:cNvSpPr>
          <p:nvPr/>
        </p:nvSpPr>
        <p:spPr bwMode="auto">
          <a:xfrm>
            <a:off x="533400" y="17526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" action="ppaction://hlinksldjump"/>
              </a:rPr>
              <a:t>$100</a:t>
            </a:r>
            <a:endParaRPr lang="en-US" sz="4000" b="1"/>
          </a:p>
        </p:txBody>
      </p:sp>
      <p:sp>
        <p:nvSpPr>
          <p:cNvPr id="3113" name="Rectangle 8"/>
          <p:cNvSpPr>
            <a:spLocks noChangeArrowheads="1"/>
          </p:cNvSpPr>
          <p:nvPr/>
        </p:nvSpPr>
        <p:spPr bwMode="auto">
          <a:xfrm>
            <a:off x="533400" y="29718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3" action="ppaction://hlinksldjump"/>
              </a:rPr>
              <a:t>$200</a:t>
            </a:r>
            <a:endParaRPr lang="en-US" sz="4000" b="1"/>
          </a:p>
        </p:txBody>
      </p:sp>
      <p:sp>
        <p:nvSpPr>
          <p:cNvPr id="3114" name="Rectangle 9"/>
          <p:cNvSpPr>
            <a:spLocks noChangeArrowheads="1"/>
          </p:cNvSpPr>
          <p:nvPr/>
        </p:nvSpPr>
        <p:spPr bwMode="auto">
          <a:xfrm>
            <a:off x="533400" y="42672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4" action="ppaction://hlinksldjump"/>
              </a:rPr>
              <a:t>$300</a:t>
            </a:r>
            <a:endParaRPr lang="en-US" sz="4000" b="1"/>
          </a:p>
        </p:txBody>
      </p:sp>
      <p:sp>
        <p:nvSpPr>
          <p:cNvPr id="3115" name="Rectangle 10"/>
          <p:cNvSpPr>
            <a:spLocks noChangeArrowheads="1"/>
          </p:cNvSpPr>
          <p:nvPr/>
        </p:nvSpPr>
        <p:spPr bwMode="auto">
          <a:xfrm>
            <a:off x="457200" y="54864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5" action="ppaction://hlinksldjump"/>
              </a:rPr>
              <a:t>$400</a:t>
            </a:r>
            <a:endParaRPr lang="en-US" sz="4000" b="1"/>
          </a:p>
        </p:txBody>
      </p:sp>
      <p:sp>
        <p:nvSpPr>
          <p:cNvPr id="3116" name="Rectangle 11"/>
          <p:cNvSpPr>
            <a:spLocks noChangeArrowheads="1"/>
          </p:cNvSpPr>
          <p:nvPr/>
        </p:nvSpPr>
        <p:spPr bwMode="auto">
          <a:xfrm>
            <a:off x="2133600" y="17526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6" action="ppaction://hlinksldjump"/>
              </a:rPr>
              <a:t>$100</a:t>
            </a:r>
            <a:endParaRPr lang="en-US" sz="4000" b="1"/>
          </a:p>
        </p:txBody>
      </p:sp>
      <p:sp>
        <p:nvSpPr>
          <p:cNvPr id="3117" name="Rectangle 12"/>
          <p:cNvSpPr>
            <a:spLocks noChangeArrowheads="1"/>
          </p:cNvSpPr>
          <p:nvPr/>
        </p:nvSpPr>
        <p:spPr bwMode="auto">
          <a:xfrm>
            <a:off x="2133600" y="30480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7" action="ppaction://hlinksldjump"/>
              </a:rPr>
              <a:t>$200</a:t>
            </a:r>
            <a:endParaRPr lang="en-US" sz="4000" b="1"/>
          </a:p>
        </p:txBody>
      </p:sp>
      <p:sp>
        <p:nvSpPr>
          <p:cNvPr id="3118" name="Rectangle 13"/>
          <p:cNvSpPr>
            <a:spLocks noChangeArrowheads="1"/>
          </p:cNvSpPr>
          <p:nvPr/>
        </p:nvSpPr>
        <p:spPr bwMode="auto">
          <a:xfrm>
            <a:off x="2133600" y="42672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8" action="ppaction://hlinksldjump"/>
              </a:rPr>
              <a:t>$300</a:t>
            </a:r>
            <a:endParaRPr lang="en-US" sz="4000" b="1"/>
          </a:p>
        </p:txBody>
      </p:sp>
      <p:sp>
        <p:nvSpPr>
          <p:cNvPr id="3119" name="Rectangle 14"/>
          <p:cNvSpPr>
            <a:spLocks noChangeArrowheads="1"/>
          </p:cNvSpPr>
          <p:nvPr/>
        </p:nvSpPr>
        <p:spPr bwMode="auto">
          <a:xfrm>
            <a:off x="3886200" y="55626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9" action="ppaction://hlinksldjump"/>
              </a:rPr>
              <a:t>$400</a:t>
            </a:r>
            <a:endParaRPr lang="en-US" sz="4000" b="1"/>
          </a:p>
        </p:txBody>
      </p:sp>
      <p:sp>
        <p:nvSpPr>
          <p:cNvPr id="3120" name="Rectangle 15"/>
          <p:cNvSpPr>
            <a:spLocks noChangeArrowheads="1"/>
          </p:cNvSpPr>
          <p:nvPr/>
        </p:nvSpPr>
        <p:spPr bwMode="auto">
          <a:xfrm>
            <a:off x="5562600" y="55626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0" action="ppaction://hlinksldjump"/>
              </a:rPr>
              <a:t>$400</a:t>
            </a:r>
            <a:endParaRPr lang="en-US" sz="4000" b="1"/>
          </a:p>
        </p:txBody>
      </p:sp>
      <p:sp>
        <p:nvSpPr>
          <p:cNvPr id="3121" name="Rectangle 16"/>
          <p:cNvSpPr>
            <a:spLocks noChangeArrowheads="1"/>
          </p:cNvSpPr>
          <p:nvPr/>
        </p:nvSpPr>
        <p:spPr bwMode="auto">
          <a:xfrm>
            <a:off x="7391400" y="55626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1" action="ppaction://hlinksldjump"/>
              </a:rPr>
              <a:t>$400</a:t>
            </a:r>
            <a:endParaRPr lang="en-US" sz="4000" b="1"/>
          </a:p>
        </p:txBody>
      </p:sp>
      <p:sp>
        <p:nvSpPr>
          <p:cNvPr id="3122" name="Rectangle 17"/>
          <p:cNvSpPr>
            <a:spLocks noChangeArrowheads="1"/>
          </p:cNvSpPr>
          <p:nvPr/>
        </p:nvSpPr>
        <p:spPr bwMode="auto">
          <a:xfrm>
            <a:off x="2209800" y="55626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2" action="ppaction://hlinksldjump"/>
              </a:rPr>
              <a:t>$400</a:t>
            </a:r>
            <a:endParaRPr lang="en-US" sz="4000" b="1"/>
          </a:p>
        </p:txBody>
      </p:sp>
      <p:sp>
        <p:nvSpPr>
          <p:cNvPr id="3123" name="Rectangle 18"/>
          <p:cNvSpPr>
            <a:spLocks noChangeArrowheads="1"/>
          </p:cNvSpPr>
          <p:nvPr/>
        </p:nvSpPr>
        <p:spPr bwMode="auto">
          <a:xfrm>
            <a:off x="3810000" y="42672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3" action="ppaction://hlinksldjump"/>
              </a:rPr>
              <a:t>$300</a:t>
            </a:r>
            <a:endParaRPr lang="en-US" sz="4000" b="1"/>
          </a:p>
        </p:txBody>
      </p:sp>
      <p:sp>
        <p:nvSpPr>
          <p:cNvPr id="3124" name="Rectangle 19"/>
          <p:cNvSpPr>
            <a:spLocks noChangeArrowheads="1"/>
          </p:cNvSpPr>
          <p:nvPr/>
        </p:nvSpPr>
        <p:spPr bwMode="auto">
          <a:xfrm>
            <a:off x="5486400" y="42672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4" action="ppaction://hlinksldjump"/>
              </a:rPr>
              <a:t>$300</a:t>
            </a:r>
            <a:endParaRPr lang="en-US" sz="4000" b="1"/>
          </a:p>
        </p:txBody>
      </p:sp>
      <p:sp>
        <p:nvSpPr>
          <p:cNvPr id="3125" name="Rectangle 20"/>
          <p:cNvSpPr>
            <a:spLocks noChangeArrowheads="1"/>
          </p:cNvSpPr>
          <p:nvPr/>
        </p:nvSpPr>
        <p:spPr bwMode="auto">
          <a:xfrm>
            <a:off x="7315200" y="42672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5" action="ppaction://hlinksldjump"/>
              </a:rPr>
              <a:t>$300</a:t>
            </a:r>
            <a:endParaRPr lang="en-US" sz="4000" b="1"/>
          </a:p>
        </p:txBody>
      </p:sp>
      <p:sp>
        <p:nvSpPr>
          <p:cNvPr id="3126" name="Rectangle 21"/>
          <p:cNvSpPr>
            <a:spLocks noChangeArrowheads="1"/>
          </p:cNvSpPr>
          <p:nvPr/>
        </p:nvSpPr>
        <p:spPr bwMode="auto">
          <a:xfrm>
            <a:off x="3810000" y="30480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6" action="ppaction://hlinksldjump"/>
              </a:rPr>
              <a:t>$200</a:t>
            </a:r>
            <a:endParaRPr lang="en-US" sz="4000" b="1"/>
          </a:p>
        </p:txBody>
      </p:sp>
      <p:sp>
        <p:nvSpPr>
          <p:cNvPr id="3127" name="Rectangle 22"/>
          <p:cNvSpPr>
            <a:spLocks noChangeArrowheads="1"/>
          </p:cNvSpPr>
          <p:nvPr/>
        </p:nvSpPr>
        <p:spPr bwMode="auto">
          <a:xfrm>
            <a:off x="5486400" y="30480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7" action="ppaction://hlinksldjump"/>
              </a:rPr>
              <a:t>$200</a:t>
            </a:r>
            <a:endParaRPr lang="en-US" sz="4000" b="1"/>
          </a:p>
        </p:txBody>
      </p:sp>
      <p:sp>
        <p:nvSpPr>
          <p:cNvPr id="3128" name="Rectangle 23"/>
          <p:cNvSpPr>
            <a:spLocks noChangeArrowheads="1"/>
          </p:cNvSpPr>
          <p:nvPr/>
        </p:nvSpPr>
        <p:spPr bwMode="auto">
          <a:xfrm>
            <a:off x="7467600" y="30480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8" action="ppaction://hlinksldjump"/>
              </a:rPr>
              <a:t>$200</a:t>
            </a:r>
            <a:endParaRPr lang="en-US" sz="4000" b="1"/>
          </a:p>
        </p:txBody>
      </p:sp>
      <p:sp>
        <p:nvSpPr>
          <p:cNvPr id="3129" name="Rectangle 24"/>
          <p:cNvSpPr>
            <a:spLocks noChangeArrowheads="1"/>
          </p:cNvSpPr>
          <p:nvPr/>
        </p:nvSpPr>
        <p:spPr bwMode="auto">
          <a:xfrm>
            <a:off x="5486400" y="18288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19" action="ppaction://hlinksldjump"/>
              </a:rPr>
              <a:t>$100</a:t>
            </a:r>
            <a:endParaRPr lang="en-US" sz="4000" b="1"/>
          </a:p>
        </p:txBody>
      </p:sp>
      <p:sp>
        <p:nvSpPr>
          <p:cNvPr id="3130" name="Rectangle 25"/>
          <p:cNvSpPr>
            <a:spLocks noChangeArrowheads="1"/>
          </p:cNvSpPr>
          <p:nvPr/>
        </p:nvSpPr>
        <p:spPr bwMode="auto">
          <a:xfrm>
            <a:off x="7315200" y="18288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0" action="ppaction://hlinksldjump"/>
              </a:rPr>
              <a:t>$100</a:t>
            </a:r>
            <a:endParaRPr lang="en-US" sz="4000" b="1"/>
          </a:p>
        </p:txBody>
      </p:sp>
      <p:sp>
        <p:nvSpPr>
          <p:cNvPr id="3131" name="Rectangle 26"/>
          <p:cNvSpPr>
            <a:spLocks noChangeArrowheads="1"/>
          </p:cNvSpPr>
          <p:nvPr/>
        </p:nvSpPr>
        <p:spPr bwMode="auto">
          <a:xfrm>
            <a:off x="3886200" y="1828800"/>
            <a:ext cx="1325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 b="1">
                <a:hlinkClick r:id="rId21" action="ppaction://hlinksldjump"/>
              </a:rPr>
              <a:t>$100</a:t>
            </a:r>
            <a:endParaRPr lang="en-US" sz="4000" b="1"/>
          </a:p>
        </p:txBody>
      </p:sp>
      <p:sp>
        <p:nvSpPr>
          <p:cNvPr id="3132" name="Text Box 66"/>
          <p:cNvSpPr txBox="1">
            <a:spLocks noChangeArrowheads="1"/>
          </p:cNvSpPr>
          <p:nvPr/>
        </p:nvSpPr>
        <p:spPr bwMode="auto">
          <a:xfrm>
            <a:off x="214282" y="528560"/>
            <a:ext cx="17859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chemeClr val="bg1"/>
                </a:solidFill>
              </a:rPr>
              <a:t>Geography </a:t>
            </a:r>
            <a:r>
              <a:rPr lang="en-US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134" name="Text Box 68"/>
          <p:cNvSpPr txBox="1">
            <a:spLocks noChangeArrowheads="1"/>
          </p:cNvSpPr>
          <p:nvPr/>
        </p:nvSpPr>
        <p:spPr bwMode="auto">
          <a:xfrm>
            <a:off x="5715008" y="500042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bg1"/>
                </a:solidFill>
              </a:rPr>
              <a:t>People 2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135" name="Text Box 69"/>
          <p:cNvSpPr txBox="1">
            <a:spLocks noChangeArrowheads="1"/>
          </p:cNvSpPr>
          <p:nvPr/>
        </p:nvSpPr>
        <p:spPr bwMode="auto">
          <a:xfrm>
            <a:off x="7481918" y="500042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bg1"/>
                </a:solidFill>
              </a:rPr>
              <a:t>Russia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136" name="Text Box 70"/>
          <p:cNvSpPr txBox="1">
            <a:spLocks noChangeArrowheads="1"/>
          </p:cNvSpPr>
          <p:nvPr/>
        </p:nvSpPr>
        <p:spPr bwMode="auto">
          <a:xfrm>
            <a:off x="2143108" y="500042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bg1"/>
                </a:solidFill>
              </a:rPr>
              <a:t>People 1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8" name="Text Box 66"/>
          <p:cNvSpPr txBox="1">
            <a:spLocks noChangeArrowheads="1"/>
          </p:cNvSpPr>
          <p:nvPr/>
        </p:nvSpPr>
        <p:spPr bwMode="auto">
          <a:xfrm>
            <a:off x="3714776" y="528560"/>
            <a:ext cx="17859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chemeClr val="bg1"/>
                </a:solidFill>
              </a:rPr>
              <a:t>Geography 2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172200"/>
            <a:ext cx="1905000" cy="685800"/>
          </a:xfrm>
          <a:prstGeom prst="actionButtonBackPrevio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099" name="TextBox 11"/>
          <p:cNvSpPr txBox="1">
            <a:spLocks noChangeArrowheads="1"/>
          </p:cNvSpPr>
          <p:nvPr/>
        </p:nvSpPr>
        <p:spPr bwMode="auto">
          <a:xfrm>
            <a:off x="228600" y="45720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$100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457200" y="2571744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is the longest river in Russia?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172200"/>
            <a:ext cx="1905000" cy="685800"/>
          </a:xfrm>
          <a:prstGeom prst="actionButtonBackPrevio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In what country are there severe droughts?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5124" name="TextBox 11"/>
          <p:cNvSpPr txBox="1">
            <a:spLocks noChangeArrowheads="1"/>
          </p:cNvSpPr>
          <p:nvPr/>
        </p:nvSpPr>
        <p:spPr bwMode="auto">
          <a:xfrm>
            <a:off x="0" y="30480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  $200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ction Button: Back or Previous 1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How many islands are in the UK?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6148" name="TextBox 11"/>
          <p:cNvSpPr txBox="1">
            <a:spLocks noChangeArrowheads="1"/>
          </p:cNvSpPr>
          <p:nvPr/>
        </p:nvSpPr>
        <p:spPr bwMode="auto">
          <a:xfrm>
            <a:off x="0" y="30480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$300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ction Button: Back or Previous 11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is the highest mountain in the world?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7172" name="TextBox 11"/>
          <p:cNvSpPr txBox="1">
            <a:spLocks noChangeArrowheads="1"/>
          </p:cNvSpPr>
          <p:nvPr/>
        </p:nvSpPr>
        <p:spPr bwMode="auto">
          <a:xfrm>
            <a:off x="0" y="15240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$400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324600"/>
            <a:ext cx="1905000" cy="5334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Americans like to volunteer, don’t they?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8196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$100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nation has more patience?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9220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$200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457200" y="1928802"/>
            <a:ext cx="86868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nation is the most self-confident of all the others?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0244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$300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171480" y="2428868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</a:t>
            </a:r>
            <a:r>
              <a:rPr lang="en-US" altLang="zh-CN" sz="5400" b="1" smtClean="0">
                <a:solidFill>
                  <a:srgbClr val="1E1C11"/>
                </a:solidFill>
                <a:latin typeface="Comic Sans MS" pitchFamily="66" charset="0"/>
              </a:rPr>
              <a:t>characteristics </a:t>
            </a:r>
            <a:r>
              <a:rPr lang="en-US" altLang="zh-CN" sz="5400" b="1" smtClean="0">
                <a:solidFill>
                  <a:srgbClr val="1E1C11"/>
                </a:solidFill>
                <a:latin typeface="Comic Sans MS" pitchFamily="66" charset="0"/>
              </a:rPr>
              <a:t>are </a:t>
            </a:r>
            <a:r>
              <a:rPr lang="en-US" altLang="zh-CN" sz="5400" b="1" smtClean="0">
                <a:solidFill>
                  <a:srgbClr val="1E1C11"/>
                </a:solidFill>
                <a:latin typeface="Comic Sans MS" pitchFamily="66" charset="0"/>
              </a:rPr>
              <a:t>typical </a:t>
            </a:r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for Americans?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1268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$400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242918" y="2058123"/>
            <a:ext cx="86868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is the fourth largest country in the world?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2292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$100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70">
              <a:srgbClr val="210086">
                <a:alpha val="73000"/>
              </a:srgbClr>
            </a:gs>
            <a:gs pos="37490">
              <a:srgbClr val="780086">
                <a:alpha val="81000"/>
              </a:srgbClr>
            </a:gs>
            <a:gs pos="0">
              <a:srgbClr val="000082">
                <a:alpha val="80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>
                <a:alpha val="84000"/>
              </a:srgbClr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73904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Who will be the first? Guess the lot.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187624" y="2263948"/>
            <a:ext cx="5783474" cy="3901356"/>
            <a:chOff x="1187624" y="2263948"/>
            <a:chExt cx="5783474" cy="3901356"/>
          </a:xfrm>
        </p:grpSpPr>
        <p:sp>
          <p:nvSpPr>
            <p:cNvPr id="4" name="Куб 3"/>
            <p:cNvSpPr/>
            <p:nvPr/>
          </p:nvSpPr>
          <p:spPr>
            <a:xfrm>
              <a:off x="4283968" y="4149080"/>
              <a:ext cx="1944216" cy="2016224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Куб 2"/>
            <p:cNvSpPr/>
            <p:nvPr/>
          </p:nvSpPr>
          <p:spPr>
            <a:xfrm>
              <a:off x="5004048" y="2447229"/>
              <a:ext cx="1967050" cy="1944216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187624" y="2263948"/>
              <a:ext cx="2266967" cy="37702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39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</a:t>
              </a:r>
              <a:endParaRPr lang="ru-RU" sz="239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364088" y="2996952"/>
              <a:ext cx="811441" cy="132343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8000" b="1" cap="none" spc="0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T</a:t>
              </a:r>
              <a:endParaRPr lang="ru-RU" sz="8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569473" y="4710772"/>
              <a:ext cx="869149" cy="132343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80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E</a:t>
              </a:r>
              <a:endParaRPr lang="ru-RU" sz="8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</p:grp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6228959" y="5877272"/>
            <a:ext cx="26917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answer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420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457200" y="1643050"/>
            <a:ext cx="8686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Which country lasts 4500 km from one ocean on the east to another one on the west?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3316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$200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457200" y="2571744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climate is in the UK?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4340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$300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Back or Previous 4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457200" y="2285992"/>
            <a:ext cx="86868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kind of desert area covered with Australia?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5364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$400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387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$100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457200" y="2500306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The British are hospitable, aren’t they?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ction Button: Back or Previous 11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172200"/>
            <a:ext cx="1905000" cy="6858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Are the British risk-takers?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7412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$200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ction Button: Back or Previous 12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457200" y="235743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means </a:t>
            </a:r>
          </a:p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“self-confident”?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8436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$300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457200" y="2643182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What means “toughness”?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19460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$400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324600"/>
            <a:ext cx="1905000" cy="5334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Which lake is the deepest one in Russia?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20484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$100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457200" y="2428868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Is there the Lake District in Russia?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21508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$200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457200" y="2285992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Where is situated </a:t>
            </a:r>
          </a:p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The Black Sea?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22532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$300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70">
              <a:srgbClr val="210086">
                <a:alpha val="73000"/>
              </a:srgbClr>
            </a:gs>
            <a:gs pos="37490">
              <a:srgbClr val="780086">
                <a:alpha val="81000"/>
              </a:srgbClr>
            </a:gs>
            <a:gs pos="0">
              <a:srgbClr val="000082">
                <a:alpha val="80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>
                <a:alpha val="84000"/>
              </a:srgbClr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564904"/>
            <a:ext cx="6984775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138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STone</a:t>
            </a:r>
            <a:endParaRPr lang="ru-RU" sz="13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992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ction Button: Back or Previous 5">
            <a:hlinkClick r:id="rId3" action="ppaction://hlinksldjump" highlightClick="1">
              <a:snd r:embed="rId4" name="arrow.wav"/>
            </a:hlinkClick>
          </p:cNvPr>
          <p:cNvSpPr/>
          <p:nvPr/>
        </p:nvSpPr>
        <p:spPr>
          <a:xfrm>
            <a:off x="7239000" y="6248400"/>
            <a:ext cx="1905000" cy="609600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457200" y="2428868"/>
            <a:ext cx="8686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1E1C11"/>
                </a:solidFill>
                <a:latin typeface="Comic Sans MS" pitchFamily="66" charset="0"/>
              </a:rPr>
              <a:t>Why do Russians not cut shrubs?</a:t>
            </a:r>
            <a:endParaRPr lang="zh-CN" altLang="en-US" sz="5400" b="1" dirty="0">
              <a:solidFill>
                <a:srgbClr val="1E1C11"/>
              </a:solidFill>
              <a:latin typeface="Comic Sans MS" pitchFamily="66" charset="0"/>
            </a:endParaRPr>
          </a:p>
        </p:txBody>
      </p:sp>
      <p:sp>
        <p:nvSpPr>
          <p:cNvPr id="23556" name="TextBox 11"/>
          <p:cNvSpPr txBox="1">
            <a:spLocks noChangeArrowheads="1"/>
          </p:cNvSpPr>
          <p:nvPr/>
        </p:nvSpPr>
        <p:spPr bwMode="auto">
          <a:xfrm>
            <a:off x="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5400" b="1">
                <a:solidFill>
                  <a:srgbClr val="0000CC"/>
                </a:solidFill>
                <a:latin typeface="Comic Sans MS" pitchFamily="66" charset="0"/>
              </a:rPr>
              <a:t>$400</a:t>
            </a:r>
            <a:endParaRPr lang="zh-CN" altLang="en-US" sz="5400" b="1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70">
              <a:srgbClr val="210086">
                <a:alpha val="73000"/>
              </a:srgbClr>
            </a:gs>
            <a:gs pos="37490">
              <a:srgbClr val="780086">
                <a:alpha val="81000"/>
              </a:srgbClr>
            </a:gs>
            <a:gs pos="0">
              <a:srgbClr val="000082">
                <a:alpha val="80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>
                <a:alpha val="84000"/>
              </a:srgbClr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739048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Who will be the second? Guess the lot.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6228959" y="5877272"/>
            <a:ext cx="26917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answer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950222" y="2603545"/>
            <a:ext cx="6009867" cy="2976199"/>
            <a:chOff x="950222" y="2603545"/>
            <a:chExt cx="6009867" cy="2976199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3840587" y="2967334"/>
              <a:ext cx="1364477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P</a:t>
              </a:r>
              <a:endParaRPr lang="ru-RU" sz="138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497829" y="2983650"/>
              <a:ext cx="1462260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38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H</a:t>
              </a:r>
              <a:endParaRPr lang="ru-RU" sz="138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3419872" y="2967334"/>
              <a:ext cx="1785192" cy="2232307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3419872" y="2967334"/>
              <a:ext cx="1944216" cy="2215991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pic>
          <p:nvPicPr>
            <p:cNvPr id="1026" name="Picture 2" descr="http://go1.imgsmail.ru/imgpreview?key=http%3A//brandart.ru/wp-content/uploads/image/S0774490.jpg&amp;mb=imgdb_preview_10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0222" y="2603545"/>
              <a:ext cx="1972034" cy="2976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2566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2204864"/>
            <a:ext cx="4679487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HEN</a:t>
            </a:r>
            <a:endParaRPr lang="ru-RU" sz="1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504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70">
              <a:srgbClr val="210086">
                <a:alpha val="73000"/>
              </a:srgbClr>
            </a:gs>
            <a:gs pos="37490">
              <a:srgbClr val="780086">
                <a:alpha val="81000"/>
              </a:srgbClr>
            </a:gs>
            <a:gs pos="0">
              <a:srgbClr val="000082">
                <a:alpha val="80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>
                <a:alpha val="84000"/>
              </a:srgbClr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73904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Who will be the third? Guess the lot.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6228959" y="5877272"/>
            <a:ext cx="26917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answer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043608" y="2708920"/>
            <a:ext cx="6549310" cy="2695725"/>
            <a:chOff x="1043608" y="2708920"/>
            <a:chExt cx="6549310" cy="2695725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1043608" y="2708920"/>
              <a:ext cx="1604928" cy="264687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6600" b="1" cap="none" spc="0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S</a:t>
              </a:r>
              <a:endParaRPr lang="ru-RU" sz="166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108216" y="2757767"/>
              <a:ext cx="1484702" cy="264687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6600" b="1" cap="none" spc="0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F</a:t>
              </a:r>
              <a:endParaRPr lang="ru-RU" sz="166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  <p:pic>
          <p:nvPicPr>
            <p:cNvPr id="2050" name="Picture 2" descr="http://go1.imgsmail.ru/imgpreview?key=http%3A//kutuzov.ua/products_pictures/a/av/avto2.gif&amp;mb=imgdb_preview_229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9889"/>
            <a:stretch/>
          </p:blipFill>
          <p:spPr bwMode="auto">
            <a:xfrm>
              <a:off x="2769573" y="3328531"/>
              <a:ext cx="3115855" cy="168464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889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5071" y="2204864"/>
            <a:ext cx="7516802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scarf</a:t>
            </a:r>
            <a:endParaRPr lang="ru-RU" sz="1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101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70">
              <a:srgbClr val="210086">
                <a:alpha val="73000"/>
              </a:srgbClr>
            </a:gs>
            <a:gs pos="37490">
              <a:srgbClr val="780086">
                <a:alpha val="81000"/>
              </a:srgbClr>
            </a:gs>
            <a:gs pos="0">
              <a:srgbClr val="000082">
                <a:alpha val="80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>
                <a:alpha val="84000"/>
              </a:srgbClr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73904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Who will be the fourth? Guess the lot.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6228959" y="5877272"/>
            <a:ext cx="26917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answer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13909" y="835551"/>
            <a:ext cx="7891940" cy="6521088"/>
            <a:chOff x="813909" y="835551"/>
            <a:chExt cx="7891940" cy="652108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813909" y="908720"/>
              <a:ext cx="4009431" cy="644791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1300" b="1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</a:rPr>
                <a:t>D</a:t>
              </a:r>
              <a:endParaRPr lang="ru-RU" sz="41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267744" y="3573016"/>
              <a:ext cx="1008112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0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effectLst/>
                </a:rPr>
                <a:t>w</a:t>
              </a:r>
              <a:endParaRPr lang="ru-RU" sz="72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endParaRPr>
            </a:p>
          </p:txBody>
        </p:sp>
        <p:pic>
          <p:nvPicPr>
            <p:cNvPr id="3074" name="Picture 2" descr="http://go2.imgsmail.ru/imgpreview?key=http%3A//festival.1september.ru/articles/511058/img2.jpg&amp;mb=imgdb_preview_316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022" b="4218"/>
            <a:stretch/>
          </p:blipFill>
          <p:spPr bwMode="auto">
            <a:xfrm>
              <a:off x="5220072" y="2503297"/>
              <a:ext cx="2709602" cy="32587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Прямоугольник 4"/>
            <p:cNvSpPr/>
            <p:nvPr/>
          </p:nvSpPr>
          <p:spPr>
            <a:xfrm>
              <a:off x="7929674" y="835551"/>
              <a:ext cx="776175" cy="264687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6600" b="1" cap="none" spc="0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effectLst/>
                </a:rPr>
                <a:t>,</a:t>
              </a:r>
              <a:endParaRPr lang="ru-RU" sz="166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186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8667" y="2204864"/>
            <a:ext cx="7949612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window</a:t>
            </a:r>
            <a:endParaRPr lang="ru-RU" sz="13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946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Jeopar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Jeopardy</Template>
  <TotalTime>168</TotalTime>
  <Words>320</Words>
  <Application>Microsoft Office PowerPoint</Application>
  <PresentationFormat>Экран (4:3)</PresentationFormat>
  <Paragraphs>91</Paragraphs>
  <Slides>30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Jeopardy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Your User Name</dc:creator>
  <cp:lastModifiedBy>English</cp:lastModifiedBy>
  <cp:revision>18</cp:revision>
  <dcterms:created xsi:type="dcterms:W3CDTF">2013-10-28T18:01:58Z</dcterms:created>
  <dcterms:modified xsi:type="dcterms:W3CDTF">2013-12-17T01:55:48Z</dcterms:modified>
</cp:coreProperties>
</file>