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0" r:id="rId3"/>
    <p:sldId id="271" r:id="rId4"/>
    <p:sldId id="259" r:id="rId5"/>
    <p:sldId id="272" r:id="rId6"/>
    <p:sldId id="261" r:id="rId7"/>
    <p:sldId id="263" r:id="rId8"/>
    <p:sldId id="265" r:id="rId9"/>
    <p:sldId id="267" r:id="rId10"/>
    <p:sldId id="268" r:id="rId11"/>
    <p:sldId id="269" r:id="rId12"/>
    <p:sldId id="277" r:id="rId13"/>
    <p:sldId id="274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1214422"/>
            <a:ext cx="7406640" cy="1472184"/>
          </a:xfrm>
        </p:spPr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600" dirty="0" smtClean="0"/>
              <a:t>Тема урока: «Детская рубашка.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ru-RU" sz="3600" dirty="0" smtClean="0"/>
              <a:t> Пошив детской рубашки методом пооперационного разделения труда.»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2714620"/>
            <a:ext cx="7406640" cy="1752600"/>
          </a:xfrm>
        </p:spPr>
        <p:txBody>
          <a:bodyPr>
            <a:normAutofit fontScale="25000" lnSpcReduction="20000"/>
          </a:bodyPr>
          <a:lstStyle/>
          <a:p>
            <a:endParaRPr lang="ru-RU" sz="2400" dirty="0" smtClean="0"/>
          </a:p>
          <a:p>
            <a:r>
              <a:rPr lang="ru-RU" sz="11200" dirty="0" smtClean="0"/>
              <a:t>Цели: </a:t>
            </a:r>
            <a:r>
              <a:rPr lang="ru-RU" sz="11200" dirty="0" err="1" smtClean="0"/>
              <a:t>дидактическая-повторить</a:t>
            </a:r>
            <a:r>
              <a:rPr lang="ru-RU" sz="11200" dirty="0" smtClean="0"/>
              <a:t> и закрепить знания по теме «Детская рубашка», закрепить практические умения и навыки по пошиву рубашки </a:t>
            </a:r>
            <a:r>
              <a:rPr lang="ru-RU" sz="11200" dirty="0" err="1" smtClean="0"/>
              <a:t>пооперационым</a:t>
            </a:r>
            <a:r>
              <a:rPr lang="ru-RU" sz="11200" dirty="0" smtClean="0"/>
              <a:t> </a:t>
            </a:r>
            <a:r>
              <a:rPr lang="en-US" sz="11200" dirty="0" smtClean="0"/>
              <a:t> </a:t>
            </a:r>
            <a:r>
              <a:rPr lang="ru-RU" sz="11200" dirty="0" smtClean="0"/>
              <a:t>методом, формировать терминологическую лексику; </a:t>
            </a:r>
            <a:r>
              <a:rPr lang="ru-RU" sz="11200" dirty="0" err="1" smtClean="0"/>
              <a:t>коррекционная-коррекция</a:t>
            </a:r>
            <a:r>
              <a:rPr lang="ru-RU" sz="11200" dirty="0" smtClean="0"/>
              <a:t> восприятия через выполнение упражнений на узнавание и различение; воспитательная- воспитание мотивации к учению.</a:t>
            </a:r>
            <a:endParaRPr lang="ru-RU" sz="1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14290"/>
            <a:ext cx="7433522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Задание: восстановить план пошива детской рубашки по производственной технологии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1.Обработать </a:t>
            </a:r>
            <a:r>
              <a:rPr lang="ru-RU" sz="4000" dirty="0" err="1" smtClean="0"/>
              <a:t>пл</a:t>
            </a:r>
            <a:r>
              <a:rPr lang="ru-RU" sz="4000" dirty="0" smtClean="0"/>
              <a:t>                   </a:t>
            </a:r>
            <a:r>
              <a:rPr lang="ru-RU" sz="4000" dirty="0" err="1" smtClean="0"/>
              <a:t>ы</a:t>
            </a:r>
            <a:r>
              <a:rPr lang="ru-RU" sz="4000" dirty="0" smtClean="0"/>
              <a:t>.</a:t>
            </a:r>
          </a:p>
          <a:p>
            <a:r>
              <a:rPr lang="ru-RU" sz="4000" dirty="0" smtClean="0"/>
              <a:t>2.Вм            ,         </a:t>
            </a:r>
            <a:r>
              <a:rPr lang="ru-RU" sz="4000" dirty="0" err="1" smtClean="0"/>
              <a:t>чать</a:t>
            </a:r>
            <a:r>
              <a:rPr lang="ru-RU" sz="4000" dirty="0" smtClean="0"/>
              <a:t>      </a:t>
            </a:r>
            <a:r>
              <a:rPr lang="ru-RU" sz="4000" dirty="0" err="1" smtClean="0"/>
              <a:t>ава</a:t>
            </a:r>
            <a:r>
              <a:rPr lang="ru-RU" sz="4000" dirty="0" smtClean="0"/>
              <a:t>  в </a:t>
            </a:r>
            <a:r>
              <a:rPr lang="ru-RU" sz="4000" dirty="0" err="1" smtClean="0"/>
              <a:t>откры</a:t>
            </a:r>
            <a:r>
              <a:rPr lang="ru-RU" sz="4000" dirty="0" smtClean="0"/>
              <a:t>                </a:t>
            </a:r>
            <a:r>
              <a:rPr lang="ru-RU" sz="4000" dirty="0" err="1" smtClean="0"/>
              <a:t>прой</a:t>
            </a:r>
            <a:r>
              <a:rPr lang="ru-RU" sz="4000" dirty="0" smtClean="0"/>
              <a:t>     .</a:t>
            </a:r>
          </a:p>
          <a:p>
            <a:r>
              <a:rPr lang="ru-RU" sz="4000" dirty="0" smtClean="0"/>
              <a:t>3.Обраб       б         швы и швы                     </a:t>
            </a:r>
            <a:r>
              <a:rPr lang="ru-RU" sz="4000" dirty="0" err="1" smtClean="0"/>
              <a:t>кавов</a:t>
            </a:r>
            <a:r>
              <a:rPr lang="ru-RU" sz="4000" dirty="0" smtClean="0"/>
              <a:t> в один </a:t>
            </a:r>
            <a:r>
              <a:rPr lang="ru-RU" sz="4000" dirty="0" err="1" smtClean="0"/>
              <a:t>п</a:t>
            </a:r>
            <a:r>
              <a:rPr lang="ru-RU" sz="4000" dirty="0" smtClean="0"/>
              <a:t>     ём.</a:t>
            </a:r>
          </a:p>
          <a:p>
            <a:r>
              <a:rPr lang="ru-RU" sz="4000" dirty="0" smtClean="0"/>
              <a:t>4.Обработать                         </a:t>
            </a:r>
            <a:r>
              <a:rPr lang="ru-RU" sz="4000" dirty="0" err="1" smtClean="0"/>
              <a:t>ва</a:t>
            </a:r>
            <a:r>
              <a:rPr lang="ru-RU" sz="4000" dirty="0" smtClean="0"/>
              <a:t>.</a:t>
            </a:r>
          </a:p>
          <a:p>
            <a:endParaRPr lang="ru-RU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714356"/>
            <a:ext cx="7498080" cy="4800600"/>
          </a:xfrm>
        </p:spPr>
        <p:txBody>
          <a:bodyPr>
            <a:normAutofit/>
          </a:bodyPr>
          <a:lstStyle/>
          <a:p>
            <a:r>
              <a:rPr lang="ru-RU" dirty="0" smtClean="0"/>
              <a:t>5.Об          тать    </a:t>
            </a:r>
            <a:r>
              <a:rPr lang="ru-RU" dirty="0" err="1" smtClean="0"/>
              <a:t>ез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              го под      та.</a:t>
            </a:r>
          </a:p>
          <a:p>
            <a:r>
              <a:rPr lang="ru-RU" dirty="0" smtClean="0"/>
              <a:t>6.Обработать          </a:t>
            </a:r>
            <a:r>
              <a:rPr lang="ru-RU" dirty="0" err="1" smtClean="0"/>
              <a:t>тник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7.В        </a:t>
            </a:r>
            <a:r>
              <a:rPr lang="ru-RU" dirty="0" err="1" smtClean="0"/>
              <a:t>ть</a:t>
            </a:r>
            <a:r>
              <a:rPr lang="ru-RU" dirty="0" smtClean="0"/>
              <a:t>,        </a:t>
            </a:r>
            <a:r>
              <a:rPr lang="ru-RU" dirty="0" err="1" smtClean="0"/>
              <a:t>ать</a:t>
            </a:r>
            <a:r>
              <a:rPr lang="ru-RU" dirty="0" smtClean="0"/>
              <a:t> в               к в гор              у.</a:t>
            </a:r>
          </a:p>
          <a:p>
            <a:r>
              <a:rPr lang="ru-RU" dirty="0" smtClean="0"/>
              <a:t>8.Обработать  из изделия.</a:t>
            </a:r>
          </a:p>
          <a:p>
            <a:r>
              <a:rPr lang="ru-RU" dirty="0" smtClean="0"/>
              <a:t>9.Обработать     тли, пришить                 </a:t>
            </a:r>
            <a:r>
              <a:rPr lang="ru-RU" dirty="0" err="1" smtClean="0"/>
              <a:t>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10.От                    </a:t>
            </a:r>
            <a:r>
              <a:rPr lang="ru-RU" dirty="0" err="1" smtClean="0"/>
              <a:t>ть</a:t>
            </a:r>
            <a:r>
              <a:rPr lang="ru-RU" dirty="0" smtClean="0"/>
              <a:t> готовое изделие.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III</a:t>
            </a:r>
            <a:r>
              <a:rPr lang="ru-RU" sz="3600" dirty="0" smtClean="0"/>
              <a:t>. Повторение  правил безопасной работы: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714488"/>
            <a:ext cx="7498080" cy="48006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 с ручной иглой</a:t>
            </a:r>
          </a:p>
          <a:p>
            <a:r>
              <a:rPr lang="ru-RU" sz="3600" dirty="0" smtClean="0"/>
              <a:t>с ножницами</a:t>
            </a:r>
          </a:p>
          <a:p>
            <a:r>
              <a:rPr lang="ru-RU" sz="3600" dirty="0" smtClean="0"/>
              <a:t>на швейной машине</a:t>
            </a:r>
          </a:p>
          <a:p>
            <a:r>
              <a:rPr lang="ru-RU" sz="3600" dirty="0" smtClean="0"/>
              <a:t>с утюгом</a:t>
            </a:r>
            <a:endParaRPr lang="ru-RU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Практическая работа по теме: «Пошив детской рубашки пооперационным способом.»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714488"/>
            <a:ext cx="7498080" cy="48006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1.Дифференцирование работы по сложности выполнения технологической операции и по  объёму работы.</a:t>
            </a:r>
          </a:p>
          <a:p>
            <a:r>
              <a:rPr lang="ru-RU" sz="2800" dirty="0" smtClean="0"/>
              <a:t>2.Контроль за выполнением работы.</a:t>
            </a:r>
          </a:p>
          <a:p>
            <a:r>
              <a:rPr lang="ru-RU" sz="2800" dirty="0" smtClean="0"/>
              <a:t>3.Оказание индивидуальной помощи.</a:t>
            </a:r>
          </a:p>
          <a:p>
            <a:r>
              <a:rPr lang="ru-RU" sz="2800" dirty="0" smtClean="0"/>
              <a:t>4.Внесение по ходу работы вопросов учащимся, о том какую операцию они выполняют, с целью закрепления терминологической лексики.</a:t>
            </a:r>
            <a:endParaRPr lang="ru-RU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92867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Подведение итогов практической работы: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2714620"/>
            <a:ext cx="7498080" cy="4800600"/>
          </a:xfrm>
        </p:spPr>
        <p:txBody>
          <a:bodyPr/>
          <a:lstStyle/>
          <a:p>
            <a:r>
              <a:rPr lang="ru-RU" dirty="0" smtClean="0"/>
              <a:t>1.Взаимопроверка работ учащимися.</a:t>
            </a:r>
          </a:p>
          <a:p>
            <a:r>
              <a:rPr lang="ru-RU" dirty="0" smtClean="0"/>
              <a:t>2.Анализ работы.</a:t>
            </a:r>
          </a:p>
          <a:p>
            <a:r>
              <a:rPr lang="ru-RU" dirty="0" smtClean="0"/>
              <a:t>3.Выставление оценок.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</a:t>
            </a:r>
            <a:r>
              <a:rPr lang="ru-RU" sz="3200" dirty="0" smtClean="0"/>
              <a:t>. Организационный момент.</a:t>
            </a:r>
            <a:endParaRPr lang="ru-RU" sz="3200" dirty="0"/>
          </a:p>
        </p:txBody>
      </p:sp>
      <p:pic>
        <p:nvPicPr>
          <p:cNvPr id="4" name="Содержимое 3" descr="IMG_6709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984375" y="1447800"/>
            <a:ext cx="6400800" cy="48006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_6710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142975" y="214290"/>
            <a:ext cx="5715039" cy="4286280"/>
          </a:xfrm>
        </p:spPr>
      </p:pic>
      <p:pic>
        <p:nvPicPr>
          <p:cNvPr id="5" name="Рисунок 4" descr="IMG_670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667250" y="3500438"/>
            <a:ext cx="4476749" cy="33575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1285860"/>
            <a:ext cx="749808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II</a:t>
            </a:r>
            <a:r>
              <a:rPr lang="ru-RU" sz="3600" dirty="0" smtClean="0"/>
              <a:t>. Повторение и закрепление пройденного материала по теме: «Детская рубашка»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3643314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Выполнение упражнений на развитие и коррекцию восприятия.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Заявка на покупку тканей в магазин «Юлия» </a:t>
            </a:r>
            <a:r>
              <a:rPr lang="ru-RU" sz="2800" dirty="0" smtClean="0"/>
              <a:t>(восстановить название тканей)</a:t>
            </a:r>
            <a:endParaRPr lang="ru-RU" sz="2800" dirty="0"/>
          </a:p>
        </p:txBody>
      </p:sp>
      <p:pic>
        <p:nvPicPr>
          <p:cNvPr id="4" name="Содержимое 3" descr="лист00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 rot="5400000">
            <a:off x="1922699" y="1220517"/>
            <a:ext cx="3384030" cy="48006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Задание: </a:t>
            </a:r>
            <a:r>
              <a:rPr lang="ru-RU" sz="2000" dirty="0" smtClean="0">
                <a:effectLst/>
              </a:rPr>
              <a:t>назвать в каких углах слайда расположены образцы тканей, используемые для пошива детских рубашек девочкам, а в каких – мальчикам? Объясните почему.</a:t>
            </a:r>
            <a:endParaRPr lang="ru-RU" sz="2200" dirty="0"/>
          </a:p>
        </p:txBody>
      </p:sp>
      <p:pic>
        <p:nvPicPr>
          <p:cNvPr id="5" name="Содержимое 4" descr="IMG_634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214414" y="1500174"/>
            <a:ext cx="2381267" cy="1785950"/>
          </a:xfrm>
        </p:spPr>
      </p:pic>
      <p:pic>
        <p:nvPicPr>
          <p:cNvPr id="6" name="Рисунок 5" descr="IMG_634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500826" y="1500174"/>
            <a:ext cx="2428892" cy="1821669"/>
          </a:xfrm>
          <a:prstGeom prst="rect">
            <a:avLst/>
          </a:prstGeom>
        </p:spPr>
      </p:pic>
      <p:pic>
        <p:nvPicPr>
          <p:cNvPr id="8" name="Рисунок 7" descr="IMG_6340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429388" y="4714884"/>
            <a:ext cx="2381266" cy="1785950"/>
          </a:xfrm>
          <a:prstGeom prst="rect">
            <a:avLst/>
          </a:prstGeom>
        </p:spPr>
      </p:pic>
      <p:pic>
        <p:nvPicPr>
          <p:cNvPr id="10" name="Рисунок 9" descr="IMG_6344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1214414" y="4643446"/>
            <a:ext cx="2476486" cy="185736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/>
              <a:t>Задание: проверить правильно ли вы собрали разорванную на части выкройку. Назвать детали и контурные срезы.</a:t>
            </a:r>
            <a:endParaRPr lang="ru-RU" sz="2400" dirty="0"/>
          </a:p>
        </p:txBody>
      </p:sp>
      <p:pic>
        <p:nvPicPr>
          <p:cNvPr id="8" name="Содержимое 7" descr="Выкройка 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2652104" y="419674"/>
            <a:ext cx="5000660" cy="687590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/>
              <a:t>Задание: проверить правильно ли вы собрали разорванную на части выкройку. Назвать детали и контурные срезы.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429388" y="578645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7" name="Рисунок 6" descr="Выкройка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2506786" y="564992"/>
            <a:ext cx="498763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Задание: определите, какая раскладка выкройки  рубашки на ткани выполнена верно.</a:t>
            </a:r>
            <a:endParaRPr lang="ru-RU" sz="2800" dirty="0"/>
          </a:p>
        </p:txBody>
      </p:sp>
      <p:pic>
        <p:nvPicPr>
          <p:cNvPr id="6" name="Содержимое 5" descr="Выкройка 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97822" y="1357298"/>
            <a:ext cx="7946178" cy="4001029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61</TotalTime>
  <Words>319</Words>
  <PresentationFormat>Экран (4:3)</PresentationFormat>
  <Paragraphs>37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   Тема урока: «Детская рубашка.  Пошив детской рубашки методом пооперационного разделения труда.»</vt:lpstr>
      <vt:lpstr>I. Организационный момент.</vt:lpstr>
      <vt:lpstr>Слайд 3</vt:lpstr>
      <vt:lpstr>II. Повторение и закрепление пройденного материала по теме: «Детская рубашка»</vt:lpstr>
      <vt:lpstr>Заявка на покупку тканей в магазин «Юлия» (восстановить название тканей)</vt:lpstr>
      <vt:lpstr>Задание: назвать в каких углах слайда расположены образцы тканей, используемые для пошива детских рубашек девочкам, а в каких – мальчикам? Объясните почему.</vt:lpstr>
      <vt:lpstr>Задание: проверить правильно ли вы собрали разорванную на части выкройку. Назвать детали и контурные срезы.</vt:lpstr>
      <vt:lpstr>Задание: проверить правильно ли вы собрали разорванную на части выкройку. Назвать детали и контурные срезы.</vt:lpstr>
      <vt:lpstr>Задание: определите, какая раскладка выкройки  рубашки на ткани выполнена верно.</vt:lpstr>
      <vt:lpstr>Задание: восстановить план пошива детской рубашки по производственной технологии</vt:lpstr>
      <vt:lpstr>Слайд 11</vt:lpstr>
      <vt:lpstr>III. Повторение  правил безопасной работы:</vt:lpstr>
      <vt:lpstr>Практическая работа по теме: «Пошив детской рубашки пооперационным способом.»</vt:lpstr>
      <vt:lpstr>Подведение итогов практической работы: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Тема урока: «Детская рубашка.  Пошив детской рубашки пооперационным способом.»</dc:title>
  <cp:lastModifiedBy>Tata</cp:lastModifiedBy>
  <cp:revision>11</cp:revision>
  <dcterms:modified xsi:type="dcterms:W3CDTF">2014-02-18T18:28:34Z</dcterms:modified>
</cp:coreProperties>
</file>