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12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67" r:id="rId2"/>
    <p:sldId id="265" r:id="rId3"/>
    <p:sldId id="272" r:id="rId4"/>
    <p:sldId id="257" r:id="rId5"/>
    <p:sldId id="264" r:id="rId6"/>
    <p:sldId id="261" r:id="rId7"/>
    <p:sldId id="263" r:id="rId8"/>
    <p:sldId id="262" r:id="rId9"/>
    <p:sldId id="259" r:id="rId10"/>
    <p:sldId id="268" r:id="rId11"/>
    <p:sldId id="270" r:id="rId12"/>
    <p:sldId id="273" r:id="rId13"/>
    <p:sldId id="260" r:id="rId14"/>
    <p:sldId id="276" r:id="rId15"/>
    <p:sldId id="274" r:id="rId16"/>
    <p:sldId id="271" r:id="rId17"/>
    <p:sldId id="266" r:id="rId18"/>
    <p:sldId id="269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4FEB3B-3BE3-454E-AE79-773ACBD43BC0}" type="doc">
      <dgm:prSet loTypeId="urn:microsoft.com/office/officeart/2005/8/layout/equation1" loCatId="relationship" qsTypeId="urn:microsoft.com/office/officeart/2005/8/quickstyle/simple1" qsCatId="simple" csTypeId="urn:microsoft.com/office/officeart/2005/8/colors/accent1_2" csCatId="accent1" phldr="1"/>
      <dgm:spPr/>
    </dgm:pt>
    <dgm:pt modelId="{6EBFA388-EFBE-49C7-9A41-7B8C724D148D}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sz="3400" b="1" baseline="0" dirty="0" smtClean="0">
              <a:solidFill>
                <a:schemeClr val="bg1">
                  <a:lumMod val="65000"/>
                  <a:lumOff val="35000"/>
                </a:schemeClr>
              </a:solidFill>
            </a:rPr>
            <a:t>to be </a:t>
          </a:r>
          <a:endParaRPr lang="ru-RU" sz="3400" b="1" baseline="0" dirty="0">
            <a:solidFill>
              <a:schemeClr val="bg1">
                <a:lumMod val="65000"/>
                <a:lumOff val="35000"/>
              </a:schemeClr>
            </a:solidFill>
          </a:endParaRPr>
        </a:p>
      </dgm:t>
    </dgm:pt>
    <dgm:pt modelId="{EB905F55-9F38-4822-98DA-D4B18074B4C2}" type="parTrans" cxnId="{52A399C9-60AC-4F12-A17D-EAA3CD8EB51F}">
      <dgm:prSet/>
      <dgm:spPr/>
      <dgm:t>
        <a:bodyPr/>
        <a:lstStyle/>
        <a:p>
          <a:endParaRPr lang="ru-RU"/>
        </a:p>
      </dgm:t>
    </dgm:pt>
    <dgm:pt modelId="{3A5EA09F-385E-4936-AECA-BF63884BFFB6}" type="sibTrans" cxnId="{52A399C9-60AC-4F12-A17D-EAA3CD8EB51F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ru-RU" dirty="0"/>
        </a:p>
      </dgm:t>
    </dgm:pt>
    <dgm:pt modelId="{5D5D524A-E134-4E2B-8B23-29DD6F4459F5}">
      <dgm:prSet phldrT="[Текст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b="1" baseline="0" dirty="0" smtClean="0">
              <a:solidFill>
                <a:schemeClr val="bg1">
                  <a:lumMod val="65000"/>
                  <a:lumOff val="35000"/>
                </a:schemeClr>
              </a:solidFill>
            </a:rPr>
            <a:t>Participle</a:t>
          </a:r>
          <a:r>
            <a:rPr lang="en-US" b="1" dirty="0" smtClean="0">
              <a:solidFill>
                <a:schemeClr val="bg1">
                  <a:lumMod val="65000"/>
                  <a:lumOff val="35000"/>
                </a:schemeClr>
              </a:solidFill>
            </a:rPr>
            <a:t> II</a:t>
          </a:r>
          <a:endParaRPr lang="ru-RU" b="1" dirty="0">
            <a:solidFill>
              <a:schemeClr val="bg1">
                <a:lumMod val="65000"/>
                <a:lumOff val="35000"/>
              </a:schemeClr>
            </a:solidFill>
          </a:endParaRPr>
        </a:p>
      </dgm:t>
    </dgm:pt>
    <dgm:pt modelId="{A190E487-C64F-4744-802C-0887F13A46C0}" type="parTrans" cxnId="{738C6580-1802-4C01-8696-BF809C51498B}">
      <dgm:prSet/>
      <dgm:spPr/>
      <dgm:t>
        <a:bodyPr/>
        <a:lstStyle/>
        <a:p>
          <a:endParaRPr lang="ru-RU"/>
        </a:p>
      </dgm:t>
    </dgm:pt>
    <dgm:pt modelId="{429D3296-56E5-4A40-813B-086C57F5EE19}" type="sibTrans" cxnId="{738C6580-1802-4C01-8696-BF809C51498B}">
      <dgm:prSet/>
      <dgm:spPr/>
      <dgm:t>
        <a:bodyPr/>
        <a:lstStyle/>
        <a:p>
          <a:endParaRPr lang="ru-RU"/>
        </a:p>
      </dgm:t>
    </dgm:pt>
    <dgm:pt modelId="{AEA91F08-DA46-45E1-A2DA-77E841889612}" type="pres">
      <dgm:prSet presAssocID="{F04FEB3B-3BE3-454E-AE79-773ACBD43BC0}" presName="linearFlow" presStyleCnt="0">
        <dgm:presLayoutVars>
          <dgm:dir/>
          <dgm:resizeHandles val="exact"/>
        </dgm:presLayoutVars>
      </dgm:prSet>
      <dgm:spPr/>
    </dgm:pt>
    <dgm:pt modelId="{BF6C691B-CADB-4D17-8A84-775349FE0321}" type="pres">
      <dgm:prSet presAssocID="{6EBFA388-EFBE-49C7-9A41-7B8C724D148D}" presName="node" presStyleLbl="node1" presStyleIdx="0" presStyleCnt="2" custScaleX="1844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A6AE45-218D-495B-AA22-12A44713DEFB}" type="pres">
      <dgm:prSet presAssocID="{3A5EA09F-385E-4936-AECA-BF63884BFFB6}" presName="spacerL" presStyleCnt="0"/>
      <dgm:spPr/>
    </dgm:pt>
    <dgm:pt modelId="{7056F4EB-C49C-48F3-8ECB-6D79A8DA14B6}" type="pres">
      <dgm:prSet presAssocID="{3A5EA09F-385E-4936-AECA-BF63884BFFB6}" presName="sibTrans" presStyleLbl="sibTrans2D1" presStyleIdx="0" presStyleCnt="1"/>
      <dgm:spPr>
        <a:prstGeom prst="mathPlus">
          <a:avLst/>
        </a:prstGeom>
      </dgm:spPr>
      <dgm:t>
        <a:bodyPr/>
        <a:lstStyle/>
        <a:p>
          <a:endParaRPr lang="ru-RU"/>
        </a:p>
      </dgm:t>
    </dgm:pt>
    <dgm:pt modelId="{1DA685B3-CB97-47DC-95D1-CF61FBC25A50}" type="pres">
      <dgm:prSet presAssocID="{3A5EA09F-385E-4936-AECA-BF63884BFFB6}" presName="spacerR" presStyleCnt="0"/>
      <dgm:spPr/>
    </dgm:pt>
    <dgm:pt modelId="{B077CE9C-C397-4A49-9D4F-BC15441554FE}" type="pres">
      <dgm:prSet presAssocID="{5D5D524A-E134-4E2B-8B23-29DD6F4459F5}" presName="node" presStyleLbl="node1" presStyleIdx="1" presStyleCnt="2" custScaleX="2569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006D3E5-E00E-448C-B9F4-4D004D5A2A63}" type="presOf" srcId="{5D5D524A-E134-4E2B-8B23-29DD6F4459F5}" destId="{B077CE9C-C397-4A49-9D4F-BC15441554FE}" srcOrd="0" destOrd="0" presId="urn:microsoft.com/office/officeart/2005/8/layout/equation1"/>
    <dgm:cxn modelId="{738C6580-1802-4C01-8696-BF809C51498B}" srcId="{F04FEB3B-3BE3-454E-AE79-773ACBD43BC0}" destId="{5D5D524A-E134-4E2B-8B23-29DD6F4459F5}" srcOrd="1" destOrd="0" parTransId="{A190E487-C64F-4744-802C-0887F13A46C0}" sibTransId="{429D3296-56E5-4A40-813B-086C57F5EE19}"/>
    <dgm:cxn modelId="{4C3B631F-AEA5-4AFE-AB4B-6C478DDAA6F7}" type="presOf" srcId="{3A5EA09F-385E-4936-AECA-BF63884BFFB6}" destId="{7056F4EB-C49C-48F3-8ECB-6D79A8DA14B6}" srcOrd="0" destOrd="0" presId="urn:microsoft.com/office/officeart/2005/8/layout/equation1"/>
    <dgm:cxn modelId="{2DC87142-9787-467E-B669-D137AA2DF123}" type="presOf" srcId="{6EBFA388-EFBE-49C7-9A41-7B8C724D148D}" destId="{BF6C691B-CADB-4D17-8A84-775349FE0321}" srcOrd="0" destOrd="0" presId="urn:microsoft.com/office/officeart/2005/8/layout/equation1"/>
    <dgm:cxn modelId="{B9E7B9E7-D794-4BAC-BD3F-5C422713EE50}" type="presOf" srcId="{F04FEB3B-3BE3-454E-AE79-773ACBD43BC0}" destId="{AEA91F08-DA46-45E1-A2DA-77E841889612}" srcOrd="0" destOrd="0" presId="urn:microsoft.com/office/officeart/2005/8/layout/equation1"/>
    <dgm:cxn modelId="{52A399C9-60AC-4F12-A17D-EAA3CD8EB51F}" srcId="{F04FEB3B-3BE3-454E-AE79-773ACBD43BC0}" destId="{6EBFA388-EFBE-49C7-9A41-7B8C724D148D}" srcOrd="0" destOrd="0" parTransId="{EB905F55-9F38-4822-98DA-D4B18074B4C2}" sibTransId="{3A5EA09F-385E-4936-AECA-BF63884BFFB6}"/>
    <dgm:cxn modelId="{889FA59E-E077-478B-AFA7-A2DA30BE4A96}" type="presParOf" srcId="{AEA91F08-DA46-45E1-A2DA-77E841889612}" destId="{BF6C691B-CADB-4D17-8A84-775349FE0321}" srcOrd="0" destOrd="0" presId="urn:microsoft.com/office/officeart/2005/8/layout/equation1"/>
    <dgm:cxn modelId="{63BAD868-1ED7-4A44-9629-B58A50BEDFB8}" type="presParOf" srcId="{AEA91F08-DA46-45E1-A2DA-77E841889612}" destId="{60A6AE45-218D-495B-AA22-12A44713DEFB}" srcOrd="1" destOrd="0" presId="urn:microsoft.com/office/officeart/2005/8/layout/equation1"/>
    <dgm:cxn modelId="{E2370AED-7120-4B24-908C-E2C4722205FE}" type="presParOf" srcId="{AEA91F08-DA46-45E1-A2DA-77E841889612}" destId="{7056F4EB-C49C-48F3-8ECB-6D79A8DA14B6}" srcOrd="2" destOrd="0" presId="urn:microsoft.com/office/officeart/2005/8/layout/equation1"/>
    <dgm:cxn modelId="{012F31B8-FA94-4F5A-8294-0FBF2E5AA550}" type="presParOf" srcId="{AEA91F08-DA46-45E1-A2DA-77E841889612}" destId="{1DA685B3-CB97-47DC-95D1-CF61FBC25A50}" srcOrd="3" destOrd="0" presId="urn:microsoft.com/office/officeart/2005/8/layout/equation1"/>
    <dgm:cxn modelId="{134864AB-A00E-486A-8051-F3515E96CFBF}" type="presParOf" srcId="{AEA91F08-DA46-45E1-A2DA-77E841889612}" destId="{B077CE9C-C397-4A49-9D4F-BC15441554FE}" srcOrd="4" destOrd="0" presId="urn:microsoft.com/office/officeart/2005/8/layout/equation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666593-C46A-493B-90CA-D69FF4BA4F0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470772B-6292-4CBB-BBE5-49BEEA844E7E}">
      <dgm:prSet phldrT="[Текст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b="1" baseline="0" dirty="0" smtClean="0">
              <a:solidFill>
                <a:schemeClr val="bg1">
                  <a:lumMod val="65000"/>
                  <a:lumOff val="35000"/>
                </a:schemeClr>
              </a:solidFill>
            </a:rPr>
            <a:t>Изменяемая часть</a:t>
          </a:r>
          <a:endParaRPr lang="ru-RU" b="1" baseline="0" dirty="0">
            <a:solidFill>
              <a:schemeClr val="bg1">
                <a:lumMod val="65000"/>
                <a:lumOff val="35000"/>
              </a:schemeClr>
            </a:solidFill>
          </a:endParaRPr>
        </a:p>
      </dgm:t>
    </dgm:pt>
    <dgm:pt modelId="{A621ACC8-6762-4845-A96E-1EC28F32FA4F}" type="parTrans" cxnId="{6DD604AA-2981-4DEE-997F-6476219B0F93}">
      <dgm:prSet/>
      <dgm:spPr/>
      <dgm:t>
        <a:bodyPr/>
        <a:lstStyle/>
        <a:p>
          <a:endParaRPr lang="ru-RU"/>
        </a:p>
      </dgm:t>
    </dgm:pt>
    <dgm:pt modelId="{B3CD703C-D20A-4677-9DD9-56BBA2FC83B2}" type="sibTrans" cxnId="{6DD604AA-2981-4DEE-997F-6476219B0F93}">
      <dgm:prSet/>
      <dgm:spPr/>
      <dgm:t>
        <a:bodyPr/>
        <a:lstStyle/>
        <a:p>
          <a:endParaRPr lang="ru-RU"/>
        </a:p>
      </dgm:t>
    </dgm:pt>
    <dgm:pt modelId="{9AE4696D-BA99-4D35-80C1-0726E9CFA2A1}">
      <dgm:prSet phldrT="[Текст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b="1" baseline="0" dirty="0" smtClean="0">
              <a:solidFill>
                <a:schemeClr val="bg1">
                  <a:lumMod val="65000"/>
                  <a:lumOff val="35000"/>
                </a:schemeClr>
              </a:solidFill>
            </a:rPr>
            <a:t>Неизменяемая часть</a:t>
          </a:r>
          <a:endParaRPr lang="ru-RU" b="1" baseline="0" dirty="0">
            <a:solidFill>
              <a:schemeClr val="bg1">
                <a:lumMod val="65000"/>
                <a:lumOff val="35000"/>
              </a:schemeClr>
            </a:solidFill>
          </a:endParaRPr>
        </a:p>
      </dgm:t>
    </dgm:pt>
    <dgm:pt modelId="{3B667152-0753-4F81-9D39-044670F8A3DC}" type="parTrans" cxnId="{EA012C14-6FE8-458C-A8AE-9965F32E27C2}">
      <dgm:prSet/>
      <dgm:spPr/>
      <dgm:t>
        <a:bodyPr/>
        <a:lstStyle/>
        <a:p>
          <a:endParaRPr lang="ru-RU"/>
        </a:p>
      </dgm:t>
    </dgm:pt>
    <dgm:pt modelId="{3FE1FCDC-5D12-49DD-95CB-10BDEFA77AC1}" type="sibTrans" cxnId="{EA012C14-6FE8-458C-A8AE-9965F32E27C2}">
      <dgm:prSet/>
      <dgm:spPr/>
      <dgm:t>
        <a:bodyPr/>
        <a:lstStyle/>
        <a:p>
          <a:endParaRPr lang="ru-RU"/>
        </a:p>
      </dgm:t>
    </dgm:pt>
    <dgm:pt modelId="{E579AB72-4BA7-40BE-944F-76D0DC29B69D}" type="pres">
      <dgm:prSet presAssocID="{CF666593-C46A-493B-90CA-D69FF4BA4F0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409A816-266C-423E-AEF4-11613A490335}" type="pres">
      <dgm:prSet presAssocID="{7470772B-6292-4CBB-BBE5-49BEEA844E7E}" presName="parentText" presStyleLbl="node1" presStyleIdx="0" presStyleCnt="2" custScaleX="23438" custLinFactNeighborX="-25304" custLinFactNeighborY="-3983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DD7B72-6F98-4ED2-8649-B18BFF30F34F}" type="pres">
      <dgm:prSet presAssocID="{B3CD703C-D20A-4677-9DD9-56BBA2FC83B2}" presName="spacer" presStyleCnt="0"/>
      <dgm:spPr/>
    </dgm:pt>
    <dgm:pt modelId="{997551B6-969A-474B-A42E-040AC9D0766A}" type="pres">
      <dgm:prSet presAssocID="{9AE4696D-BA99-4D35-80C1-0726E9CFA2A1}" presName="parentText" presStyleLbl="node1" presStyleIdx="1" presStyleCnt="2" custScaleX="28245" custLinFactY="-100000" custLinFactNeighborX="19084" custLinFactNeighborY="-13983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7C86C28-3ABF-4C04-A819-23CAFDF029DE}" type="presOf" srcId="{7470772B-6292-4CBB-BBE5-49BEEA844E7E}" destId="{4409A816-266C-423E-AEF4-11613A490335}" srcOrd="0" destOrd="0" presId="urn:microsoft.com/office/officeart/2005/8/layout/vList2"/>
    <dgm:cxn modelId="{6DD604AA-2981-4DEE-997F-6476219B0F93}" srcId="{CF666593-C46A-493B-90CA-D69FF4BA4F08}" destId="{7470772B-6292-4CBB-BBE5-49BEEA844E7E}" srcOrd="0" destOrd="0" parTransId="{A621ACC8-6762-4845-A96E-1EC28F32FA4F}" sibTransId="{B3CD703C-D20A-4677-9DD9-56BBA2FC83B2}"/>
    <dgm:cxn modelId="{C9391917-6041-4EB2-AC0E-A10D9714C418}" type="presOf" srcId="{CF666593-C46A-493B-90CA-D69FF4BA4F08}" destId="{E579AB72-4BA7-40BE-944F-76D0DC29B69D}" srcOrd="0" destOrd="0" presId="urn:microsoft.com/office/officeart/2005/8/layout/vList2"/>
    <dgm:cxn modelId="{EA012C14-6FE8-458C-A8AE-9965F32E27C2}" srcId="{CF666593-C46A-493B-90CA-D69FF4BA4F08}" destId="{9AE4696D-BA99-4D35-80C1-0726E9CFA2A1}" srcOrd="1" destOrd="0" parTransId="{3B667152-0753-4F81-9D39-044670F8A3DC}" sibTransId="{3FE1FCDC-5D12-49DD-95CB-10BDEFA77AC1}"/>
    <dgm:cxn modelId="{47E639CE-8ECF-4D99-8D30-D0F9FB7E01DF}" type="presOf" srcId="{9AE4696D-BA99-4D35-80C1-0726E9CFA2A1}" destId="{997551B6-969A-474B-A42E-040AC9D0766A}" srcOrd="0" destOrd="0" presId="urn:microsoft.com/office/officeart/2005/8/layout/vList2"/>
    <dgm:cxn modelId="{FC168358-C873-4EA1-AB6D-E7BC8B554DC5}" type="presParOf" srcId="{E579AB72-4BA7-40BE-944F-76D0DC29B69D}" destId="{4409A816-266C-423E-AEF4-11613A490335}" srcOrd="0" destOrd="0" presId="urn:microsoft.com/office/officeart/2005/8/layout/vList2"/>
    <dgm:cxn modelId="{E4A31D18-ACF8-4817-91AC-4A241294456D}" type="presParOf" srcId="{E579AB72-4BA7-40BE-944F-76D0DC29B69D}" destId="{90DD7B72-6F98-4ED2-8649-B18BFF30F34F}" srcOrd="1" destOrd="0" presId="urn:microsoft.com/office/officeart/2005/8/layout/vList2"/>
    <dgm:cxn modelId="{61083C4C-A01D-4738-BC0C-27B361657CE8}" type="presParOf" srcId="{E579AB72-4BA7-40BE-944F-76D0DC29B69D}" destId="{997551B6-969A-474B-A42E-040AC9D0766A}" srcOrd="2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C62E24-AA2E-48B4-9611-B0FCD9C2562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0624461-40B7-4073-8306-E255A19DFF78}">
      <dgm:prSet phldrT="[Текст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>
              <a:solidFill>
                <a:schemeClr val="bg1">
                  <a:lumMod val="65000"/>
                  <a:lumOff val="35000"/>
                </a:schemeClr>
              </a:solidFill>
            </a:rPr>
            <a:t>Подлежащее</a:t>
          </a:r>
          <a:endParaRPr lang="en-US" dirty="0" smtClean="0">
            <a:solidFill>
              <a:schemeClr val="bg1">
                <a:lumMod val="65000"/>
                <a:lumOff val="35000"/>
              </a:schemeClr>
            </a:solidFill>
          </a:endParaRPr>
        </a:p>
        <a:p>
          <a:r>
            <a:rPr lang="en-US" b="1" dirty="0" smtClean="0">
              <a:solidFill>
                <a:schemeClr val="bg1">
                  <a:lumMod val="65000"/>
                  <a:lumOff val="35000"/>
                </a:schemeClr>
              </a:solidFill>
            </a:rPr>
            <a:t>The book</a:t>
          </a:r>
          <a:endParaRPr lang="ru-RU" b="1" dirty="0">
            <a:solidFill>
              <a:schemeClr val="bg1">
                <a:lumMod val="65000"/>
                <a:lumOff val="35000"/>
              </a:schemeClr>
            </a:solidFill>
          </a:endParaRPr>
        </a:p>
      </dgm:t>
    </dgm:pt>
    <dgm:pt modelId="{D59E2125-2F0C-4D89-9BC0-F31436D3A298}" type="parTrans" cxnId="{307E6934-419C-4E14-8885-E46B4A487806}">
      <dgm:prSet/>
      <dgm:spPr/>
      <dgm:t>
        <a:bodyPr/>
        <a:lstStyle/>
        <a:p>
          <a:endParaRPr lang="ru-RU"/>
        </a:p>
      </dgm:t>
    </dgm:pt>
    <dgm:pt modelId="{5FC05E34-75DC-4836-82FB-14BEAE084871}" type="sibTrans" cxnId="{307E6934-419C-4E14-8885-E46B4A487806}">
      <dgm:prSet/>
      <dgm:spPr/>
      <dgm:t>
        <a:bodyPr/>
        <a:lstStyle/>
        <a:p>
          <a:endParaRPr lang="ru-RU"/>
        </a:p>
      </dgm:t>
    </dgm:pt>
    <dgm:pt modelId="{2A458E83-E27D-4840-A2FA-66AC890390DC}">
      <dgm:prSet phldrT="[Текст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>
              <a:solidFill>
                <a:schemeClr val="bg1">
                  <a:lumMod val="65000"/>
                  <a:lumOff val="35000"/>
                </a:schemeClr>
              </a:solidFill>
            </a:rPr>
            <a:t>Сказуемое</a:t>
          </a:r>
          <a:endParaRPr lang="en-US" dirty="0" smtClean="0">
            <a:solidFill>
              <a:schemeClr val="bg1">
                <a:lumMod val="65000"/>
                <a:lumOff val="35000"/>
              </a:schemeClr>
            </a:solidFill>
          </a:endParaRPr>
        </a:p>
        <a:p>
          <a:r>
            <a:rPr lang="en-US" b="1" dirty="0" smtClean="0">
              <a:solidFill>
                <a:schemeClr val="bg1">
                  <a:lumMod val="65000"/>
                  <a:lumOff val="35000"/>
                </a:schemeClr>
              </a:solidFill>
            </a:rPr>
            <a:t>was   written</a:t>
          </a:r>
          <a:endParaRPr lang="ru-RU" b="1" dirty="0">
            <a:solidFill>
              <a:schemeClr val="bg1">
                <a:lumMod val="65000"/>
                <a:lumOff val="35000"/>
              </a:schemeClr>
            </a:solidFill>
          </a:endParaRPr>
        </a:p>
      </dgm:t>
    </dgm:pt>
    <dgm:pt modelId="{ABD8B70F-9D32-4F4F-8074-5F8CB63AADFF}" type="parTrans" cxnId="{F1E549E5-A597-4FC1-B9C4-E4DC37C98CC4}">
      <dgm:prSet/>
      <dgm:spPr/>
      <dgm:t>
        <a:bodyPr/>
        <a:lstStyle/>
        <a:p>
          <a:endParaRPr lang="ru-RU"/>
        </a:p>
      </dgm:t>
    </dgm:pt>
    <dgm:pt modelId="{5595DBB6-42D8-4F8F-BEAA-7334153444AC}" type="sibTrans" cxnId="{F1E549E5-A597-4FC1-B9C4-E4DC37C98CC4}">
      <dgm:prSet/>
      <dgm:spPr/>
      <dgm:t>
        <a:bodyPr/>
        <a:lstStyle/>
        <a:p>
          <a:endParaRPr lang="ru-RU"/>
        </a:p>
      </dgm:t>
    </dgm:pt>
    <dgm:pt modelId="{0852EE65-2173-4ADC-BF53-0FD01A1D6A64}">
      <dgm:prSet phldrT="[Текст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>
              <a:solidFill>
                <a:schemeClr val="bg1">
                  <a:lumMod val="65000"/>
                  <a:lumOff val="35000"/>
                </a:schemeClr>
              </a:solidFill>
            </a:rPr>
            <a:t>Дополнение</a:t>
          </a:r>
          <a:endParaRPr lang="en-US" dirty="0" smtClean="0">
            <a:solidFill>
              <a:schemeClr val="bg1">
                <a:lumMod val="65000"/>
                <a:lumOff val="35000"/>
              </a:schemeClr>
            </a:solidFill>
          </a:endParaRPr>
        </a:p>
        <a:p>
          <a:r>
            <a:rPr lang="en-US" b="1" dirty="0" smtClean="0">
              <a:solidFill>
                <a:schemeClr val="bg1">
                  <a:lumMod val="65000"/>
                  <a:lumOff val="35000"/>
                </a:schemeClr>
              </a:solidFill>
            </a:rPr>
            <a:t>him</a:t>
          </a:r>
          <a:r>
            <a:rPr lang="en-US" dirty="0" smtClean="0">
              <a:solidFill>
                <a:schemeClr val="bg1">
                  <a:lumMod val="65000"/>
                  <a:lumOff val="35000"/>
                </a:schemeClr>
              </a:solidFill>
            </a:rPr>
            <a:t>.</a:t>
          </a:r>
          <a:endParaRPr lang="ru-RU" dirty="0">
            <a:solidFill>
              <a:schemeClr val="bg1">
                <a:lumMod val="65000"/>
                <a:lumOff val="35000"/>
              </a:schemeClr>
            </a:solidFill>
          </a:endParaRPr>
        </a:p>
      </dgm:t>
    </dgm:pt>
    <dgm:pt modelId="{06403D8E-4737-4714-9CF4-D1516308C51A}" type="parTrans" cxnId="{9DE318A8-83BE-40A1-98D2-898A68BC3E15}">
      <dgm:prSet/>
      <dgm:spPr/>
      <dgm:t>
        <a:bodyPr/>
        <a:lstStyle/>
        <a:p>
          <a:endParaRPr lang="ru-RU"/>
        </a:p>
      </dgm:t>
    </dgm:pt>
    <dgm:pt modelId="{F9D974EC-556E-4807-B853-9387952A7E17}" type="sibTrans" cxnId="{9DE318A8-83BE-40A1-98D2-898A68BC3E15}">
      <dgm:prSet/>
      <dgm:spPr/>
      <dgm:t>
        <a:bodyPr/>
        <a:lstStyle/>
        <a:p>
          <a:endParaRPr lang="ru-RU"/>
        </a:p>
      </dgm:t>
    </dgm:pt>
    <dgm:pt modelId="{F1DA1286-9DF1-4382-B087-5B6C5CEEE4AF}">
      <dgm:prSet phldrT="[Текст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bg1">
                  <a:lumMod val="65000"/>
                  <a:lumOff val="35000"/>
                </a:schemeClr>
              </a:solidFill>
            </a:rPr>
            <a:t>by</a:t>
          </a:r>
          <a:endParaRPr lang="ru-RU" b="1" dirty="0">
            <a:solidFill>
              <a:schemeClr val="bg1">
                <a:lumMod val="65000"/>
                <a:lumOff val="35000"/>
              </a:schemeClr>
            </a:solidFill>
          </a:endParaRPr>
        </a:p>
      </dgm:t>
    </dgm:pt>
    <dgm:pt modelId="{234C5151-2C88-481B-BD55-6794F2B00F24}" type="parTrans" cxnId="{18F3D499-548A-4447-8C93-BC27C0571B59}">
      <dgm:prSet/>
      <dgm:spPr/>
      <dgm:t>
        <a:bodyPr/>
        <a:lstStyle/>
        <a:p>
          <a:endParaRPr lang="ru-RU"/>
        </a:p>
      </dgm:t>
    </dgm:pt>
    <dgm:pt modelId="{ACD80ECB-1097-420C-A0F6-AFDAB9AF9DE2}" type="sibTrans" cxnId="{18F3D499-548A-4447-8C93-BC27C0571B59}">
      <dgm:prSet/>
      <dgm:spPr/>
      <dgm:t>
        <a:bodyPr/>
        <a:lstStyle/>
        <a:p>
          <a:endParaRPr lang="ru-RU"/>
        </a:p>
      </dgm:t>
    </dgm:pt>
    <dgm:pt modelId="{9CDB0182-CFD5-435A-8385-E901DF3F4C26}" type="pres">
      <dgm:prSet presAssocID="{D0C62E24-AA2E-48B4-9611-B0FCD9C2562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E89700-97B1-4D40-80C1-89A0B4B0A217}" type="pres">
      <dgm:prSet presAssocID="{D0624461-40B7-4073-8306-E255A19DFF7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337D8F-36A7-4CC4-839F-6F2214FDEA8F}" type="pres">
      <dgm:prSet presAssocID="{5FC05E34-75DC-4836-82FB-14BEAE084871}" presName="sibTrans" presStyleCnt="0"/>
      <dgm:spPr/>
    </dgm:pt>
    <dgm:pt modelId="{6C28E082-4679-4828-96EC-303CF8A60215}" type="pres">
      <dgm:prSet presAssocID="{2A458E83-E27D-4840-A2FA-66AC890390D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1026FA-0561-40EF-BCAF-8A4E7F690B07}" type="pres">
      <dgm:prSet presAssocID="{5595DBB6-42D8-4F8F-BEAA-7334153444AC}" presName="sibTrans" presStyleCnt="0"/>
      <dgm:spPr/>
    </dgm:pt>
    <dgm:pt modelId="{075FF64B-2930-4039-B492-213249898B9F}" type="pres">
      <dgm:prSet presAssocID="{0852EE65-2173-4ADC-BF53-0FD01A1D6A64}" presName="node" presStyleLbl="node1" presStyleIdx="2" presStyleCnt="4" custLinFactX="10126" custLinFactNeighborX="100000" custLinFactNeighborY="8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F8C0E1-EC9C-4932-A977-57E486E24C50}" type="pres">
      <dgm:prSet presAssocID="{F9D974EC-556E-4807-B853-9387952A7E17}" presName="sibTrans" presStyleCnt="0"/>
      <dgm:spPr/>
    </dgm:pt>
    <dgm:pt modelId="{7A67B80A-11FD-44D3-9EC2-8063F6E3B589}" type="pres">
      <dgm:prSet presAssocID="{F1DA1286-9DF1-4382-B087-5B6C5CEEE4AF}" presName="node" presStyleLbl="node1" presStyleIdx="3" presStyleCnt="4" custScaleX="48061" custLinFactX="-11639" custLinFactNeighborX="-100000" custLinFactNeighborY="824">
        <dgm:presLayoutVars>
          <dgm:bulletEnabled val="1"/>
        </dgm:presLayoutVars>
      </dgm:prSet>
      <dgm:spPr>
        <a:prstGeom prst="flowChartConnector">
          <a:avLst/>
        </a:prstGeom>
      </dgm:spPr>
      <dgm:t>
        <a:bodyPr/>
        <a:lstStyle/>
        <a:p>
          <a:endParaRPr lang="ru-RU"/>
        </a:p>
      </dgm:t>
    </dgm:pt>
  </dgm:ptLst>
  <dgm:cxnLst>
    <dgm:cxn modelId="{F03F0BA5-7B95-4485-B0C4-262A43759E18}" type="presOf" srcId="{0852EE65-2173-4ADC-BF53-0FD01A1D6A64}" destId="{075FF64B-2930-4039-B492-213249898B9F}" srcOrd="0" destOrd="0" presId="urn:microsoft.com/office/officeart/2005/8/layout/default"/>
    <dgm:cxn modelId="{F1E549E5-A597-4FC1-B9C4-E4DC37C98CC4}" srcId="{D0C62E24-AA2E-48B4-9611-B0FCD9C25621}" destId="{2A458E83-E27D-4840-A2FA-66AC890390DC}" srcOrd="1" destOrd="0" parTransId="{ABD8B70F-9D32-4F4F-8074-5F8CB63AADFF}" sibTransId="{5595DBB6-42D8-4F8F-BEAA-7334153444AC}"/>
    <dgm:cxn modelId="{0594049B-2093-472C-AA68-882C084DF913}" type="presOf" srcId="{D0624461-40B7-4073-8306-E255A19DFF78}" destId="{1DE89700-97B1-4D40-80C1-89A0B4B0A217}" srcOrd="0" destOrd="0" presId="urn:microsoft.com/office/officeart/2005/8/layout/default"/>
    <dgm:cxn modelId="{D3D754F1-C980-4601-AD28-1C4BA6E95D89}" type="presOf" srcId="{D0C62E24-AA2E-48B4-9611-B0FCD9C25621}" destId="{9CDB0182-CFD5-435A-8385-E901DF3F4C26}" srcOrd="0" destOrd="0" presId="urn:microsoft.com/office/officeart/2005/8/layout/default"/>
    <dgm:cxn modelId="{A72FBB22-D187-4F42-8F58-09BB97C9AF45}" type="presOf" srcId="{2A458E83-E27D-4840-A2FA-66AC890390DC}" destId="{6C28E082-4679-4828-96EC-303CF8A60215}" srcOrd="0" destOrd="0" presId="urn:microsoft.com/office/officeart/2005/8/layout/default"/>
    <dgm:cxn modelId="{9DE318A8-83BE-40A1-98D2-898A68BC3E15}" srcId="{D0C62E24-AA2E-48B4-9611-B0FCD9C25621}" destId="{0852EE65-2173-4ADC-BF53-0FD01A1D6A64}" srcOrd="2" destOrd="0" parTransId="{06403D8E-4737-4714-9CF4-D1516308C51A}" sibTransId="{F9D974EC-556E-4807-B853-9387952A7E17}"/>
    <dgm:cxn modelId="{18F3D499-548A-4447-8C93-BC27C0571B59}" srcId="{D0C62E24-AA2E-48B4-9611-B0FCD9C25621}" destId="{F1DA1286-9DF1-4382-B087-5B6C5CEEE4AF}" srcOrd="3" destOrd="0" parTransId="{234C5151-2C88-481B-BD55-6794F2B00F24}" sibTransId="{ACD80ECB-1097-420C-A0F6-AFDAB9AF9DE2}"/>
    <dgm:cxn modelId="{307E6934-419C-4E14-8885-E46B4A487806}" srcId="{D0C62E24-AA2E-48B4-9611-B0FCD9C25621}" destId="{D0624461-40B7-4073-8306-E255A19DFF78}" srcOrd="0" destOrd="0" parTransId="{D59E2125-2F0C-4D89-9BC0-F31436D3A298}" sibTransId="{5FC05E34-75DC-4836-82FB-14BEAE084871}"/>
    <dgm:cxn modelId="{758138F4-98E1-4FE4-9C08-EFB04A544427}" type="presOf" srcId="{F1DA1286-9DF1-4382-B087-5B6C5CEEE4AF}" destId="{7A67B80A-11FD-44D3-9EC2-8063F6E3B589}" srcOrd="0" destOrd="0" presId="urn:microsoft.com/office/officeart/2005/8/layout/default"/>
    <dgm:cxn modelId="{596CDF27-4E9D-4A93-8B5F-CDFD7C0B3367}" type="presParOf" srcId="{9CDB0182-CFD5-435A-8385-E901DF3F4C26}" destId="{1DE89700-97B1-4D40-80C1-89A0B4B0A217}" srcOrd="0" destOrd="0" presId="urn:microsoft.com/office/officeart/2005/8/layout/default"/>
    <dgm:cxn modelId="{A72985DF-A752-4607-94DD-9B014A555D5E}" type="presParOf" srcId="{9CDB0182-CFD5-435A-8385-E901DF3F4C26}" destId="{4A337D8F-36A7-4CC4-839F-6F2214FDEA8F}" srcOrd="1" destOrd="0" presId="urn:microsoft.com/office/officeart/2005/8/layout/default"/>
    <dgm:cxn modelId="{EDBF32E2-2394-4908-BF39-DEB19F3B1038}" type="presParOf" srcId="{9CDB0182-CFD5-435A-8385-E901DF3F4C26}" destId="{6C28E082-4679-4828-96EC-303CF8A60215}" srcOrd="2" destOrd="0" presId="urn:microsoft.com/office/officeart/2005/8/layout/default"/>
    <dgm:cxn modelId="{A3D17DEF-DA47-4B17-841E-FA602CA15FC2}" type="presParOf" srcId="{9CDB0182-CFD5-435A-8385-E901DF3F4C26}" destId="{3D1026FA-0561-40EF-BCAF-8A4E7F690B07}" srcOrd="3" destOrd="0" presId="urn:microsoft.com/office/officeart/2005/8/layout/default"/>
    <dgm:cxn modelId="{01FF472A-3433-47DC-BCF1-021BCBE33D79}" type="presParOf" srcId="{9CDB0182-CFD5-435A-8385-E901DF3F4C26}" destId="{075FF64B-2930-4039-B492-213249898B9F}" srcOrd="4" destOrd="0" presId="urn:microsoft.com/office/officeart/2005/8/layout/default"/>
    <dgm:cxn modelId="{3E9C731A-9B4E-4845-8744-5F5BD24E57C9}" type="presParOf" srcId="{9CDB0182-CFD5-435A-8385-E901DF3F4C26}" destId="{00F8C0E1-EC9C-4932-A977-57E486E24C50}" srcOrd="5" destOrd="0" presId="urn:microsoft.com/office/officeart/2005/8/layout/default"/>
    <dgm:cxn modelId="{8DF132E0-E3E1-4B63-AE37-F31E35BE01D6}" type="presParOf" srcId="{9CDB0182-CFD5-435A-8385-E901DF3F4C26}" destId="{7A67B80A-11FD-44D3-9EC2-8063F6E3B589}" srcOrd="6" destOrd="0" presId="urn:microsoft.com/office/officeart/2005/8/layout/default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0C62E24-AA2E-48B4-9611-B0FCD9C2562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0624461-40B7-4073-8306-E255A19DFF78}">
      <dgm:prSet phldrT="[Текст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baseline="0" dirty="0" smtClean="0">
              <a:solidFill>
                <a:schemeClr val="bg1">
                  <a:lumMod val="65000"/>
                  <a:lumOff val="35000"/>
                </a:schemeClr>
              </a:solidFill>
            </a:rPr>
            <a:t>Подлежащее</a:t>
          </a:r>
          <a:endParaRPr lang="en-US" baseline="0" dirty="0" smtClean="0">
            <a:solidFill>
              <a:schemeClr val="bg1">
                <a:lumMod val="65000"/>
                <a:lumOff val="35000"/>
              </a:schemeClr>
            </a:solidFill>
          </a:endParaRPr>
        </a:p>
        <a:p>
          <a:r>
            <a:rPr lang="en-US" b="1" baseline="0" dirty="0" smtClean="0">
              <a:solidFill>
                <a:schemeClr val="bg1">
                  <a:lumMod val="65000"/>
                  <a:lumOff val="35000"/>
                </a:schemeClr>
              </a:solidFill>
            </a:rPr>
            <a:t>He</a:t>
          </a:r>
          <a:endParaRPr lang="ru-RU" b="1" baseline="0" dirty="0">
            <a:solidFill>
              <a:schemeClr val="bg1">
                <a:lumMod val="65000"/>
                <a:lumOff val="35000"/>
              </a:schemeClr>
            </a:solidFill>
          </a:endParaRPr>
        </a:p>
      </dgm:t>
    </dgm:pt>
    <dgm:pt modelId="{D59E2125-2F0C-4D89-9BC0-F31436D3A298}" type="parTrans" cxnId="{307E6934-419C-4E14-8885-E46B4A487806}">
      <dgm:prSet/>
      <dgm:spPr/>
      <dgm:t>
        <a:bodyPr/>
        <a:lstStyle/>
        <a:p>
          <a:endParaRPr lang="ru-RU"/>
        </a:p>
      </dgm:t>
    </dgm:pt>
    <dgm:pt modelId="{5FC05E34-75DC-4836-82FB-14BEAE084871}" type="sibTrans" cxnId="{307E6934-419C-4E14-8885-E46B4A487806}">
      <dgm:prSet/>
      <dgm:spPr/>
      <dgm:t>
        <a:bodyPr/>
        <a:lstStyle/>
        <a:p>
          <a:endParaRPr lang="ru-RU"/>
        </a:p>
      </dgm:t>
    </dgm:pt>
    <dgm:pt modelId="{2A458E83-E27D-4840-A2FA-66AC890390DC}">
      <dgm:prSet phldrT="[Текст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baseline="0" dirty="0" smtClean="0">
              <a:solidFill>
                <a:schemeClr val="bg1">
                  <a:lumMod val="65000"/>
                  <a:lumOff val="35000"/>
                </a:schemeClr>
              </a:solidFill>
            </a:rPr>
            <a:t>Сказуемое</a:t>
          </a:r>
          <a:endParaRPr lang="en-US" baseline="0" dirty="0" smtClean="0">
            <a:solidFill>
              <a:schemeClr val="bg1">
                <a:lumMod val="65000"/>
                <a:lumOff val="35000"/>
              </a:schemeClr>
            </a:solidFill>
          </a:endParaRPr>
        </a:p>
        <a:p>
          <a:r>
            <a:rPr lang="en-US" b="1" baseline="0" dirty="0" smtClean="0">
              <a:solidFill>
                <a:schemeClr val="bg1">
                  <a:lumMod val="65000"/>
                  <a:lumOff val="35000"/>
                </a:schemeClr>
              </a:solidFill>
            </a:rPr>
            <a:t>wrote</a:t>
          </a:r>
          <a:endParaRPr lang="ru-RU" b="1" baseline="0" dirty="0">
            <a:solidFill>
              <a:schemeClr val="bg1">
                <a:lumMod val="65000"/>
                <a:lumOff val="35000"/>
              </a:schemeClr>
            </a:solidFill>
          </a:endParaRPr>
        </a:p>
      </dgm:t>
    </dgm:pt>
    <dgm:pt modelId="{ABD8B70F-9D32-4F4F-8074-5F8CB63AADFF}" type="parTrans" cxnId="{F1E549E5-A597-4FC1-B9C4-E4DC37C98CC4}">
      <dgm:prSet/>
      <dgm:spPr/>
      <dgm:t>
        <a:bodyPr/>
        <a:lstStyle/>
        <a:p>
          <a:endParaRPr lang="ru-RU"/>
        </a:p>
      </dgm:t>
    </dgm:pt>
    <dgm:pt modelId="{5595DBB6-42D8-4F8F-BEAA-7334153444AC}" type="sibTrans" cxnId="{F1E549E5-A597-4FC1-B9C4-E4DC37C98CC4}">
      <dgm:prSet/>
      <dgm:spPr/>
      <dgm:t>
        <a:bodyPr/>
        <a:lstStyle/>
        <a:p>
          <a:endParaRPr lang="ru-RU"/>
        </a:p>
      </dgm:t>
    </dgm:pt>
    <dgm:pt modelId="{0852EE65-2173-4ADC-BF53-0FD01A1D6A64}">
      <dgm:prSet phldrT="[Текст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>
              <a:solidFill>
                <a:schemeClr val="bg1">
                  <a:lumMod val="65000"/>
                  <a:lumOff val="35000"/>
                </a:schemeClr>
              </a:solidFill>
            </a:rPr>
            <a:t>Дополнение</a:t>
          </a:r>
          <a:endParaRPr lang="en-US" dirty="0" smtClean="0">
            <a:solidFill>
              <a:schemeClr val="bg1">
                <a:lumMod val="65000"/>
                <a:lumOff val="35000"/>
              </a:schemeClr>
            </a:solidFill>
          </a:endParaRPr>
        </a:p>
        <a:p>
          <a:r>
            <a:rPr lang="en-US" b="1" dirty="0" smtClean="0">
              <a:solidFill>
                <a:schemeClr val="bg1">
                  <a:lumMod val="65000"/>
                  <a:lumOff val="35000"/>
                </a:schemeClr>
              </a:solidFill>
            </a:rPr>
            <a:t>a book.</a:t>
          </a:r>
          <a:endParaRPr lang="ru-RU" b="1" dirty="0">
            <a:solidFill>
              <a:schemeClr val="bg1">
                <a:lumMod val="65000"/>
                <a:lumOff val="35000"/>
              </a:schemeClr>
            </a:solidFill>
          </a:endParaRPr>
        </a:p>
      </dgm:t>
    </dgm:pt>
    <dgm:pt modelId="{06403D8E-4737-4714-9CF4-D1516308C51A}" type="parTrans" cxnId="{9DE318A8-83BE-40A1-98D2-898A68BC3E15}">
      <dgm:prSet/>
      <dgm:spPr/>
      <dgm:t>
        <a:bodyPr/>
        <a:lstStyle/>
        <a:p>
          <a:endParaRPr lang="ru-RU"/>
        </a:p>
      </dgm:t>
    </dgm:pt>
    <dgm:pt modelId="{F9D974EC-556E-4807-B853-9387952A7E17}" type="sibTrans" cxnId="{9DE318A8-83BE-40A1-98D2-898A68BC3E15}">
      <dgm:prSet/>
      <dgm:spPr/>
      <dgm:t>
        <a:bodyPr/>
        <a:lstStyle/>
        <a:p>
          <a:endParaRPr lang="ru-RU"/>
        </a:p>
      </dgm:t>
    </dgm:pt>
    <dgm:pt modelId="{9CDB0182-CFD5-435A-8385-E901DF3F4C26}" type="pres">
      <dgm:prSet presAssocID="{D0C62E24-AA2E-48B4-9611-B0FCD9C2562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E89700-97B1-4D40-80C1-89A0B4B0A217}" type="pres">
      <dgm:prSet presAssocID="{D0624461-40B7-4073-8306-E255A19DFF78}" presName="node" presStyleLbl="node1" presStyleIdx="0" presStyleCnt="3" custScaleX="81925" custScaleY="749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337D8F-36A7-4CC4-839F-6F2214FDEA8F}" type="pres">
      <dgm:prSet presAssocID="{5FC05E34-75DC-4836-82FB-14BEAE084871}" presName="sibTrans" presStyleCnt="0"/>
      <dgm:spPr/>
    </dgm:pt>
    <dgm:pt modelId="{6C28E082-4679-4828-96EC-303CF8A60215}" type="pres">
      <dgm:prSet presAssocID="{2A458E83-E27D-4840-A2FA-66AC890390DC}" presName="node" presStyleLbl="node1" presStyleIdx="1" presStyleCnt="3" custScaleX="79649" custScaleY="798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1026FA-0561-40EF-BCAF-8A4E7F690B07}" type="pres">
      <dgm:prSet presAssocID="{5595DBB6-42D8-4F8F-BEAA-7334153444AC}" presName="sibTrans" presStyleCnt="0"/>
      <dgm:spPr/>
    </dgm:pt>
    <dgm:pt modelId="{075FF64B-2930-4039-B492-213249898B9F}" type="pres">
      <dgm:prSet presAssocID="{0852EE65-2173-4ADC-BF53-0FD01A1D6A64}" presName="node" presStyleLbl="node1" presStyleIdx="2" presStyleCnt="3" custScaleX="80758" custScaleY="81228" custLinFactX="10126" custLinFactNeighborX="100000" custLinFactNeighborY="8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E549E5-A597-4FC1-B9C4-E4DC37C98CC4}" srcId="{D0C62E24-AA2E-48B4-9611-B0FCD9C25621}" destId="{2A458E83-E27D-4840-A2FA-66AC890390DC}" srcOrd="1" destOrd="0" parTransId="{ABD8B70F-9D32-4F4F-8074-5F8CB63AADFF}" sibTransId="{5595DBB6-42D8-4F8F-BEAA-7334153444AC}"/>
    <dgm:cxn modelId="{62DD51BC-1CEC-47F4-BB4E-59A5276076CA}" type="presOf" srcId="{D0C62E24-AA2E-48B4-9611-B0FCD9C25621}" destId="{9CDB0182-CFD5-435A-8385-E901DF3F4C26}" srcOrd="0" destOrd="0" presId="urn:microsoft.com/office/officeart/2005/8/layout/default"/>
    <dgm:cxn modelId="{E6B0EA48-3688-462B-A5A0-C84CAB741DAC}" type="presOf" srcId="{D0624461-40B7-4073-8306-E255A19DFF78}" destId="{1DE89700-97B1-4D40-80C1-89A0B4B0A217}" srcOrd="0" destOrd="0" presId="urn:microsoft.com/office/officeart/2005/8/layout/default"/>
    <dgm:cxn modelId="{9DE318A8-83BE-40A1-98D2-898A68BC3E15}" srcId="{D0C62E24-AA2E-48B4-9611-B0FCD9C25621}" destId="{0852EE65-2173-4ADC-BF53-0FD01A1D6A64}" srcOrd="2" destOrd="0" parTransId="{06403D8E-4737-4714-9CF4-D1516308C51A}" sibTransId="{F9D974EC-556E-4807-B853-9387952A7E17}"/>
    <dgm:cxn modelId="{307E6934-419C-4E14-8885-E46B4A487806}" srcId="{D0C62E24-AA2E-48B4-9611-B0FCD9C25621}" destId="{D0624461-40B7-4073-8306-E255A19DFF78}" srcOrd="0" destOrd="0" parTransId="{D59E2125-2F0C-4D89-9BC0-F31436D3A298}" sibTransId="{5FC05E34-75DC-4836-82FB-14BEAE084871}"/>
    <dgm:cxn modelId="{09F123EB-077D-4B5C-A9EB-13E77D204495}" type="presOf" srcId="{2A458E83-E27D-4840-A2FA-66AC890390DC}" destId="{6C28E082-4679-4828-96EC-303CF8A60215}" srcOrd="0" destOrd="0" presId="urn:microsoft.com/office/officeart/2005/8/layout/default"/>
    <dgm:cxn modelId="{80B07D7D-F680-436F-A01F-7BC1638F0D30}" type="presOf" srcId="{0852EE65-2173-4ADC-BF53-0FD01A1D6A64}" destId="{075FF64B-2930-4039-B492-213249898B9F}" srcOrd="0" destOrd="0" presId="urn:microsoft.com/office/officeart/2005/8/layout/default"/>
    <dgm:cxn modelId="{3ED124C8-9960-4994-8FFF-473E3D72DC6C}" type="presParOf" srcId="{9CDB0182-CFD5-435A-8385-E901DF3F4C26}" destId="{1DE89700-97B1-4D40-80C1-89A0B4B0A217}" srcOrd="0" destOrd="0" presId="urn:microsoft.com/office/officeart/2005/8/layout/default"/>
    <dgm:cxn modelId="{C5395B3A-1A14-4C3F-947B-5A502F07F777}" type="presParOf" srcId="{9CDB0182-CFD5-435A-8385-E901DF3F4C26}" destId="{4A337D8F-36A7-4CC4-839F-6F2214FDEA8F}" srcOrd="1" destOrd="0" presId="urn:microsoft.com/office/officeart/2005/8/layout/default"/>
    <dgm:cxn modelId="{14DD25A3-F8A7-480B-AE23-A4E3F92A64EF}" type="presParOf" srcId="{9CDB0182-CFD5-435A-8385-E901DF3F4C26}" destId="{6C28E082-4679-4828-96EC-303CF8A60215}" srcOrd="2" destOrd="0" presId="urn:microsoft.com/office/officeart/2005/8/layout/default"/>
    <dgm:cxn modelId="{DC88EF14-A294-4BAB-A43E-ABCAB8D4011F}" type="presParOf" srcId="{9CDB0182-CFD5-435A-8385-E901DF3F4C26}" destId="{3D1026FA-0561-40EF-BCAF-8A4E7F690B07}" srcOrd="3" destOrd="0" presId="urn:microsoft.com/office/officeart/2005/8/layout/default"/>
    <dgm:cxn modelId="{922C9094-6B73-4B6E-B296-BC97C6E953EA}" type="presParOf" srcId="{9CDB0182-CFD5-435A-8385-E901DF3F4C26}" destId="{075FF64B-2930-4039-B492-213249898B9F}" srcOrd="4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644E6-BAD8-4D32-B46F-062120BC8EAE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0EF36D-D0A3-48C8-9900-8A97282AC45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EF36D-D0A3-48C8-9900-8A97282AC453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EF36D-D0A3-48C8-9900-8A97282AC453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EF36D-D0A3-48C8-9900-8A97282AC453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EF36D-D0A3-48C8-9900-8A97282AC453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EF36D-D0A3-48C8-9900-8A97282AC453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EF36D-D0A3-48C8-9900-8A97282AC453}" type="slidenum">
              <a:rPr lang="ru-RU" smtClean="0"/>
              <a:pPr/>
              <a:t>14</a:t>
            </a:fld>
            <a:endParaRPr lang="ru-RU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EF36D-D0A3-48C8-9900-8A97282AC453}" type="slidenum">
              <a:rPr lang="ru-RU" smtClean="0"/>
              <a:pPr/>
              <a:t>16</a:t>
            </a:fld>
            <a:endParaRPr lang="ru-RU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5C7C7-CF38-4A9F-BCF3-2F2CDA0D9066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EF36D-D0A3-48C8-9900-8A97282AC453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5C7C7-CF38-4A9F-BCF3-2F2CDA0D9066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EF36D-D0A3-48C8-9900-8A97282AC45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EF36D-D0A3-48C8-9900-8A97282AC45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5C7C7-CF38-4A9F-BCF3-2F2CDA0D9066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EF36D-D0A3-48C8-9900-8A97282AC45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EF36D-D0A3-48C8-9900-8A97282AC453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EF36D-D0A3-48C8-9900-8A97282AC453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EF36D-D0A3-48C8-9900-8A97282AC453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B352F-B88E-4A3A-B7D8-DE595F939B98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E332-4EBD-4A3D-B6A6-DB2566C8CC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B352F-B88E-4A3A-B7D8-DE595F939B98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E332-4EBD-4A3D-B6A6-DB2566C8CC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B352F-B88E-4A3A-B7D8-DE595F939B98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E332-4EBD-4A3D-B6A6-DB2566C8CC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B352F-B88E-4A3A-B7D8-DE595F939B98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E332-4EBD-4A3D-B6A6-DB2566C8CC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B352F-B88E-4A3A-B7D8-DE595F939B98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E332-4EBD-4A3D-B6A6-DB2566C8CC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B352F-B88E-4A3A-B7D8-DE595F939B98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E332-4EBD-4A3D-B6A6-DB2566C8CC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B352F-B88E-4A3A-B7D8-DE595F939B98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E332-4EBD-4A3D-B6A6-DB2566C8CC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B352F-B88E-4A3A-B7D8-DE595F939B98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E332-4EBD-4A3D-B6A6-DB2566C8CC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B352F-B88E-4A3A-B7D8-DE595F939B98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E332-4EBD-4A3D-B6A6-DB2566C8CC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B352F-B88E-4A3A-B7D8-DE595F939B98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E332-4EBD-4A3D-B6A6-DB2566C8CC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B352F-B88E-4A3A-B7D8-DE595F939B98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4C3E332-4EBD-4A3D-B6A6-DB2566C8CC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16B352F-B88E-4A3A-B7D8-DE595F939B98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4C3E332-4EBD-4A3D-B6A6-DB2566C8CCB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Data" Target="../diagrams/data1.xml"/><Relationship Id="rId7" Type="http://schemas.openxmlformats.org/officeDocument/2006/relationships/diagramData" Target="../diagrams/data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diagramColors" Target="../diagrams/colors2.xml"/><Relationship Id="rId4" Type="http://schemas.openxmlformats.org/officeDocument/2006/relationships/diagramLayout" Target="../diagrams/layout1.xml"/><Relationship Id="rId9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Data" Target="../diagrams/data3.xml"/><Relationship Id="rId7" Type="http://schemas.openxmlformats.org/officeDocument/2006/relationships/diagramData" Target="../diagrams/data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10" Type="http://schemas.openxmlformats.org/officeDocument/2006/relationships/diagramColors" Target="../diagrams/colors4.xml"/><Relationship Id="rId4" Type="http://schemas.openxmlformats.org/officeDocument/2006/relationships/diagramLayout" Target="../diagrams/layout3.xml"/><Relationship Id="rId9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7224" y="857232"/>
            <a:ext cx="72940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 PASSIVE   VOICE</a:t>
            </a:r>
            <a:endParaRPr lang="ru-RU" sz="5400" b="1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 t="484" b="484"/>
          <a:stretch>
            <a:fillRect/>
          </a:stretch>
        </p:blipFill>
        <p:spPr bwMode="auto">
          <a:xfrm>
            <a:off x="2138362" y="2304635"/>
            <a:ext cx="4867275" cy="36504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Exercise 2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714620"/>
            <a:ext cx="8229600" cy="363666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carpet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was vacuum-cleaned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dishes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were washed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flowers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were watered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rubbish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was taken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away.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cat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was fed.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supper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was cooked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 wonder that Jane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was awarded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ticket to her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favourite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group’s show.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000240"/>
            <a:ext cx="7929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When mum came home, everything was in perfect order: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329642" cy="1422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857224" y="857232"/>
            <a:ext cx="72940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 PASSIVE   VOICE</a:t>
            </a:r>
            <a:endParaRPr lang="ru-RU" sz="5400" b="1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142976" y="3571876"/>
            <a:ext cx="2428892" cy="1588"/>
          </a:xfrm>
          <a:prstGeom prst="line">
            <a:avLst/>
          </a:prstGeom>
          <a:ln w="50800" cmpd="sng">
            <a:solidFill>
              <a:schemeClr val="accent3">
                <a:lumMod val="60000"/>
                <a:lumOff val="40000"/>
              </a:schemeClr>
            </a:solidFill>
            <a:head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142976" y="3786190"/>
            <a:ext cx="2428892" cy="1588"/>
          </a:xfrm>
          <a:prstGeom prst="line">
            <a:avLst/>
          </a:prstGeom>
          <a:ln w="50800" cmpd="sng">
            <a:solidFill>
              <a:schemeClr val="accent3">
                <a:lumMod val="60000"/>
                <a:lumOff val="40000"/>
              </a:schemeClr>
            </a:solidFill>
            <a:head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143504" y="3786190"/>
            <a:ext cx="2428892" cy="1588"/>
          </a:xfrm>
          <a:prstGeom prst="line">
            <a:avLst/>
          </a:prstGeom>
          <a:ln w="50800" cmpd="sng">
            <a:solidFill>
              <a:schemeClr val="accent3">
                <a:lumMod val="60000"/>
                <a:lumOff val="40000"/>
              </a:schemeClr>
            </a:solidFill>
            <a:head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143504" y="3571876"/>
            <a:ext cx="2428892" cy="1588"/>
          </a:xfrm>
          <a:prstGeom prst="line">
            <a:avLst/>
          </a:prstGeom>
          <a:ln w="50800" cmpd="sng">
            <a:solidFill>
              <a:schemeClr val="accent3">
                <a:lumMod val="60000"/>
                <a:lumOff val="40000"/>
              </a:schemeClr>
            </a:solidFill>
            <a:head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Схема 13"/>
          <p:cNvGraphicFramePr/>
          <p:nvPr/>
        </p:nvGraphicFramePr>
        <p:xfrm>
          <a:off x="0" y="4429108"/>
          <a:ext cx="9358346" cy="1500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500166" y="5500702"/>
            <a:ext cx="3143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book is read.</a:t>
            </a:r>
          </a:p>
          <a:p>
            <a:r>
              <a:rPr lang="en-US" dirty="0" smtClean="0"/>
              <a:t>The book was read.</a:t>
            </a:r>
          </a:p>
          <a:p>
            <a:r>
              <a:rPr lang="en-US" dirty="0" smtClean="0"/>
              <a:t>The book will be read.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5000628" y="5500702"/>
            <a:ext cx="37862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books are read.</a:t>
            </a:r>
          </a:p>
          <a:p>
            <a:r>
              <a:rPr lang="en-US" dirty="0" smtClean="0"/>
              <a:t>Are the books read?</a:t>
            </a:r>
          </a:p>
          <a:p>
            <a:r>
              <a:rPr lang="en-US" dirty="0" smtClean="0"/>
              <a:t>The books are not read.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78581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Give the 3 forms of the verbs:</a:t>
            </a:r>
            <a:endParaRPr lang="ru-RU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857232"/>
          <a:ext cx="8229600" cy="55626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начинать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begin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ломать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broke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забывать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forgotten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знать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knew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учить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learnt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выбирать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choose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давать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give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слышать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heard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видеть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seen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думать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think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продавать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sold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создавать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made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простираться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spread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писать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wrote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петь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sang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4414" y="3571876"/>
            <a:ext cx="72940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 PASSIVE   VOICE</a:t>
            </a:r>
            <a:endParaRPr lang="ru-RU" sz="5400" b="1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0" y="4111620"/>
          <a:ext cx="9144000" cy="2746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428596" y="1643050"/>
          <a:ext cx="8429652" cy="2389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214414" y="785794"/>
            <a:ext cx="70258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 ACTIVE   VOICE</a:t>
            </a:r>
            <a:endParaRPr lang="ru-RU" sz="5400" b="1" dirty="0">
              <a:ln w="11430"/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6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7224" y="857232"/>
            <a:ext cx="72940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 PASSIVE   VOICE</a:t>
            </a:r>
            <a:endParaRPr lang="ru-RU" sz="5400" b="1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 t="484" b="484"/>
          <a:stretch>
            <a:fillRect/>
          </a:stretch>
        </p:blipFill>
        <p:spPr bwMode="auto">
          <a:xfrm>
            <a:off x="2138362" y="2304635"/>
            <a:ext cx="4867275" cy="36504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2" y="714356"/>
          <a:ext cx="8643998" cy="2515327"/>
        </p:xfrm>
        <a:graphic>
          <a:graphicData uri="http://schemas.openxmlformats.org/drawingml/2006/table">
            <a:tbl>
              <a:tblPr/>
              <a:tblGrid>
                <a:gridCol w="4286280"/>
                <a:gridCol w="214314"/>
                <a:gridCol w="4143404"/>
              </a:tblGrid>
              <a:tr h="224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Active</a:t>
                      </a:r>
                      <a:endParaRPr lang="ru-RU" sz="10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Passive</a:t>
                      </a:r>
                      <a:endParaRPr lang="ru-RU" sz="10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240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They </a:t>
                      </a:r>
                      <a:r>
                        <a:rPr lang="en-GB" sz="1400" b="1" i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make</a:t>
                      </a:r>
                      <a:r>
                        <a:rPr lang="en-GB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good cars in Germany.</a:t>
                      </a:r>
                      <a:endParaRPr lang="ru-RU" sz="10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Good cars </a:t>
                      </a:r>
                      <a:r>
                        <a:rPr lang="en-GB" sz="1400" b="1" i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are made</a:t>
                      </a:r>
                      <a:r>
                        <a:rPr lang="en-GB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in Germany.</a:t>
                      </a:r>
                      <a:endParaRPr lang="ru-RU" sz="10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240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800" u="none" dirty="0">
                          <a:latin typeface="Times New Roman"/>
                          <a:ea typeface="Times New Roman"/>
                          <a:cs typeface="Times New Roman"/>
                        </a:rPr>
                        <a:t>They </a:t>
                      </a:r>
                      <a:r>
                        <a:rPr lang="en-GB" sz="1800" b="1" u="none" dirty="0" smtClean="0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grow </a:t>
                      </a:r>
                      <a:r>
                        <a:rPr lang="en-GB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rice 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in China.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Rice </a:t>
                      </a:r>
                      <a:r>
                        <a:rPr lang="en-GB" sz="1800" i="1" dirty="0">
                          <a:latin typeface="Times New Roman"/>
                          <a:ea typeface="Times New Roman"/>
                          <a:cs typeface="Times New Roman"/>
                        </a:rPr>
                        <a:t>is grown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 in China.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0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2.     Bell </a:t>
                      </a:r>
                      <a:r>
                        <a:rPr lang="en-GB" sz="1800" i="1" dirty="0">
                          <a:latin typeface="Times New Roman"/>
                          <a:ea typeface="Times New Roman"/>
                          <a:cs typeface="Times New Roman"/>
                        </a:rPr>
                        <a:t>invented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 the telephone.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336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336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2. The telephone </a:t>
                      </a:r>
                      <a:r>
                        <a:rPr lang="en-GB" sz="1800" b="1" dirty="0" smtClean="0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was invented  </a:t>
                      </a:r>
                      <a:r>
                        <a:rPr lang="en-GB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by 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Bell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5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3.     Boys </a:t>
                      </a:r>
                      <a:r>
                        <a:rPr lang="en-GB" sz="1800" b="1" dirty="0" smtClean="0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broke</a:t>
                      </a:r>
                      <a:r>
                        <a:rPr lang="en-GB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a 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window yesterday.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336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336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3. The window </a:t>
                      </a:r>
                      <a:r>
                        <a:rPr lang="en-GB" sz="1800" i="1" dirty="0">
                          <a:latin typeface="Times New Roman"/>
                          <a:ea typeface="Times New Roman"/>
                          <a:cs typeface="Times New Roman"/>
                        </a:rPr>
                        <a:t>was broken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 by boys.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90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They </a:t>
                      </a:r>
                      <a:r>
                        <a:rPr lang="en-GB" sz="1800" i="1" dirty="0">
                          <a:latin typeface="Times New Roman"/>
                          <a:ea typeface="Times New Roman"/>
                          <a:cs typeface="Times New Roman"/>
                        </a:rPr>
                        <a:t>built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 5 new factories last year.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336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336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4.Five new factories </a:t>
                      </a:r>
                      <a:r>
                        <a:rPr lang="en-GB" sz="1800" b="1" dirty="0" smtClean="0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were built</a:t>
                      </a:r>
                      <a:r>
                        <a:rPr lang="en-GB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last year.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90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They </a:t>
                      </a:r>
                      <a:r>
                        <a:rPr lang="en-GB" sz="1800" b="1" dirty="0" smtClean="0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will</a:t>
                      </a:r>
                      <a:r>
                        <a:rPr lang="en-GB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800" b="1" dirty="0" smtClean="0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translate </a:t>
                      </a:r>
                      <a:r>
                        <a:rPr lang="en-GB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this 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text into English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336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336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5. This text </a:t>
                      </a:r>
                      <a:r>
                        <a:rPr lang="en-GB" sz="1800" i="1" dirty="0">
                          <a:latin typeface="Times New Roman"/>
                          <a:ea typeface="Times New Roman"/>
                          <a:cs typeface="Times New Roman"/>
                        </a:rPr>
                        <a:t>will be translated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 into English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25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Bell </a:t>
                      </a:r>
                      <a:r>
                        <a:rPr lang="en-GB" sz="1800" i="1" dirty="0">
                          <a:latin typeface="Times New Roman"/>
                          <a:ea typeface="Times New Roman"/>
                          <a:cs typeface="Times New Roman"/>
                        </a:rPr>
                        <a:t>didn’t invent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 the television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336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336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6. The television </a:t>
                      </a:r>
                      <a:r>
                        <a:rPr lang="en-GB" sz="1800" b="1" dirty="0" smtClean="0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wasn’t invented </a:t>
                      </a:r>
                      <a:r>
                        <a:rPr lang="en-GB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by 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Bell.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05" y="3643314"/>
          <a:ext cx="8715468" cy="3014472"/>
        </p:xfrm>
        <a:graphic>
          <a:graphicData uri="http://schemas.openxmlformats.org/drawingml/2006/table">
            <a:tbl>
              <a:tblPr/>
              <a:tblGrid>
                <a:gridCol w="4286312"/>
                <a:gridCol w="214314"/>
                <a:gridCol w="4214842"/>
              </a:tblGrid>
              <a:tr h="2449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Active</a:t>
                      </a:r>
                      <a:endParaRPr lang="ru-RU" sz="10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Passive</a:t>
                      </a:r>
                      <a:endParaRPr lang="ru-RU" sz="10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449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They </a:t>
                      </a:r>
                      <a:r>
                        <a:rPr lang="en-GB" sz="1400" b="1" i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make</a:t>
                      </a:r>
                      <a:r>
                        <a:rPr lang="en-GB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good cars in Germany.</a:t>
                      </a:r>
                      <a:endParaRPr lang="ru-RU" sz="10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Good cars </a:t>
                      </a:r>
                      <a:r>
                        <a:rPr lang="en-GB" sz="1400" b="1" i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are made</a:t>
                      </a:r>
                      <a:r>
                        <a:rPr lang="en-GB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in Germany.</a:t>
                      </a:r>
                      <a:endParaRPr lang="ru-RU" sz="10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950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1.They </a:t>
                      </a:r>
                      <a:r>
                        <a:rPr lang="en-GB" sz="1800" b="1" dirty="0" smtClean="0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cook </a:t>
                      </a:r>
                      <a:r>
                        <a:rPr lang="en-GB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porridge 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for breakfast.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 1.Porridge </a:t>
                      </a:r>
                      <a:r>
                        <a:rPr lang="en-GB" sz="1800" i="1" dirty="0">
                          <a:latin typeface="Times New Roman"/>
                          <a:ea typeface="Times New Roman"/>
                          <a:cs typeface="Times New Roman"/>
                        </a:rPr>
                        <a:t>is cooked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 for breakfast.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7">
                <a:tc>
                  <a:txBody>
                    <a:bodyPr/>
                    <a:lstStyle/>
                    <a:p>
                      <a:pPr marL="41910" indent="-419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2.Mary </a:t>
                      </a:r>
                      <a:r>
                        <a:rPr lang="en-GB" sz="1800" i="1" dirty="0">
                          <a:latin typeface="Times New Roman"/>
                          <a:ea typeface="Times New Roman"/>
                          <a:cs typeface="Times New Roman"/>
                        </a:rPr>
                        <a:t>told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 me everything.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 indent="-419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 indent="-419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2. I </a:t>
                      </a:r>
                      <a:r>
                        <a:rPr lang="en-GB" sz="1800" b="1" dirty="0" smtClean="0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was told </a:t>
                      </a:r>
                      <a:r>
                        <a:rPr lang="en-GB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everything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02">
                <a:tc>
                  <a:txBody>
                    <a:bodyPr/>
                    <a:lstStyle/>
                    <a:p>
                      <a:pPr marL="41910" indent="-419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3.Boys </a:t>
                      </a:r>
                      <a:r>
                        <a:rPr lang="en-GB" sz="1800" b="1" dirty="0" smtClean="0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stole</a:t>
                      </a:r>
                      <a:r>
                        <a:rPr lang="en-GB" sz="1800" b="1" baseline="0" dirty="0" smtClean="0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bike last Monday.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3. The bike </a:t>
                      </a:r>
                      <a:r>
                        <a:rPr lang="en-GB" sz="1800" i="1" dirty="0">
                          <a:latin typeface="Times New Roman"/>
                          <a:ea typeface="Times New Roman"/>
                          <a:cs typeface="Times New Roman"/>
                        </a:rPr>
                        <a:t>was stolen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 by the boys.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marL="41910" indent="-419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4.We </a:t>
                      </a:r>
                      <a:r>
                        <a:rPr lang="en-GB" sz="1800" i="1" dirty="0">
                          <a:latin typeface="Times New Roman"/>
                          <a:ea typeface="Times New Roman"/>
                          <a:cs typeface="Times New Roman"/>
                        </a:rPr>
                        <a:t>decorated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 the New Year Tree on Sunday.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4.The New Year Tree </a:t>
                      </a:r>
                      <a:r>
                        <a:rPr lang="en-GB" sz="1800" b="1" dirty="0" smtClean="0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was decorated</a:t>
                      </a:r>
                      <a:r>
                        <a:rPr lang="en-GB" sz="1800" b="1" baseline="0" dirty="0" smtClean="0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on 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Sunday.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7">
                <a:tc>
                  <a:txBody>
                    <a:bodyPr/>
                    <a:lstStyle/>
                    <a:p>
                      <a:pPr marL="41910" indent="-419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 5.They </a:t>
                      </a:r>
                      <a:r>
                        <a:rPr lang="en-GB" sz="1800" b="1" dirty="0" smtClean="0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sell </a:t>
                      </a:r>
                      <a:r>
                        <a:rPr lang="en-GB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fresh 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Fruit here.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5. Fresh fruit </a:t>
                      </a:r>
                      <a:r>
                        <a:rPr lang="en-GB" sz="1800" i="1" dirty="0">
                          <a:latin typeface="Times New Roman"/>
                          <a:ea typeface="Times New Roman"/>
                          <a:cs typeface="Times New Roman"/>
                        </a:rPr>
                        <a:t>are sold 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here.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854">
                <a:tc>
                  <a:txBody>
                    <a:bodyPr/>
                    <a:lstStyle/>
                    <a:p>
                      <a:pPr marL="419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6.He  </a:t>
                      </a:r>
                      <a:r>
                        <a:rPr lang="en-GB" sz="1800" i="1" dirty="0">
                          <a:latin typeface="Times New Roman"/>
                          <a:ea typeface="Times New Roman"/>
                          <a:cs typeface="Times New Roman"/>
                        </a:rPr>
                        <a:t>will send 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you a telegram in a week.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6. The telegram </a:t>
                      </a:r>
                      <a:r>
                        <a:rPr lang="en-GB" sz="1800" b="1" dirty="0" smtClean="0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will be sent </a:t>
                      </a:r>
                      <a:r>
                        <a:rPr lang="en-GB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to </a:t>
                      </a:r>
                      <a:r>
                        <a:rPr lang="en-GB" sz="1800" dirty="0">
                          <a:latin typeface="Times New Roman"/>
                          <a:ea typeface="Times New Roman"/>
                          <a:cs typeface="Times New Roman"/>
                        </a:rPr>
                        <a:t>you in a week.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01" marR="59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786182" y="214290"/>
            <a:ext cx="164304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Variant 1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71934" y="3286124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Variant 2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632666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English language …</a:t>
            </a:r>
            <a:endParaRPr lang="ru-RU" sz="32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650100"/>
            <a:ext cx="8229600" cy="2207900"/>
          </a:xfrm>
        </p:spPr>
        <p:txBody>
          <a:bodyPr/>
          <a:lstStyle/>
          <a:p>
            <a:pPr>
              <a:buFontTx/>
              <a:buChar char="-"/>
            </a:pP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sung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written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made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held</a:t>
            </a:r>
          </a:p>
          <a:p>
            <a:pPr>
              <a:buFontTx/>
              <a:buChar char="-"/>
            </a:pPr>
            <a:endParaRPr lang="ru-RU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57158" y="3929066"/>
            <a:ext cx="8229600" cy="571496"/>
          </a:xfrm>
          <a:prstGeom prst="rect">
            <a:avLst/>
          </a:prstGeom>
        </p:spPr>
        <p:txBody>
          <a:bodyPr vert="horz" lIns="0" rIns="0" bIns="0" anchor="b">
            <a:normAutofit fontScale="85000" lnSpcReduction="10000"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Most … </a:t>
            </a:r>
            <a:r>
              <a:rPr lang="en-US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(famous songs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, business letters, films, summits) 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28596" y="1857364"/>
            <a:ext cx="8229600" cy="22079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Char char="-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is spoken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Char char="-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is used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Char char="-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is widely spread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Char char="-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is called the language of…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Char char="-"/>
              <a:tabLst/>
              <a:defRPr/>
            </a:pP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643050"/>
            <a:ext cx="7858180" cy="4280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was a young lady from Niger	</a:t>
            </a:r>
            <a:endParaRPr lang="ru-RU" sz="28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200000"/>
              </a:lnSpc>
            </a:pPr>
            <a:r>
              <a:rPr lang="en-US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smiled as she rode on a tiger.	</a:t>
            </a:r>
            <a:endParaRPr lang="ru-RU" sz="28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200000"/>
              </a:lnSpc>
            </a:pPr>
            <a:r>
              <a:rPr lang="en-US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 returned from the ride</a:t>
            </a:r>
            <a:endParaRPr lang="ru-RU" sz="28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200000"/>
              </a:lnSpc>
            </a:pPr>
            <a:r>
              <a:rPr lang="en-US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the lady inside</a:t>
            </a:r>
          </a:p>
          <a:p>
            <a:pPr algn="ctr">
              <a:lnSpc>
                <a:spcPct val="200000"/>
              </a:lnSpc>
            </a:pPr>
            <a:r>
              <a:rPr lang="en-US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the smile on the face of the tiger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867524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 </a:t>
            </a:r>
            <a:r>
              <a:rPr lang="en-US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]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Your home task for tomorrow: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496"/>
            <a:ext cx="8229600" cy="9220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Exercises  28, 29 (</a:t>
            </a:r>
            <a:r>
              <a:rPr lang="en-US" sz="4000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sb</a:t>
            </a:r>
            <a:r>
              <a:rPr lang="en-US" sz="4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4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p.59</a:t>
            </a:r>
            <a:endParaRPr lang="ru-RU" sz="4000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 tr ]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35480"/>
            <a:ext cx="8686800" cy="4389120"/>
          </a:xfrm>
        </p:spPr>
        <p:txBody>
          <a:bodyPr anchor="ctr" anchorCtr="1"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5400" dirty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trouble </a:t>
            </a:r>
            <a:r>
              <a:rPr lang="en-US" sz="5400" dirty="0" err="1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trouble</a:t>
            </a:r>
            <a:r>
              <a:rPr lang="en-US" sz="5400" dirty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en-US" sz="54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till </a:t>
            </a:r>
            <a:r>
              <a:rPr lang="en-US" sz="5400" dirty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trouble troubles you</a:t>
            </a:r>
            <a:r>
              <a:rPr lang="en-US" sz="2400" dirty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400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endParaRPr lang="ru-RU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  </a:t>
            </a:r>
            <a:r>
              <a:rPr lang="en-US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]</a:t>
            </a:r>
            <a:endParaRPr lang="ru-RU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643182"/>
            <a:ext cx="8229600" cy="29222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He speaks Chinese </a:t>
            </a:r>
          </a:p>
          <a:p>
            <a:pPr>
              <a:buNone/>
            </a:pPr>
            <a:r>
              <a:rPr lang="en-US" sz="4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				and Japanese </a:t>
            </a:r>
          </a:p>
          <a:p>
            <a:pPr>
              <a:buNone/>
            </a:pPr>
            <a:r>
              <a:rPr lang="en-US" sz="4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					 with equal ease.</a:t>
            </a:r>
            <a:endParaRPr lang="ru-RU" sz="44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85786" y="2071678"/>
            <a:ext cx="7572428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I was getting along, along, along, 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singing a comical song, song, song, 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lane that I went was long, long, long, 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the song that I sang was long, long, long, 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so I went singing a song.</a:t>
            </a:r>
            <a:endParaRPr lang="ru-RU" sz="28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 ŋ ]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>
              <a:lnSpc>
                <a:spcPct val="150000"/>
              </a:lnSpc>
            </a:pP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 tr ]</a:t>
            </a:r>
            <a:endParaRPr lang="ru-RU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  <a:buNone/>
            </a:pPr>
            <a:r>
              <a:rPr lang="en-US" sz="48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train and its trucks </a:t>
            </a:r>
          </a:p>
          <a:p>
            <a:pPr lvl="0">
              <a:lnSpc>
                <a:spcPct val="150000"/>
              </a:lnSpc>
              <a:buNone/>
            </a:pPr>
            <a:r>
              <a:rPr lang="en-US" sz="4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trapped</a:t>
            </a:r>
            <a:r>
              <a:rPr lang="en-US" sz="48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by a tree-trunk</a:t>
            </a:r>
          </a:p>
          <a:p>
            <a:pPr lvl="0">
              <a:lnSpc>
                <a:spcPct val="150000"/>
              </a:lnSpc>
              <a:buNone/>
            </a:pPr>
            <a:r>
              <a:rPr lang="en-US" sz="48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across the track.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500174"/>
            <a:ext cx="400052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man is made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flesh and blood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eyes and bones and water.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very same things make his son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those that make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daughter.</a:t>
            </a:r>
          </a:p>
          <a:p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tree is made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leaf and sap,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bark and fruit and berries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keeps a bird's nest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its boughs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blackbirds eat the cherries.</a:t>
            </a:r>
            <a:endParaRPr lang="ru-RU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43438" y="2857496"/>
            <a:ext cx="4071966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table's made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naked wood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Planned smooth as milk. I wonder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tables ever dream of sun,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wind. And rain, and thunder?</a:t>
            </a:r>
          </a:p>
          <a:p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when man takes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axe and strikes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sets the sawdust flying -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it a table being born?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just a tree that's dying?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285984" y="785794"/>
            <a:ext cx="4286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Man Is Made</a:t>
            </a:r>
            <a:endParaRPr lang="ru-RU" sz="36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500174"/>
            <a:ext cx="400052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man 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made</a:t>
            </a:r>
            <a:endParaRPr lang="ru-RU" sz="2000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flesh and blood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eyes and bones and water.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very same things make his son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those that make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daughter.</a:t>
            </a:r>
          </a:p>
          <a:p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tree 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made</a:t>
            </a:r>
            <a:endParaRPr lang="ru-RU" sz="2000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leaf and sap,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bark and fruit and berries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keeps a bird's nest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its boughs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blackbirds eat the cherries.</a:t>
            </a:r>
            <a:endParaRPr lang="ru-RU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43438" y="2714620"/>
            <a:ext cx="4071966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table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's</a:t>
            </a:r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made</a:t>
            </a:r>
            <a:endParaRPr lang="ru-RU" sz="2000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naked wood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Planned smooth as milk. I wonder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tables ever dream of sun,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wind. And rain, and thunder?</a:t>
            </a:r>
          </a:p>
          <a:p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when man takes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axe and strikes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sets the sawdust flying -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it a table 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being born</a:t>
            </a:r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just a tree that's dying?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285984" y="785794"/>
            <a:ext cx="4286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Man Is Made</a:t>
            </a:r>
            <a:endParaRPr lang="ru-RU" sz="36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500174"/>
            <a:ext cx="400052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man 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made</a:t>
            </a:r>
            <a:endParaRPr lang="ru-RU" sz="2000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flesh and blood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eyes and bones and water.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very same things </a:t>
            </a:r>
            <a:r>
              <a:rPr lang="en-US" sz="20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his son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those that </a:t>
            </a:r>
            <a:r>
              <a:rPr lang="en-US" sz="20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endParaRPr lang="ru-RU" sz="2000" dirty="0" smtClean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daughter.</a:t>
            </a:r>
          </a:p>
          <a:p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tree 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made</a:t>
            </a:r>
            <a:endParaRPr lang="ru-RU" sz="2000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leaf and sap,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bark and fruit and berries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</a:t>
            </a:r>
            <a:r>
              <a:rPr lang="en-US" sz="20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keeps</a:t>
            </a:r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bird's nest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its boughs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blackbirds </a:t>
            </a:r>
            <a:r>
              <a:rPr lang="en-US" sz="20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eat</a:t>
            </a:r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cherries.</a:t>
            </a:r>
            <a:endParaRPr lang="ru-RU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43438" y="2786058"/>
            <a:ext cx="4071966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table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's</a:t>
            </a:r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made</a:t>
            </a:r>
            <a:endParaRPr lang="ru-RU" sz="2000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naked wood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Planned smooth as milk. I </a:t>
            </a:r>
            <a:r>
              <a:rPr lang="en-US" sz="20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wonder</a:t>
            </a:r>
            <a:endParaRPr lang="ru-RU" sz="2000" dirty="0" smtClean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tables ever </a:t>
            </a:r>
            <a:r>
              <a:rPr lang="en-US" sz="20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dream</a:t>
            </a:r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sun,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wind. And rain, and thunder?</a:t>
            </a:r>
          </a:p>
          <a:p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when man </a:t>
            </a:r>
            <a:r>
              <a:rPr lang="en-US" sz="20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takes</a:t>
            </a:r>
            <a:endParaRPr lang="ru-RU" sz="2000" dirty="0" smtClean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axe and </a:t>
            </a:r>
            <a:r>
              <a:rPr lang="en-US" sz="20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strikes</a:t>
            </a:r>
            <a:endParaRPr lang="ru-RU" sz="2000" dirty="0" smtClean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sz="20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sets</a:t>
            </a:r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sawdust flying -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it a table 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being born</a:t>
            </a:r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just a tree that</a:t>
            </a:r>
            <a:r>
              <a:rPr lang="en-US" sz="20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's</a:t>
            </a:r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dying</a:t>
            </a:r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ru-RU" sz="2000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285984" y="785794"/>
            <a:ext cx="4286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Man Is Made</a:t>
            </a:r>
            <a:endParaRPr lang="ru-RU" sz="36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Exercise 1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357430"/>
            <a:ext cx="8229600" cy="363666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More than 15 official languages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are spoken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 India.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lot of texts of popular songs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are written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 English.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Sometimes Australia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 called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“the Lucky Country”.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Russian scientists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are known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 over the world.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lot of Russian students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are given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stipends for studying in Western Universities every year.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Books of Russian writers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are read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 many countries.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273</TotalTime>
  <Words>993</Words>
  <Application>Microsoft Office PowerPoint</Application>
  <PresentationFormat>Экран (4:3)</PresentationFormat>
  <Paragraphs>237</Paragraphs>
  <Slides>18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Поток</vt:lpstr>
      <vt:lpstr>Слайд 1</vt:lpstr>
      <vt:lpstr>[ tr ]</vt:lpstr>
      <vt:lpstr>[  i: ]</vt:lpstr>
      <vt:lpstr>[ ŋ ]</vt:lpstr>
      <vt:lpstr>[ tr ]</vt:lpstr>
      <vt:lpstr>Слайд 6</vt:lpstr>
      <vt:lpstr>Слайд 7</vt:lpstr>
      <vt:lpstr>Слайд 8</vt:lpstr>
      <vt:lpstr>Exercise 1</vt:lpstr>
      <vt:lpstr>Exercise 2</vt:lpstr>
      <vt:lpstr>Слайд 11</vt:lpstr>
      <vt:lpstr>  Give the 3 forms of the verbs:</vt:lpstr>
      <vt:lpstr>Слайд 13</vt:lpstr>
      <vt:lpstr>Слайд 14</vt:lpstr>
      <vt:lpstr>Слайд 15</vt:lpstr>
      <vt:lpstr>The English language …</vt:lpstr>
      <vt:lpstr>[ ai ]</vt:lpstr>
      <vt:lpstr>Your home task for tomorrow:</vt:lpstr>
    </vt:vector>
  </TitlesOfParts>
  <Company>Workgroup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 ŋ ]</dc:title>
  <dc:creator>Unattender</dc:creator>
  <cp:lastModifiedBy>Unattender</cp:lastModifiedBy>
  <cp:revision>29</cp:revision>
  <dcterms:created xsi:type="dcterms:W3CDTF">2009-12-21T16:08:13Z</dcterms:created>
  <dcterms:modified xsi:type="dcterms:W3CDTF">2009-12-22T22:34:17Z</dcterms:modified>
</cp:coreProperties>
</file>