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9" r:id="rId5"/>
    <p:sldId id="256" r:id="rId6"/>
    <p:sldId id="259" r:id="rId7"/>
    <p:sldId id="260" r:id="rId8"/>
    <p:sldId id="261" r:id="rId9"/>
    <p:sldId id="271" r:id="rId10"/>
    <p:sldId id="272" r:id="rId11"/>
    <p:sldId id="263" r:id="rId12"/>
    <p:sldId id="270" r:id="rId13"/>
    <p:sldId id="266" r:id="rId14"/>
    <p:sldId id="268" r:id="rId15"/>
    <p:sldId id="26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057" autoAdjust="0"/>
    <p:restoredTop sz="94660"/>
  </p:normalViewPr>
  <p:slideViewPr>
    <p:cSldViewPr>
      <p:cViewPr varScale="1">
        <p:scale>
          <a:sx n="77" d="100"/>
          <a:sy n="77" d="100"/>
        </p:scale>
        <p:origin x="-1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D19814-A2AC-4D9B-9895-13E53A0AF6CC}" type="doc">
      <dgm:prSet loTypeId="urn:microsoft.com/office/officeart/2005/8/layout/target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8DB0F68C-A10F-480A-B416-213AF4500014}">
      <dgm:prSet phldrT="[Текст]" custT="1"/>
      <dgm:spPr/>
      <dgm:t>
        <a:bodyPr/>
        <a:lstStyle/>
        <a:p>
          <a:r>
            <a:rPr lang="ru-RU" sz="1600" dirty="0" smtClean="0"/>
            <a:t>Принципы организации урока  </a:t>
          </a:r>
          <a:endParaRPr lang="ru-RU" sz="1600" dirty="0"/>
        </a:p>
      </dgm:t>
    </dgm:pt>
    <dgm:pt modelId="{4B696023-8E5A-4ED9-B5DC-CAC1A0BB687A}" type="parTrans" cxnId="{2842CD0B-EAB0-4984-AC97-91635BA548BB}">
      <dgm:prSet/>
      <dgm:spPr/>
      <dgm:t>
        <a:bodyPr/>
        <a:lstStyle/>
        <a:p>
          <a:endParaRPr lang="ru-RU" sz="1600"/>
        </a:p>
      </dgm:t>
    </dgm:pt>
    <dgm:pt modelId="{693F2186-0180-43F5-AB92-1330CB774DC4}" type="sibTrans" cxnId="{2842CD0B-EAB0-4984-AC97-91635BA548BB}">
      <dgm:prSet/>
      <dgm:spPr/>
      <dgm:t>
        <a:bodyPr/>
        <a:lstStyle/>
        <a:p>
          <a:endParaRPr lang="ru-RU" sz="1600"/>
        </a:p>
      </dgm:t>
    </dgm:pt>
    <dgm:pt modelId="{79207D85-DBF2-48DF-9334-C2E3152F9FE7}">
      <dgm:prSet phldrT="[Текст]" custT="1"/>
      <dgm:spPr/>
      <dgm:t>
        <a:bodyPr/>
        <a:lstStyle/>
        <a:p>
          <a:r>
            <a:rPr lang="ru-RU" sz="1600" dirty="0" smtClean="0"/>
            <a:t>Доступности </a:t>
          </a:r>
          <a:endParaRPr lang="ru-RU" sz="1600" dirty="0"/>
        </a:p>
      </dgm:t>
    </dgm:pt>
    <dgm:pt modelId="{6038B4F4-2EBF-4BE5-9C84-670CB64D938B}" type="parTrans" cxnId="{DB0C05BD-B0A4-47E9-8AEB-3F7307A6DEAD}">
      <dgm:prSet/>
      <dgm:spPr/>
      <dgm:t>
        <a:bodyPr/>
        <a:lstStyle/>
        <a:p>
          <a:endParaRPr lang="ru-RU" sz="1600"/>
        </a:p>
      </dgm:t>
    </dgm:pt>
    <dgm:pt modelId="{EA4814C2-76DF-4821-9423-7E08DB626036}" type="sibTrans" cxnId="{DB0C05BD-B0A4-47E9-8AEB-3F7307A6DEAD}">
      <dgm:prSet/>
      <dgm:spPr/>
      <dgm:t>
        <a:bodyPr/>
        <a:lstStyle/>
        <a:p>
          <a:endParaRPr lang="ru-RU" sz="1600"/>
        </a:p>
      </dgm:t>
    </dgm:pt>
    <dgm:pt modelId="{2818BCAE-EA0E-4BA2-A9D9-51C2E79F4934}">
      <dgm:prSet phldrT="[Текст]" custT="1"/>
      <dgm:spPr/>
      <dgm:t>
        <a:bodyPr/>
        <a:lstStyle/>
        <a:p>
          <a:r>
            <a:rPr lang="ru-RU" sz="1600" dirty="0" smtClean="0"/>
            <a:t>Наглядности </a:t>
          </a:r>
          <a:endParaRPr lang="ru-RU" sz="1600" dirty="0"/>
        </a:p>
      </dgm:t>
    </dgm:pt>
    <dgm:pt modelId="{F0B09A38-EA01-4B09-90B2-A22047DF03D5}" type="parTrans" cxnId="{49E43B07-197C-4A23-B1F9-3D6CC6A95602}">
      <dgm:prSet/>
      <dgm:spPr/>
      <dgm:t>
        <a:bodyPr/>
        <a:lstStyle/>
        <a:p>
          <a:endParaRPr lang="ru-RU" sz="1600"/>
        </a:p>
      </dgm:t>
    </dgm:pt>
    <dgm:pt modelId="{BCA60814-0B8A-4403-AB75-D6A0198D15F2}" type="sibTrans" cxnId="{49E43B07-197C-4A23-B1F9-3D6CC6A95602}">
      <dgm:prSet/>
      <dgm:spPr/>
      <dgm:t>
        <a:bodyPr/>
        <a:lstStyle/>
        <a:p>
          <a:endParaRPr lang="ru-RU" sz="1600"/>
        </a:p>
      </dgm:t>
    </dgm:pt>
    <dgm:pt modelId="{81D61C71-372B-4165-B047-0E2C19F990C3}">
      <dgm:prSet phldrT="[Текст]" custT="1"/>
      <dgm:spPr/>
      <dgm:t>
        <a:bodyPr/>
        <a:lstStyle/>
        <a:p>
          <a:r>
            <a:rPr lang="ru-RU" sz="1600" dirty="0" smtClean="0"/>
            <a:t>Формы организации  урока </a:t>
          </a:r>
          <a:endParaRPr lang="ru-RU" sz="1600" dirty="0"/>
        </a:p>
      </dgm:t>
    </dgm:pt>
    <dgm:pt modelId="{733DBB33-1BA0-4A79-ACE9-F349664D3DB5}" type="parTrans" cxnId="{C64D0251-8D08-450A-8F5D-D04CE8F64DCE}">
      <dgm:prSet/>
      <dgm:spPr/>
      <dgm:t>
        <a:bodyPr/>
        <a:lstStyle/>
        <a:p>
          <a:endParaRPr lang="ru-RU" sz="1600"/>
        </a:p>
      </dgm:t>
    </dgm:pt>
    <dgm:pt modelId="{511D343E-D815-42FF-9FA7-A525FC937BE5}" type="sibTrans" cxnId="{C64D0251-8D08-450A-8F5D-D04CE8F64DCE}">
      <dgm:prSet/>
      <dgm:spPr/>
      <dgm:t>
        <a:bodyPr/>
        <a:lstStyle/>
        <a:p>
          <a:endParaRPr lang="ru-RU" sz="1600"/>
        </a:p>
      </dgm:t>
    </dgm:pt>
    <dgm:pt modelId="{CB50DD33-CC31-45B0-B6D7-19D8F82C0495}">
      <dgm:prSet phldrT="[Текст]" custT="1"/>
      <dgm:spPr/>
      <dgm:t>
        <a:bodyPr/>
        <a:lstStyle/>
        <a:p>
          <a:r>
            <a:rPr lang="ru-RU" sz="1600" dirty="0" smtClean="0"/>
            <a:t>Индивидуальная </a:t>
          </a:r>
          <a:endParaRPr lang="ru-RU" sz="1600" dirty="0"/>
        </a:p>
      </dgm:t>
    </dgm:pt>
    <dgm:pt modelId="{73F38E71-FCE2-480C-AE28-5D4A0853A0B9}" type="parTrans" cxnId="{7E32A6A5-2342-44B8-AB2B-A802300F412F}">
      <dgm:prSet/>
      <dgm:spPr/>
      <dgm:t>
        <a:bodyPr/>
        <a:lstStyle/>
        <a:p>
          <a:endParaRPr lang="ru-RU" sz="1600"/>
        </a:p>
      </dgm:t>
    </dgm:pt>
    <dgm:pt modelId="{3E402E19-5EDD-4BD0-81B1-882437C5585D}" type="sibTrans" cxnId="{7E32A6A5-2342-44B8-AB2B-A802300F412F}">
      <dgm:prSet/>
      <dgm:spPr/>
      <dgm:t>
        <a:bodyPr/>
        <a:lstStyle/>
        <a:p>
          <a:endParaRPr lang="ru-RU" sz="1600"/>
        </a:p>
      </dgm:t>
    </dgm:pt>
    <dgm:pt modelId="{B2D31716-401A-4E66-AA6C-BAB5296E3B13}">
      <dgm:prSet phldrT="[Текст]" custT="1"/>
      <dgm:spPr/>
      <dgm:t>
        <a:bodyPr/>
        <a:lstStyle/>
        <a:p>
          <a:r>
            <a:rPr lang="ru-RU" sz="1600" dirty="0" smtClean="0"/>
            <a:t>Фронтальная </a:t>
          </a:r>
          <a:endParaRPr lang="ru-RU" sz="1600" dirty="0"/>
        </a:p>
      </dgm:t>
    </dgm:pt>
    <dgm:pt modelId="{C4BADA25-BDE2-4BBE-BFCB-41E11429F831}" type="parTrans" cxnId="{B06D96C3-F9B8-4B18-BDC8-406180666558}">
      <dgm:prSet/>
      <dgm:spPr/>
      <dgm:t>
        <a:bodyPr/>
        <a:lstStyle/>
        <a:p>
          <a:endParaRPr lang="ru-RU" sz="1600"/>
        </a:p>
      </dgm:t>
    </dgm:pt>
    <dgm:pt modelId="{63887245-AFFC-4560-8A59-7B5A860F60F3}" type="sibTrans" cxnId="{B06D96C3-F9B8-4B18-BDC8-406180666558}">
      <dgm:prSet/>
      <dgm:spPr/>
      <dgm:t>
        <a:bodyPr/>
        <a:lstStyle/>
        <a:p>
          <a:endParaRPr lang="ru-RU" sz="1600"/>
        </a:p>
      </dgm:t>
    </dgm:pt>
    <dgm:pt modelId="{7EAA572F-B635-4627-A7F8-B66B866A4BC0}">
      <dgm:prSet phldrT="[Текст]" custT="1"/>
      <dgm:spPr/>
      <dgm:t>
        <a:bodyPr/>
        <a:lstStyle/>
        <a:p>
          <a:r>
            <a:rPr lang="ru-RU" sz="1600" dirty="0" smtClean="0"/>
            <a:t>Методы организации урока </a:t>
          </a:r>
          <a:endParaRPr lang="ru-RU" sz="1600" dirty="0"/>
        </a:p>
      </dgm:t>
    </dgm:pt>
    <dgm:pt modelId="{523B293E-F37C-408B-B8ED-0E7C0AD8E063}" type="parTrans" cxnId="{10FFB3F9-79A8-4745-A94D-8F7ACE5B419E}">
      <dgm:prSet/>
      <dgm:spPr/>
      <dgm:t>
        <a:bodyPr/>
        <a:lstStyle/>
        <a:p>
          <a:endParaRPr lang="ru-RU" sz="1600"/>
        </a:p>
      </dgm:t>
    </dgm:pt>
    <dgm:pt modelId="{C8D3E12B-210D-4D22-AD0D-A15DE8FEA251}" type="sibTrans" cxnId="{10FFB3F9-79A8-4745-A94D-8F7ACE5B419E}">
      <dgm:prSet/>
      <dgm:spPr/>
      <dgm:t>
        <a:bodyPr/>
        <a:lstStyle/>
        <a:p>
          <a:endParaRPr lang="ru-RU" sz="1600"/>
        </a:p>
      </dgm:t>
    </dgm:pt>
    <dgm:pt modelId="{EF449972-65B2-42B9-80C9-C09209A95711}">
      <dgm:prSet phldrT="[Текст]" custT="1"/>
      <dgm:spPr/>
      <dgm:t>
        <a:bodyPr/>
        <a:lstStyle/>
        <a:p>
          <a:r>
            <a:rPr lang="ru-RU" sz="1600" dirty="0" smtClean="0"/>
            <a:t>Объяснительно- иллюстративная </a:t>
          </a:r>
          <a:endParaRPr lang="ru-RU" sz="1600" dirty="0"/>
        </a:p>
      </dgm:t>
    </dgm:pt>
    <dgm:pt modelId="{D81EE53D-6DF7-4EDF-91B1-6998143B8ECC}" type="parTrans" cxnId="{3494B278-042D-4CB5-803E-A01F098E32DC}">
      <dgm:prSet/>
      <dgm:spPr/>
      <dgm:t>
        <a:bodyPr/>
        <a:lstStyle/>
        <a:p>
          <a:endParaRPr lang="ru-RU" sz="1600"/>
        </a:p>
      </dgm:t>
    </dgm:pt>
    <dgm:pt modelId="{591646DD-3AEE-47E8-BC8E-E6DD6AC055CD}" type="sibTrans" cxnId="{3494B278-042D-4CB5-803E-A01F098E32DC}">
      <dgm:prSet/>
      <dgm:spPr/>
      <dgm:t>
        <a:bodyPr/>
        <a:lstStyle/>
        <a:p>
          <a:endParaRPr lang="ru-RU" sz="1600"/>
        </a:p>
      </dgm:t>
    </dgm:pt>
    <dgm:pt modelId="{1FA0475C-DFA9-4D75-87CE-B0D94069FA87}">
      <dgm:prSet phldrT="[Текст]" custT="1"/>
      <dgm:spPr/>
      <dgm:t>
        <a:bodyPr/>
        <a:lstStyle/>
        <a:p>
          <a:r>
            <a:rPr lang="ru-RU" sz="1600" dirty="0" smtClean="0"/>
            <a:t>Частично- поисковый</a:t>
          </a:r>
          <a:endParaRPr lang="ru-RU" sz="1600" dirty="0"/>
        </a:p>
      </dgm:t>
    </dgm:pt>
    <dgm:pt modelId="{7A7065AA-E0BB-4517-8D11-124AD19B93D0}" type="parTrans" cxnId="{3C4A2C35-5990-4585-BADF-FCA1FC13F75A}">
      <dgm:prSet/>
      <dgm:spPr/>
      <dgm:t>
        <a:bodyPr/>
        <a:lstStyle/>
        <a:p>
          <a:endParaRPr lang="ru-RU" sz="1600"/>
        </a:p>
      </dgm:t>
    </dgm:pt>
    <dgm:pt modelId="{B47AB2F2-382F-4DCE-9354-08954AD28DED}" type="sibTrans" cxnId="{3C4A2C35-5990-4585-BADF-FCA1FC13F75A}">
      <dgm:prSet/>
      <dgm:spPr/>
      <dgm:t>
        <a:bodyPr/>
        <a:lstStyle/>
        <a:p>
          <a:endParaRPr lang="ru-RU" sz="1600"/>
        </a:p>
      </dgm:t>
    </dgm:pt>
    <dgm:pt modelId="{DC24EE51-E634-48AB-8F9A-F296F6CCFE6E}">
      <dgm:prSet phldrT="[Текст]" custT="1"/>
      <dgm:spPr/>
      <dgm:t>
        <a:bodyPr/>
        <a:lstStyle/>
        <a:p>
          <a:r>
            <a:rPr lang="ru-RU" sz="1600" dirty="0" smtClean="0"/>
            <a:t>Системности </a:t>
          </a:r>
          <a:endParaRPr lang="ru-RU" sz="1600" dirty="0"/>
        </a:p>
      </dgm:t>
    </dgm:pt>
    <dgm:pt modelId="{F22C8A5A-A78B-4D5D-B113-62113BCEBD81}" type="parTrans" cxnId="{72F36198-CC44-4102-B018-50B06220277D}">
      <dgm:prSet/>
      <dgm:spPr/>
      <dgm:t>
        <a:bodyPr/>
        <a:lstStyle/>
        <a:p>
          <a:endParaRPr lang="ru-RU" sz="1600"/>
        </a:p>
      </dgm:t>
    </dgm:pt>
    <dgm:pt modelId="{F165CB85-9683-4821-99AB-1459E15B52E5}" type="sibTrans" cxnId="{72F36198-CC44-4102-B018-50B06220277D}">
      <dgm:prSet/>
      <dgm:spPr/>
      <dgm:t>
        <a:bodyPr/>
        <a:lstStyle/>
        <a:p>
          <a:endParaRPr lang="ru-RU" sz="1600"/>
        </a:p>
      </dgm:t>
    </dgm:pt>
    <dgm:pt modelId="{A2C58345-8685-4AFE-AF80-593780CCD600}">
      <dgm:prSet phldrT="[Текст]" custT="1"/>
      <dgm:spPr/>
      <dgm:t>
        <a:bodyPr/>
        <a:lstStyle/>
        <a:p>
          <a:r>
            <a:rPr lang="ru-RU" sz="1600" dirty="0" smtClean="0"/>
            <a:t>Воспитательный  </a:t>
          </a:r>
          <a:endParaRPr lang="ru-RU" sz="1600" dirty="0"/>
        </a:p>
      </dgm:t>
    </dgm:pt>
    <dgm:pt modelId="{5625F9BD-04CE-453B-843B-FF36C691CCAC}" type="parTrans" cxnId="{C3025B5C-77FB-4ACA-B4E2-8A12806D0BF3}">
      <dgm:prSet/>
      <dgm:spPr/>
      <dgm:t>
        <a:bodyPr/>
        <a:lstStyle/>
        <a:p>
          <a:endParaRPr lang="ru-RU" sz="1600"/>
        </a:p>
      </dgm:t>
    </dgm:pt>
    <dgm:pt modelId="{F34007F8-4879-4FA9-A935-AFDBC11DA665}" type="sibTrans" cxnId="{C3025B5C-77FB-4ACA-B4E2-8A12806D0BF3}">
      <dgm:prSet/>
      <dgm:spPr/>
      <dgm:t>
        <a:bodyPr/>
        <a:lstStyle/>
        <a:p>
          <a:endParaRPr lang="ru-RU" sz="1600"/>
        </a:p>
      </dgm:t>
    </dgm:pt>
    <dgm:pt modelId="{CF5D1B6B-DBFF-4682-A1E7-C08A95024CC7}">
      <dgm:prSet phldrT="[Текст]" custT="1"/>
      <dgm:spPr/>
      <dgm:t>
        <a:bodyPr/>
        <a:lstStyle/>
        <a:p>
          <a:endParaRPr lang="ru-RU" sz="1600" dirty="0"/>
        </a:p>
      </dgm:t>
    </dgm:pt>
    <dgm:pt modelId="{F90322F3-4875-40FF-8EC3-6895BE4AEEC2}" type="parTrans" cxnId="{97826E7B-C770-4266-A787-24DE67FE13DE}">
      <dgm:prSet/>
      <dgm:spPr/>
      <dgm:t>
        <a:bodyPr/>
        <a:lstStyle/>
        <a:p>
          <a:endParaRPr lang="ru-RU" sz="1600"/>
        </a:p>
      </dgm:t>
    </dgm:pt>
    <dgm:pt modelId="{C1EFBA59-A809-441A-A501-6BE33DFD6D3D}" type="sibTrans" cxnId="{97826E7B-C770-4266-A787-24DE67FE13DE}">
      <dgm:prSet/>
      <dgm:spPr/>
      <dgm:t>
        <a:bodyPr/>
        <a:lstStyle/>
        <a:p>
          <a:endParaRPr lang="ru-RU" sz="1600"/>
        </a:p>
      </dgm:t>
    </dgm:pt>
    <dgm:pt modelId="{BB8B3740-6497-4D0A-837D-79C97E292420}">
      <dgm:prSet phldrT="[Текст]" custT="1"/>
      <dgm:spPr/>
      <dgm:t>
        <a:bodyPr/>
        <a:lstStyle/>
        <a:p>
          <a:r>
            <a:rPr lang="ru-RU" sz="1600" dirty="0" smtClean="0"/>
            <a:t>Групповая </a:t>
          </a:r>
          <a:endParaRPr lang="ru-RU" sz="1600" dirty="0"/>
        </a:p>
      </dgm:t>
    </dgm:pt>
    <dgm:pt modelId="{95541E40-2DDE-4885-A055-ABA2C6FB67F2}" type="parTrans" cxnId="{727C2189-2223-4100-9198-6BBA9A265BCC}">
      <dgm:prSet/>
      <dgm:spPr/>
      <dgm:t>
        <a:bodyPr/>
        <a:lstStyle/>
        <a:p>
          <a:endParaRPr lang="ru-RU" sz="1600"/>
        </a:p>
      </dgm:t>
    </dgm:pt>
    <dgm:pt modelId="{6A5B8073-B941-40BD-B943-2EE681B248E9}" type="sibTrans" cxnId="{727C2189-2223-4100-9198-6BBA9A265BCC}">
      <dgm:prSet/>
      <dgm:spPr/>
      <dgm:t>
        <a:bodyPr/>
        <a:lstStyle/>
        <a:p>
          <a:endParaRPr lang="ru-RU" sz="1600"/>
        </a:p>
      </dgm:t>
    </dgm:pt>
    <dgm:pt modelId="{46883DF7-0601-46B9-B3C2-8EEB4E02D2A1}">
      <dgm:prSet phldrT="[Текст]" custT="1"/>
      <dgm:spPr/>
      <dgm:t>
        <a:bodyPr/>
        <a:lstStyle/>
        <a:p>
          <a:r>
            <a:rPr lang="ru-RU" sz="1600" dirty="0" smtClean="0"/>
            <a:t>Самосовершенствования  и самоорганизации  </a:t>
          </a:r>
          <a:endParaRPr lang="ru-RU" sz="1600" dirty="0"/>
        </a:p>
      </dgm:t>
    </dgm:pt>
    <dgm:pt modelId="{F5D005B0-A633-4050-B641-D73C69C74861}" type="parTrans" cxnId="{3B927B39-7979-458C-BC56-7931372AE363}">
      <dgm:prSet/>
      <dgm:spPr/>
      <dgm:t>
        <a:bodyPr/>
        <a:lstStyle/>
        <a:p>
          <a:endParaRPr lang="ru-RU" sz="1600"/>
        </a:p>
      </dgm:t>
    </dgm:pt>
    <dgm:pt modelId="{286C6324-E76F-494E-848F-E55397B593E3}" type="sibTrans" cxnId="{3B927B39-7979-458C-BC56-7931372AE363}">
      <dgm:prSet/>
      <dgm:spPr/>
      <dgm:t>
        <a:bodyPr/>
        <a:lstStyle/>
        <a:p>
          <a:endParaRPr lang="ru-RU" sz="1600"/>
        </a:p>
      </dgm:t>
    </dgm:pt>
    <dgm:pt modelId="{5BAE2801-2C12-4A4D-AE84-098B1FE97AC4}">
      <dgm:prSet phldrT="[Текст]" custT="1"/>
      <dgm:spPr/>
      <dgm:t>
        <a:bodyPr/>
        <a:lstStyle/>
        <a:p>
          <a:r>
            <a:rPr lang="ru-RU" sz="1600" dirty="0" smtClean="0"/>
            <a:t>Игровых технологий</a:t>
          </a:r>
          <a:endParaRPr lang="ru-RU" sz="1600" dirty="0"/>
        </a:p>
      </dgm:t>
    </dgm:pt>
    <dgm:pt modelId="{A3A613E8-8F00-44D1-8985-0552B72FA594}" type="parTrans" cxnId="{42E73817-D422-4DA3-AE96-4FF54EF678CF}">
      <dgm:prSet/>
      <dgm:spPr/>
      <dgm:t>
        <a:bodyPr/>
        <a:lstStyle/>
        <a:p>
          <a:endParaRPr lang="ru-RU" sz="1600"/>
        </a:p>
      </dgm:t>
    </dgm:pt>
    <dgm:pt modelId="{D28A86C5-AD9B-4B40-B5D4-05A2F85A8E45}" type="sibTrans" cxnId="{42E73817-D422-4DA3-AE96-4FF54EF678CF}">
      <dgm:prSet/>
      <dgm:spPr/>
      <dgm:t>
        <a:bodyPr/>
        <a:lstStyle/>
        <a:p>
          <a:endParaRPr lang="ru-RU" sz="1600"/>
        </a:p>
      </dgm:t>
    </dgm:pt>
    <dgm:pt modelId="{6202B67A-4D0D-444D-BF41-EC0C946F75B9}">
      <dgm:prSet phldrT="[Текст]" custT="1"/>
      <dgm:spPr/>
      <dgm:t>
        <a:bodyPr/>
        <a:lstStyle/>
        <a:p>
          <a:r>
            <a:rPr lang="ru-RU" sz="1600" dirty="0" smtClean="0"/>
            <a:t>Соревновательный </a:t>
          </a:r>
          <a:endParaRPr lang="ru-RU" sz="1600" dirty="0"/>
        </a:p>
      </dgm:t>
    </dgm:pt>
    <dgm:pt modelId="{87811824-5F5F-4CE7-B565-1A1E7AE7374D}" type="parTrans" cxnId="{7750D373-F4F6-45F2-91E7-09C3EB4963F8}">
      <dgm:prSet/>
      <dgm:spPr/>
      <dgm:t>
        <a:bodyPr/>
        <a:lstStyle/>
        <a:p>
          <a:endParaRPr lang="ru-RU" sz="1600"/>
        </a:p>
      </dgm:t>
    </dgm:pt>
    <dgm:pt modelId="{BC7639D8-64A1-4392-A9C5-A8ABC2ECA1DB}" type="sibTrans" cxnId="{7750D373-F4F6-45F2-91E7-09C3EB4963F8}">
      <dgm:prSet/>
      <dgm:spPr/>
      <dgm:t>
        <a:bodyPr/>
        <a:lstStyle/>
        <a:p>
          <a:endParaRPr lang="ru-RU" sz="1600"/>
        </a:p>
      </dgm:t>
    </dgm:pt>
    <dgm:pt modelId="{C8FFEF79-B4E4-4D53-96B3-D064A65F4995}" type="pres">
      <dgm:prSet presAssocID="{DFD19814-A2AC-4D9B-9895-13E53A0AF6C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584AB48-345E-4764-AD6D-B248E5452F54}" type="pres">
      <dgm:prSet presAssocID="{8DB0F68C-A10F-480A-B416-213AF4500014}" presName="circle1" presStyleLbl="node1" presStyleIdx="0" presStyleCnt="3"/>
      <dgm:spPr/>
    </dgm:pt>
    <dgm:pt modelId="{99A5D4F3-4920-458F-90EB-61F8FAB58210}" type="pres">
      <dgm:prSet presAssocID="{8DB0F68C-A10F-480A-B416-213AF4500014}" presName="space" presStyleCnt="0"/>
      <dgm:spPr/>
    </dgm:pt>
    <dgm:pt modelId="{8872CCFE-0290-4B5A-B583-E0D6CC8733C6}" type="pres">
      <dgm:prSet presAssocID="{8DB0F68C-A10F-480A-B416-213AF4500014}" presName="rect1" presStyleLbl="alignAcc1" presStyleIdx="0" presStyleCnt="3"/>
      <dgm:spPr/>
      <dgm:t>
        <a:bodyPr/>
        <a:lstStyle/>
        <a:p>
          <a:endParaRPr lang="ru-RU"/>
        </a:p>
      </dgm:t>
    </dgm:pt>
    <dgm:pt modelId="{48A88F90-3A94-4846-9D2B-681C66FF91D5}" type="pres">
      <dgm:prSet presAssocID="{81D61C71-372B-4165-B047-0E2C19F990C3}" presName="vertSpace2" presStyleLbl="node1" presStyleIdx="0" presStyleCnt="3"/>
      <dgm:spPr/>
    </dgm:pt>
    <dgm:pt modelId="{BCE6944A-2868-4F35-BBA2-8FA53650AA11}" type="pres">
      <dgm:prSet presAssocID="{81D61C71-372B-4165-B047-0E2C19F990C3}" presName="circle2" presStyleLbl="node1" presStyleIdx="1" presStyleCnt="3"/>
      <dgm:spPr/>
    </dgm:pt>
    <dgm:pt modelId="{5C094B23-2088-4676-A3F9-3972D5490514}" type="pres">
      <dgm:prSet presAssocID="{81D61C71-372B-4165-B047-0E2C19F990C3}" presName="rect2" presStyleLbl="alignAcc1" presStyleIdx="1" presStyleCnt="3"/>
      <dgm:spPr/>
      <dgm:t>
        <a:bodyPr/>
        <a:lstStyle/>
        <a:p>
          <a:endParaRPr lang="ru-RU"/>
        </a:p>
      </dgm:t>
    </dgm:pt>
    <dgm:pt modelId="{F56B9BDB-2F30-4E10-BEA2-882FF627EC07}" type="pres">
      <dgm:prSet presAssocID="{7EAA572F-B635-4627-A7F8-B66B866A4BC0}" presName="vertSpace3" presStyleLbl="node1" presStyleIdx="1" presStyleCnt="3"/>
      <dgm:spPr/>
    </dgm:pt>
    <dgm:pt modelId="{4CEFA20F-36FF-4FEC-ADD8-322471D52AC5}" type="pres">
      <dgm:prSet presAssocID="{7EAA572F-B635-4627-A7F8-B66B866A4BC0}" presName="circle3" presStyleLbl="node1" presStyleIdx="2" presStyleCnt="3"/>
      <dgm:spPr/>
    </dgm:pt>
    <dgm:pt modelId="{A6952458-1100-4B61-8E0C-F08FF7AFF238}" type="pres">
      <dgm:prSet presAssocID="{7EAA572F-B635-4627-A7F8-B66B866A4BC0}" presName="rect3" presStyleLbl="alignAcc1" presStyleIdx="2" presStyleCnt="3"/>
      <dgm:spPr/>
      <dgm:t>
        <a:bodyPr/>
        <a:lstStyle/>
        <a:p>
          <a:endParaRPr lang="ru-RU"/>
        </a:p>
      </dgm:t>
    </dgm:pt>
    <dgm:pt modelId="{82038BA3-FFFE-4A0C-9A55-0D8837CE40FC}" type="pres">
      <dgm:prSet presAssocID="{8DB0F68C-A10F-480A-B416-213AF4500014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F84389-2380-4878-ABB6-4A565B7BD9A4}" type="pres">
      <dgm:prSet presAssocID="{8DB0F68C-A10F-480A-B416-213AF4500014}" presName="rect1ChTx" presStyleLbl="alignAcc1" presStyleIdx="2" presStyleCnt="3" custScaleX="1177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2C5AAA-96C0-4EDF-ABE5-AA4BC6977BAD}" type="pres">
      <dgm:prSet presAssocID="{81D61C71-372B-4165-B047-0E2C19F990C3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F1F4F4-721B-426F-B686-8077AC14141F}" type="pres">
      <dgm:prSet presAssocID="{81D61C71-372B-4165-B047-0E2C19F990C3}" presName="rect2ChTx" presStyleLbl="alignAcc1" presStyleIdx="2" presStyleCnt="3" custScaleX="1262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0CD6E8-78FC-4633-A721-2688BB11C67E}" type="pres">
      <dgm:prSet presAssocID="{7EAA572F-B635-4627-A7F8-B66B866A4BC0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A94975-D0DF-440F-8CF4-A72FF3319F68}" type="pres">
      <dgm:prSet presAssocID="{7EAA572F-B635-4627-A7F8-B66B866A4BC0}" presName="rect3ChTx" presStyleLbl="alignAcc1" presStyleIdx="2" presStyleCnt="3" custScaleX="1219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DD301F-3BCF-4269-860E-3494B66704A2}" type="presOf" srcId="{46883DF7-0601-46B9-B3C2-8EEB4E02D2A1}" destId="{0EA94975-D0DF-440F-8CF4-A72FF3319F68}" srcOrd="0" destOrd="2" presId="urn:microsoft.com/office/officeart/2005/8/layout/target3"/>
    <dgm:cxn modelId="{6B6E539F-8599-4651-A3B0-39172906D9CF}" type="presOf" srcId="{81D61C71-372B-4165-B047-0E2C19F990C3}" destId="{5C094B23-2088-4676-A3F9-3972D5490514}" srcOrd="0" destOrd="0" presId="urn:microsoft.com/office/officeart/2005/8/layout/target3"/>
    <dgm:cxn modelId="{F9058C77-F1B6-482A-BA95-3C3ADDEEF8DF}" type="presOf" srcId="{DC24EE51-E634-48AB-8F9A-F296F6CCFE6E}" destId="{40F84389-2380-4878-ABB6-4A565B7BD9A4}" srcOrd="0" destOrd="2" presId="urn:microsoft.com/office/officeart/2005/8/layout/target3"/>
    <dgm:cxn modelId="{3C4A2C35-5990-4585-BADF-FCA1FC13F75A}" srcId="{7EAA572F-B635-4627-A7F8-B66B866A4BC0}" destId="{1FA0475C-DFA9-4D75-87CE-B0D94069FA87}" srcOrd="1" destOrd="0" parTransId="{7A7065AA-E0BB-4517-8D11-124AD19B93D0}" sibTransId="{B47AB2F2-382F-4DCE-9354-08954AD28DED}"/>
    <dgm:cxn modelId="{A77FD8E2-5FEF-4E29-A91D-D53927AF5E55}" type="presOf" srcId="{7EAA572F-B635-4627-A7F8-B66B866A4BC0}" destId="{950CD6E8-78FC-4633-A721-2688BB11C67E}" srcOrd="1" destOrd="0" presId="urn:microsoft.com/office/officeart/2005/8/layout/target3"/>
    <dgm:cxn modelId="{DB0C05BD-B0A4-47E9-8AEB-3F7307A6DEAD}" srcId="{8DB0F68C-A10F-480A-B416-213AF4500014}" destId="{79207D85-DBF2-48DF-9334-C2E3152F9FE7}" srcOrd="0" destOrd="0" parTransId="{6038B4F4-2EBF-4BE5-9C84-670CB64D938B}" sibTransId="{EA4814C2-76DF-4821-9423-7E08DB626036}"/>
    <dgm:cxn modelId="{49E43B07-197C-4A23-B1F9-3D6CC6A95602}" srcId="{8DB0F68C-A10F-480A-B416-213AF4500014}" destId="{2818BCAE-EA0E-4BA2-A9D9-51C2E79F4934}" srcOrd="1" destOrd="0" parTransId="{F0B09A38-EA01-4B09-90B2-A22047DF03D5}" sibTransId="{BCA60814-0B8A-4403-AB75-D6A0198D15F2}"/>
    <dgm:cxn modelId="{EF33B3EB-12C0-48A7-9D33-767CFFC10653}" type="presOf" srcId="{8DB0F68C-A10F-480A-B416-213AF4500014}" destId="{82038BA3-FFFE-4A0C-9A55-0D8837CE40FC}" srcOrd="1" destOrd="0" presId="urn:microsoft.com/office/officeart/2005/8/layout/target3"/>
    <dgm:cxn modelId="{10FFB3F9-79A8-4745-A94D-8F7ACE5B419E}" srcId="{DFD19814-A2AC-4D9B-9895-13E53A0AF6CC}" destId="{7EAA572F-B635-4627-A7F8-B66B866A4BC0}" srcOrd="2" destOrd="0" parTransId="{523B293E-F37C-408B-B8ED-0E7C0AD8E063}" sibTransId="{C8D3E12B-210D-4D22-AD0D-A15DE8FEA251}"/>
    <dgm:cxn modelId="{7776F439-CAF7-49A1-9FDE-AD69E3CDD6CB}" type="presOf" srcId="{79207D85-DBF2-48DF-9334-C2E3152F9FE7}" destId="{40F84389-2380-4878-ABB6-4A565B7BD9A4}" srcOrd="0" destOrd="0" presId="urn:microsoft.com/office/officeart/2005/8/layout/target3"/>
    <dgm:cxn modelId="{23DDE2D4-7A7F-4713-979D-28EAB119ED6E}" type="presOf" srcId="{2818BCAE-EA0E-4BA2-A9D9-51C2E79F4934}" destId="{40F84389-2380-4878-ABB6-4A565B7BD9A4}" srcOrd="0" destOrd="1" presId="urn:microsoft.com/office/officeart/2005/8/layout/target3"/>
    <dgm:cxn modelId="{97826E7B-C770-4266-A787-24DE67FE13DE}" srcId="{7EAA572F-B635-4627-A7F8-B66B866A4BC0}" destId="{CF5D1B6B-DBFF-4682-A1E7-C08A95024CC7}" srcOrd="5" destOrd="0" parTransId="{F90322F3-4875-40FF-8EC3-6895BE4AEEC2}" sibTransId="{C1EFBA59-A809-441A-A501-6BE33DFD6D3D}"/>
    <dgm:cxn modelId="{852EB584-5F56-4FE6-9C37-C00E94FCA905}" type="presOf" srcId="{BB8B3740-6497-4D0A-837D-79C97E292420}" destId="{FBF1F4F4-721B-426F-B686-8077AC14141F}" srcOrd="0" destOrd="1" presId="urn:microsoft.com/office/officeart/2005/8/layout/target3"/>
    <dgm:cxn modelId="{7750D373-F4F6-45F2-91E7-09C3EB4963F8}" srcId="{7EAA572F-B635-4627-A7F8-B66B866A4BC0}" destId="{6202B67A-4D0D-444D-BF41-EC0C946F75B9}" srcOrd="4" destOrd="0" parTransId="{87811824-5F5F-4CE7-B565-1A1E7AE7374D}" sibTransId="{BC7639D8-64A1-4392-A9C5-A8ABC2ECA1DB}"/>
    <dgm:cxn modelId="{D223860A-24CE-4FC7-9C34-F36FAD9B75AF}" type="presOf" srcId="{CB50DD33-CC31-45B0-B6D7-19D8F82C0495}" destId="{FBF1F4F4-721B-426F-B686-8077AC14141F}" srcOrd="0" destOrd="0" presId="urn:microsoft.com/office/officeart/2005/8/layout/target3"/>
    <dgm:cxn modelId="{3B927B39-7979-458C-BC56-7931372AE363}" srcId="{7EAA572F-B635-4627-A7F8-B66B866A4BC0}" destId="{46883DF7-0601-46B9-B3C2-8EEB4E02D2A1}" srcOrd="2" destOrd="0" parTransId="{F5D005B0-A633-4050-B641-D73C69C74861}" sibTransId="{286C6324-E76F-494E-848F-E55397B593E3}"/>
    <dgm:cxn modelId="{D2846AB8-D210-46B5-B0E9-FE34BE54E761}" type="presOf" srcId="{1FA0475C-DFA9-4D75-87CE-B0D94069FA87}" destId="{0EA94975-D0DF-440F-8CF4-A72FF3319F68}" srcOrd="0" destOrd="1" presId="urn:microsoft.com/office/officeart/2005/8/layout/target3"/>
    <dgm:cxn modelId="{B06D96C3-F9B8-4B18-BDC8-406180666558}" srcId="{81D61C71-372B-4165-B047-0E2C19F990C3}" destId="{B2D31716-401A-4E66-AA6C-BAB5296E3B13}" srcOrd="2" destOrd="0" parTransId="{C4BADA25-BDE2-4BBE-BFCB-41E11429F831}" sibTransId="{63887245-AFFC-4560-8A59-7B5A860F60F3}"/>
    <dgm:cxn modelId="{C64D0251-8D08-450A-8F5D-D04CE8F64DCE}" srcId="{DFD19814-A2AC-4D9B-9895-13E53A0AF6CC}" destId="{81D61C71-372B-4165-B047-0E2C19F990C3}" srcOrd="1" destOrd="0" parTransId="{733DBB33-1BA0-4A79-ACE9-F349664D3DB5}" sibTransId="{511D343E-D815-42FF-9FA7-A525FC937BE5}"/>
    <dgm:cxn modelId="{72F36198-CC44-4102-B018-50B06220277D}" srcId="{8DB0F68C-A10F-480A-B416-213AF4500014}" destId="{DC24EE51-E634-48AB-8F9A-F296F6CCFE6E}" srcOrd="2" destOrd="0" parTransId="{F22C8A5A-A78B-4D5D-B113-62113BCEBD81}" sibTransId="{F165CB85-9683-4821-99AB-1459E15B52E5}"/>
    <dgm:cxn modelId="{3494B278-042D-4CB5-803E-A01F098E32DC}" srcId="{7EAA572F-B635-4627-A7F8-B66B866A4BC0}" destId="{EF449972-65B2-42B9-80C9-C09209A95711}" srcOrd="0" destOrd="0" parTransId="{D81EE53D-6DF7-4EDF-91B1-6998143B8ECC}" sibTransId="{591646DD-3AEE-47E8-BC8E-E6DD6AC055CD}"/>
    <dgm:cxn modelId="{42E73817-D422-4DA3-AE96-4FF54EF678CF}" srcId="{7EAA572F-B635-4627-A7F8-B66B866A4BC0}" destId="{5BAE2801-2C12-4A4D-AE84-098B1FE97AC4}" srcOrd="3" destOrd="0" parTransId="{A3A613E8-8F00-44D1-8985-0552B72FA594}" sibTransId="{D28A86C5-AD9B-4B40-B5D4-05A2F85A8E45}"/>
    <dgm:cxn modelId="{C3025B5C-77FB-4ACA-B4E2-8A12806D0BF3}" srcId="{8DB0F68C-A10F-480A-B416-213AF4500014}" destId="{A2C58345-8685-4AFE-AF80-593780CCD600}" srcOrd="3" destOrd="0" parTransId="{5625F9BD-04CE-453B-843B-FF36C691CCAC}" sibTransId="{F34007F8-4879-4FA9-A935-AFDBC11DA665}"/>
    <dgm:cxn modelId="{80296082-6F89-49DA-B73B-23EF664186A8}" type="presOf" srcId="{A2C58345-8685-4AFE-AF80-593780CCD600}" destId="{40F84389-2380-4878-ABB6-4A565B7BD9A4}" srcOrd="0" destOrd="3" presId="urn:microsoft.com/office/officeart/2005/8/layout/target3"/>
    <dgm:cxn modelId="{F0D7FF0D-D296-42AF-A053-DFB94696663D}" type="presOf" srcId="{EF449972-65B2-42B9-80C9-C09209A95711}" destId="{0EA94975-D0DF-440F-8CF4-A72FF3319F68}" srcOrd="0" destOrd="0" presId="urn:microsoft.com/office/officeart/2005/8/layout/target3"/>
    <dgm:cxn modelId="{BC6231B9-832A-46BE-8C95-F5C2856EDD38}" type="presOf" srcId="{5BAE2801-2C12-4A4D-AE84-098B1FE97AC4}" destId="{0EA94975-D0DF-440F-8CF4-A72FF3319F68}" srcOrd="0" destOrd="3" presId="urn:microsoft.com/office/officeart/2005/8/layout/target3"/>
    <dgm:cxn modelId="{7C619A51-7014-4B7B-A303-E4A544BCA2F9}" type="presOf" srcId="{6202B67A-4D0D-444D-BF41-EC0C946F75B9}" destId="{0EA94975-D0DF-440F-8CF4-A72FF3319F68}" srcOrd="0" destOrd="4" presId="urn:microsoft.com/office/officeart/2005/8/layout/target3"/>
    <dgm:cxn modelId="{99354213-F324-4754-870B-7135BB8B851B}" type="presOf" srcId="{DFD19814-A2AC-4D9B-9895-13E53A0AF6CC}" destId="{C8FFEF79-B4E4-4D53-96B3-D064A65F4995}" srcOrd="0" destOrd="0" presId="urn:microsoft.com/office/officeart/2005/8/layout/target3"/>
    <dgm:cxn modelId="{7E32A6A5-2342-44B8-AB2B-A802300F412F}" srcId="{81D61C71-372B-4165-B047-0E2C19F990C3}" destId="{CB50DD33-CC31-45B0-B6D7-19D8F82C0495}" srcOrd="0" destOrd="0" parTransId="{73F38E71-FCE2-480C-AE28-5D4A0853A0B9}" sibTransId="{3E402E19-5EDD-4BD0-81B1-882437C5585D}"/>
    <dgm:cxn modelId="{727C2189-2223-4100-9198-6BBA9A265BCC}" srcId="{81D61C71-372B-4165-B047-0E2C19F990C3}" destId="{BB8B3740-6497-4D0A-837D-79C97E292420}" srcOrd="1" destOrd="0" parTransId="{95541E40-2DDE-4885-A055-ABA2C6FB67F2}" sibTransId="{6A5B8073-B941-40BD-B943-2EE681B248E9}"/>
    <dgm:cxn modelId="{456A5342-804A-497D-9101-5A5AD106B585}" type="presOf" srcId="{8DB0F68C-A10F-480A-B416-213AF4500014}" destId="{8872CCFE-0290-4B5A-B583-E0D6CC8733C6}" srcOrd="0" destOrd="0" presId="urn:microsoft.com/office/officeart/2005/8/layout/target3"/>
    <dgm:cxn modelId="{2842CD0B-EAB0-4984-AC97-91635BA548BB}" srcId="{DFD19814-A2AC-4D9B-9895-13E53A0AF6CC}" destId="{8DB0F68C-A10F-480A-B416-213AF4500014}" srcOrd="0" destOrd="0" parTransId="{4B696023-8E5A-4ED9-B5DC-CAC1A0BB687A}" sibTransId="{693F2186-0180-43F5-AB92-1330CB774DC4}"/>
    <dgm:cxn modelId="{340F4489-2D94-48F4-8CCF-73260F0BB3E3}" type="presOf" srcId="{B2D31716-401A-4E66-AA6C-BAB5296E3B13}" destId="{FBF1F4F4-721B-426F-B686-8077AC14141F}" srcOrd="0" destOrd="2" presId="urn:microsoft.com/office/officeart/2005/8/layout/target3"/>
    <dgm:cxn modelId="{8FB3DE10-F077-48A1-A94C-A2C5A39E014D}" type="presOf" srcId="{7EAA572F-B635-4627-A7F8-B66B866A4BC0}" destId="{A6952458-1100-4B61-8E0C-F08FF7AFF238}" srcOrd="0" destOrd="0" presId="urn:microsoft.com/office/officeart/2005/8/layout/target3"/>
    <dgm:cxn modelId="{F8D103E3-E001-4793-8039-87AA607FE9E9}" type="presOf" srcId="{81D61C71-372B-4165-B047-0E2C19F990C3}" destId="{652C5AAA-96C0-4EDF-ABE5-AA4BC6977BAD}" srcOrd="1" destOrd="0" presId="urn:microsoft.com/office/officeart/2005/8/layout/target3"/>
    <dgm:cxn modelId="{65B2F2BF-F844-43E4-9DB2-46DF8210E1C5}" type="presOf" srcId="{CF5D1B6B-DBFF-4682-A1E7-C08A95024CC7}" destId="{0EA94975-D0DF-440F-8CF4-A72FF3319F68}" srcOrd="0" destOrd="5" presId="urn:microsoft.com/office/officeart/2005/8/layout/target3"/>
    <dgm:cxn modelId="{D9BE69CD-D7F8-4415-8A6B-ED96808571C9}" type="presParOf" srcId="{C8FFEF79-B4E4-4D53-96B3-D064A65F4995}" destId="{C584AB48-345E-4764-AD6D-B248E5452F54}" srcOrd="0" destOrd="0" presId="urn:microsoft.com/office/officeart/2005/8/layout/target3"/>
    <dgm:cxn modelId="{44A0E7F8-C098-48D4-BA8D-216E9EF52E06}" type="presParOf" srcId="{C8FFEF79-B4E4-4D53-96B3-D064A65F4995}" destId="{99A5D4F3-4920-458F-90EB-61F8FAB58210}" srcOrd="1" destOrd="0" presId="urn:microsoft.com/office/officeart/2005/8/layout/target3"/>
    <dgm:cxn modelId="{693736B5-E555-447E-9C5B-81F39BA706A3}" type="presParOf" srcId="{C8FFEF79-B4E4-4D53-96B3-D064A65F4995}" destId="{8872CCFE-0290-4B5A-B583-E0D6CC8733C6}" srcOrd="2" destOrd="0" presId="urn:microsoft.com/office/officeart/2005/8/layout/target3"/>
    <dgm:cxn modelId="{4137B91D-28E0-4D8C-8E25-EB2FF4FB5639}" type="presParOf" srcId="{C8FFEF79-B4E4-4D53-96B3-D064A65F4995}" destId="{48A88F90-3A94-4846-9D2B-681C66FF91D5}" srcOrd="3" destOrd="0" presId="urn:microsoft.com/office/officeart/2005/8/layout/target3"/>
    <dgm:cxn modelId="{B3ED8A7E-13B1-4F9A-AE34-8ABC38B0233B}" type="presParOf" srcId="{C8FFEF79-B4E4-4D53-96B3-D064A65F4995}" destId="{BCE6944A-2868-4F35-BBA2-8FA53650AA11}" srcOrd="4" destOrd="0" presId="urn:microsoft.com/office/officeart/2005/8/layout/target3"/>
    <dgm:cxn modelId="{6646EEA1-0B6A-4D66-8C51-C761024DC5A6}" type="presParOf" srcId="{C8FFEF79-B4E4-4D53-96B3-D064A65F4995}" destId="{5C094B23-2088-4676-A3F9-3972D5490514}" srcOrd="5" destOrd="0" presId="urn:microsoft.com/office/officeart/2005/8/layout/target3"/>
    <dgm:cxn modelId="{9750E7A4-E61B-41D9-B168-5957867459D0}" type="presParOf" srcId="{C8FFEF79-B4E4-4D53-96B3-D064A65F4995}" destId="{F56B9BDB-2F30-4E10-BEA2-882FF627EC07}" srcOrd="6" destOrd="0" presId="urn:microsoft.com/office/officeart/2005/8/layout/target3"/>
    <dgm:cxn modelId="{9A9B0136-CBD1-4CA6-B1F2-F6DBE9EA5E85}" type="presParOf" srcId="{C8FFEF79-B4E4-4D53-96B3-D064A65F4995}" destId="{4CEFA20F-36FF-4FEC-ADD8-322471D52AC5}" srcOrd="7" destOrd="0" presId="urn:microsoft.com/office/officeart/2005/8/layout/target3"/>
    <dgm:cxn modelId="{662A1721-0D1C-45DE-BC8C-EC1FC0369B0B}" type="presParOf" srcId="{C8FFEF79-B4E4-4D53-96B3-D064A65F4995}" destId="{A6952458-1100-4B61-8E0C-F08FF7AFF238}" srcOrd="8" destOrd="0" presId="urn:microsoft.com/office/officeart/2005/8/layout/target3"/>
    <dgm:cxn modelId="{7378BA99-6399-4827-AF22-B9BDF02BF577}" type="presParOf" srcId="{C8FFEF79-B4E4-4D53-96B3-D064A65F4995}" destId="{82038BA3-FFFE-4A0C-9A55-0D8837CE40FC}" srcOrd="9" destOrd="0" presId="urn:microsoft.com/office/officeart/2005/8/layout/target3"/>
    <dgm:cxn modelId="{C83ABA75-8E65-46E3-91C7-FEB55DC19532}" type="presParOf" srcId="{C8FFEF79-B4E4-4D53-96B3-D064A65F4995}" destId="{40F84389-2380-4878-ABB6-4A565B7BD9A4}" srcOrd="10" destOrd="0" presId="urn:microsoft.com/office/officeart/2005/8/layout/target3"/>
    <dgm:cxn modelId="{AD282A6D-BDD0-4A70-A974-7DB20E669399}" type="presParOf" srcId="{C8FFEF79-B4E4-4D53-96B3-D064A65F4995}" destId="{652C5AAA-96C0-4EDF-ABE5-AA4BC6977BAD}" srcOrd="11" destOrd="0" presId="urn:microsoft.com/office/officeart/2005/8/layout/target3"/>
    <dgm:cxn modelId="{DBDD5AED-5E12-405D-8526-292995401D53}" type="presParOf" srcId="{C8FFEF79-B4E4-4D53-96B3-D064A65F4995}" destId="{FBF1F4F4-721B-426F-B686-8077AC14141F}" srcOrd="12" destOrd="0" presId="urn:microsoft.com/office/officeart/2005/8/layout/target3"/>
    <dgm:cxn modelId="{472E24D1-4F3E-4F28-82BE-804F25B96FA2}" type="presParOf" srcId="{C8FFEF79-B4E4-4D53-96B3-D064A65F4995}" destId="{950CD6E8-78FC-4633-A721-2688BB11C67E}" srcOrd="13" destOrd="0" presId="urn:microsoft.com/office/officeart/2005/8/layout/target3"/>
    <dgm:cxn modelId="{1855BC9B-2A37-4D10-843D-E9B359D34038}" type="presParOf" srcId="{C8FFEF79-B4E4-4D53-96B3-D064A65F4995}" destId="{0EA94975-D0DF-440F-8CF4-A72FF3319F68}" srcOrd="14" destOrd="0" presId="urn:microsoft.com/office/officeart/2005/8/layout/targe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584AB48-345E-4764-AD6D-B248E5452F54}">
      <dsp:nvSpPr>
        <dsp:cNvPr id="0" name=""/>
        <dsp:cNvSpPr/>
      </dsp:nvSpPr>
      <dsp:spPr>
        <a:xfrm>
          <a:off x="-222432" y="0"/>
          <a:ext cx="4063999" cy="4063999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72CCFE-0290-4B5A-B583-E0D6CC8733C6}">
      <dsp:nvSpPr>
        <dsp:cNvPr id="0" name=""/>
        <dsp:cNvSpPr/>
      </dsp:nvSpPr>
      <dsp:spPr>
        <a:xfrm>
          <a:off x="1809567" y="0"/>
          <a:ext cx="6788471" cy="40639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Принципы организации урока  </a:t>
          </a:r>
          <a:endParaRPr lang="ru-RU" sz="1600" kern="1200" dirty="0"/>
        </a:p>
      </dsp:txBody>
      <dsp:txXfrm>
        <a:off x="1809567" y="0"/>
        <a:ext cx="3394235" cy="1219202"/>
      </dsp:txXfrm>
    </dsp:sp>
    <dsp:sp modelId="{BCE6944A-2868-4F35-BBA2-8FA53650AA11}">
      <dsp:nvSpPr>
        <dsp:cNvPr id="0" name=""/>
        <dsp:cNvSpPr/>
      </dsp:nvSpPr>
      <dsp:spPr>
        <a:xfrm>
          <a:off x="488768" y="1219202"/>
          <a:ext cx="2641597" cy="2641597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094B23-2088-4676-A3F9-3972D5490514}">
      <dsp:nvSpPr>
        <dsp:cNvPr id="0" name=""/>
        <dsp:cNvSpPr/>
      </dsp:nvSpPr>
      <dsp:spPr>
        <a:xfrm>
          <a:off x="1809567" y="1219202"/>
          <a:ext cx="6788471" cy="26415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Формы организации  урока </a:t>
          </a:r>
          <a:endParaRPr lang="ru-RU" sz="1600" kern="1200" dirty="0"/>
        </a:p>
      </dsp:txBody>
      <dsp:txXfrm>
        <a:off x="1809567" y="1219202"/>
        <a:ext cx="3394235" cy="1219198"/>
      </dsp:txXfrm>
    </dsp:sp>
    <dsp:sp modelId="{4CEFA20F-36FF-4FEC-ADD8-322471D52AC5}">
      <dsp:nvSpPr>
        <dsp:cNvPr id="0" name=""/>
        <dsp:cNvSpPr/>
      </dsp:nvSpPr>
      <dsp:spPr>
        <a:xfrm>
          <a:off x="1199967" y="2438401"/>
          <a:ext cx="1219198" cy="1219198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952458-1100-4B61-8E0C-F08FF7AFF238}">
      <dsp:nvSpPr>
        <dsp:cNvPr id="0" name=""/>
        <dsp:cNvSpPr/>
      </dsp:nvSpPr>
      <dsp:spPr>
        <a:xfrm>
          <a:off x="1809567" y="2438401"/>
          <a:ext cx="6788471" cy="121919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Методы организации урока </a:t>
          </a:r>
          <a:endParaRPr lang="ru-RU" sz="1600" kern="1200" dirty="0"/>
        </a:p>
      </dsp:txBody>
      <dsp:txXfrm>
        <a:off x="1809567" y="2438401"/>
        <a:ext cx="3394235" cy="1219198"/>
      </dsp:txXfrm>
    </dsp:sp>
    <dsp:sp modelId="{40F84389-2380-4878-ABB6-4A565B7BD9A4}">
      <dsp:nvSpPr>
        <dsp:cNvPr id="0" name=""/>
        <dsp:cNvSpPr/>
      </dsp:nvSpPr>
      <dsp:spPr>
        <a:xfrm>
          <a:off x="4902955" y="0"/>
          <a:ext cx="3995932" cy="1219202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Доступности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Наглядности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Системности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Воспитательный  </a:t>
          </a:r>
          <a:endParaRPr lang="ru-RU" sz="1600" kern="1200" dirty="0"/>
        </a:p>
      </dsp:txBody>
      <dsp:txXfrm>
        <a:off x="4902955" y="0"/>
        <a:ext cx="3995932" cy="1219202"/>
      </dsp:txXfrm>
    </dsp:sp>
    <dsp:sp modelId="{FBF1F4F4-721B-426F-B686-8077AC14141F}">
      <dsp:nvSpPr>
        <dsp:cNvPr id="0" name=""/>
        <dsp:cNvSpPr/>
      </dsp:nvSpPr>
      <dsp:spPr>
        <a:xfrm>
          <a:off x="4758937" y="1219202"/>
          <a:ext cx="4283967" cy="1219198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Индивидуальная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Групповая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Фронтальная </a:t>
          </a:r>
          <a:endParaRPr lang="ru-RU" sz="1600" kern="1200" dirty="0"/>
        </a:p>
      </dsp:txBody>
      <dsp:txXfrm>
        <a:off x="4758937" y="1219202"/>
        <a:ext cx="4283967" cy="1219198"/>
      </dsp:txXfrm>
    </dsp:sp>
    <dsp:sp modelId="{0EA94975-D0DF-440F-8CF4-A72FF3319F68}">
      <dsp:nvSpPr>
        <dsp:cNvPr id="0" name=""/>
        <dsp:cNvSpPr/>
      </dsp:nvSpPr>
      <dsp:spPr>
        <a:xfrm>
          <a:off x="4830946" y="2438401"/>
          <a:ext cx="4139949" cy="1219198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Объяснительно- иллюстративная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Частично- поисковый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Самосовершенствования  и самоорганизации 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Игровых технологий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Соревновательный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/>
        </a:p>
      </dsp:txBody>
      <dsp:txXfrm>
        <a:off x="4830946" y="2438401"/>
        <a:ext cx="4139949" cy="12191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hyperlink" Target="http://www.bashinform.ru/upload/iblock/2ad/1426784_M01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115616" y="2420888"/>
            <a:ext cx="7630616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ВСЕРОССИЙСКИЙ ФЕСТИВАЛЬ ПЕДАГОГИЧЕСКИХ ИДЕЙ «ОТКРЫТЫЙ УРОК»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Раздел: « Спорт и здоровье детей»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611560" y="4149080"/>
            <a:ext cx="7704856" cy="1080120"/>
          </a:xfrm>
        </p:spPr>
        <p:txBody>
          <a:bodyPr>
            <a:normAutofit fontScale="92500" lnSpcReduction="20000"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Эффективность урока прикладного плавания, его составляющие с учетов ФГОС второго поколения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899592" y="332656"/>
            <a:ext cx="7630616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МКОУ </a:t>
            </a:r>
            <a:r>
              <a:rPr lang="ru-RU" sz="1400" b="1" dirty="0" err="1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Троицко-Сунгурская</a:t>
            </a: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СОШ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МО</a:t>
            </a:r>
            <a:r>
              <a:rPr kumimoji="0" lang="ru-RU" sz="14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«Новоспасский район» Ульяновская область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Подзаголовок 5"/>
          <p:cNvSpPr txBox="1">
            <a:spLocks/>
          </p:cNvSpPr>
          <p:nvPr/>
        </p:nvSpPr>
        <p:spPr>
          <a:xfrm>
            <a:off x="6335688" y="4797152"/>
            <a:ext cx="2808312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Работу</a:t>
            </a:r>
            <a:r>
              <a:rPr kumimoji="0" lang="ru-RU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выполнила :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1400" baseline="0" dirty="0" smtClean="0">
                <a:latin typeface="Times New Roman" pitchFamily="18" charset="0"/>
                <a:cs typeface="Times New Roman" pitchFamily="18" charset="0"/>
              </a:rPr>
              <a:t>Мерзлякова Оксана Викторовна,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kumimoji="0" lang="ru-RU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читель</a:t>
            </a:r>
            <a:r>
              <a:rPr kumimoji="0" lang="ru-RU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физической культуры                                 высшей квалификационной категории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Подзаголовок 5"/>
          <p:cNvSpPr txBox="1">
            <a:spLocks/>
          </p:cNvSpPr>
          <p:nvPr/>
        </p:nvSpPr>
        <p:spPr>
          <a:xfrm>
            <a:off x="3203848" y="6093296"/>
            <a:ext cx="2771800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2013г. 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382000" cy="10698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Совершенствование техники плавания под водой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700808"/>
            <a:ext cx="4041648" cy="607966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Оказание помощи                          уставшему пловцу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16016" y="1700808"/>
            <a:ext cx="4041775" cy="576064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«Буксир»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2" name="Picture 2" descr="D:\Мои документы\МКОУ Троицко-Сунгурская СОШ спорт\2012-2013год фото\Урок в школе плавание Ганина\DSCF4348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7544" y="2564904"/>
            <a:ext cx="4041775" cy="3031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</p:pic>
      <p:pic>
        <p:nvPicPr>
          <p:cNvPr id="30723" name="Picture 3" descr="D:\Мои документы\МКОУ Троицко-Сунгурская СОШ спорт\2012-2013год фото\Урок в школе плавание Ганина\DSCF4339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8024" y="2564904"/>
            <a:ext cx="4041775" cy="303133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</p:pic>
      <p:sp>
        <p:nvSpPr>
          <p:cNvPr id="9" name="Содержимое 2"/>
          <p:cNvSpPr txBox="1">
            <a:spLocks/>
          </p:cNvSpPr>
          <p:nvPr/>
        </p:nvSpPr>
        <p:spPr>
          <a:xfrm>
            <a:off x="467544" y="5805264"/>
            <a:ext cx="8439472" cy="8614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Основная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часть урока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556792"/>
            <a:ext cx="4041648" cy="457200"/>
          </a:xfrm>
        </p:spPr>
        <p:txBody>
          <a:bodyPr/>
          <a:lstStyle/>
          <a:p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Самоорганизация </a:t>
            </a:r>
          </a:p>
          <a:p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16016" y="1556792"/>
            <a:ext cx="4041775" cy="457200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Самоконтроль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95536" y="2276872"/>
            <a:ext cx="4041648" cy="3886200"/>
          </a:xfrm>
        </p:spPr>
        <p:txBody>
          <a:bodyPr/>
          <a:lstStyle/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соответствие возрасту учащихся;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физической подготовке 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учетом возрастных психологических особенностей;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 учетом группы здоровья </a:t>
            </a:r>
          </a:p>
          <a:p>
            <a:pPr>
              <a:buFontTx/>
              <a:buChar char="-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6016" y="2276872"/>
            <a:ext cx="4041775" cy="388620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по частоте сердечных сокращений (ЧСС);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по субъективным ощущениям (эмпирический способ- уровню обращаю внимание на восстановления  дыхания);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по соматического здоровья учащихся (определяется нагрузка по рекомендации врача и самочувствию)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382000" cy="63023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  за  нагрузкой комплексной направленности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5" name="Picture 1" descr="L:\основные документы старые все\работа по школе 2012-2013 учебный год\Конкурс професс. пед. мастерства область мерзлякова о.в\Ульяновск конкурс проф. пед. мастерства мой урок\getImageCA3QUCX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3568" y="4653136"/>
            <a:ext cx="3655955" cy="1916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</p:pic>
      <p:sp>
        <p:nvSpPr>
          <p:cNvPr id="9" name="Содержимое 2"/>
          <p:cNvSpPr txBox="1">
            <a:spLocks/>
          </p:cNvSpPr>
          <p:nvPr/>
        </p:nvSpPr>
        <p:spPr>
          <a:xfrm>
            <a:off x="4355976" y="5805264"/>
            <a:ext cx="4551040" cy="8614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ru-RU" noProof="0" dirty="0" err="1" smtClean="0">
                <a:latin typeface="Times New Roman" pitchFamily="18" charset="0"/>
                <a:cs typeface="Times New Roman" pitchFamily="18" charset="0"/>
              </a:rPr>
              <a:t>Пульсометрия</a:t>
            </a:r>
            <a:r>
              <a:rPr lang="ru-RU" noProof="0" dirty="0" smtClean="0">
                <a:latin typeface="Times New Roman" pitchFamily="18" charset="0"/>
                <a:cs typeface="Times New Roman" pitchFamily="18" charset="0"/>
              </a:rPr>
              <a:t>  в течение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урока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836712"/>
            <a:ext cx="8382000" cy="50405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Релаксация 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556792"/>
            <a:ext cx="8439472" cy="1224136"/>
          </a:xfrm>
        </p:spPr>
        <p:txBody>
          <a:bodyPr/>
          <a:lstStyle/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произвольное или непроизвольное состояние покоя, расслабленности, связанное с полным или частичным мышечным расслаблением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4" name="Picture 2" descr="F:\СПОРТИВНАЯ СУББОТА 2012-2013 год\суббота сайт короткий вариант\02.03 игры наводе\DSCF3438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/>
          <a:srcRect r="-137"/>
          <a:stretch>
            <a:fillRect/>
          </a:stretch>
        </p:blipFill>
        <p:spPr bwMode="auto">
          <a:xfrm>
            <a:off x="0" y="2996952"/>
            <a:ext cx="4324872" cy="245000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</p:pic>
      <p:pic>
        <p:nvPicPr>
          <p:cNvPr id="28675" name="Picture 3" descr="L:\основные документы старые все\работа по школе 2012-2013 учебный год\Конкурс професс. пед. мастерства область мерзлякова о.в\Ульяновск конкурс проф. пед. мастерства мой урок\getImageCA4X1O0J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4221088"/>
            <a:ext cx="4400488" cy="244827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</p:pic>
      <p:sp>
        <p:nvSpPr>
          <p:cNvPr id="9" name="Содержимое 2"/>
          <p:cNvSpPr txBox="1">
            <a:spLocks/>
          </p:cNvSpPr>
          <p:nvPr/>
        </p:nvSpPr>
        <p:spPr>
          <a:xfrm>
            <a:off x="-396552" y="5877272"/>
            <a:ext cx="5256584" cy="9807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Заключительная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часть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урока </a:t>
            </a: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(после полученной нагрузки)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84584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Деятельностный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личностно-ориентированный                    подход в обучении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 txBox="1">
            <a:spLocks/>
          </p:cNvSpPr>
          <p:nvPr/>
        </p:nvSpPr>
        <p:spPr>
          <a:xfrm>
            <a:off x="5364089" y="1916832"/>
            <a:ext cx="3779912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Д</a:t>
            </a:r>
            <a:r>
              <a:rPr kumimoji="0" lang="ru-RU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омашнее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задание:                           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-  развивать  выносливость и силовую подготовленность;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Tx/>
              <a:buChar char="-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самостоятельное изучение видов и техники выполнения элементов прикладного плавания  используя  специальную литературу и  сеть интернет;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lang="ru-RU" sz="2000" noProof="0" dirty="0" smtClean="0">
                <a:latin typeface="Times New Roman" pitchFamily="18" charset="0"/>
                <a:cs typeface="Times New Roman" pitchFamily="18" charset="0"/>
              </a:rPr>
              <a:t>-  подготовит доклад о спортсменах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которые примут участие в соревнованиях  «СОЧИ -2014»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L:\основные документы старые все\работа по школе 2012-2013 учебный год\Конкурс професс. пед. мастерства область мерзлякова о.в\Ульяновск конкурс проф. пед. мастерства мой урок\getImageCAPL3IVE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7544" y="1916832"/>
            <a:ext cx="4832086" cy="362406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0" y="5996537"/>
            <a:ext cx="5832648" cy="8614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ru-RU" noProof="0" dirty="0" smtClean="0">
                <a:latin typeface="Times New Roman" pitchFamily="18" charset="0"/>
                <a:cs typeface="Times New Roman" pitchFamily="18" charset="0"/>
              </a:rPr>
              <a:t>Заключительная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часть урока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64807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Рефлексия 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539552" y="1412776"/>
            <a:ext cx="8352928" cy="26642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Проведение рефлексии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помогает осмыслить свои действия и провести самооценку по качеству выполнения заданий на уроке.</a:t>
            </a:r>
          </a:p>
          <a:p>
            <a:pPr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Мишень настроения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зависимости от настроения прикрепи кружок-попадание в одной из цветовых зон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Красный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отличное настроение, так как у меня все получилось</a:t>
            </a:r>
          </a:p>
          <a:p>
            <a:pPr lvl="0">
              <a:buNone/>
            </a:pPr>
            <a:r>
              <a:rPr lang="ru-RU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Желтый–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хорошее настроение, у меня не все получилось, так как хотелось</a:t>
            </a:r>
          </a:p>
          <a:p>
            <a:pPr lvl="0">
              <a:buNone/>
            </a:pP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Зеленый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плохое настроение, у меня не получилось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5" name="Picture 1" descr="D:\Мои документы\МКОУ Троицко-Сунгурская СОШ спорт\2012-2013год фото\Урок в школе плавание Ганина\DSCF435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79712" y="4509120"/>
            <a:ext cx="5040560" cy="214688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755576" y="1772816"/>
            <a:ext cx="8079432" cy="417383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Обучение элементам прикладного плавания проходит дифференцированно: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зависимости от степени сложности, по уровню усвоения элементов;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соотношение объема и интенсивности нагрузки скоростного характера;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выдерживается в ходе урока  благоприятный физиологический фон для нагрузок;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задания урока должны сочетаться с воздействиями силового характера, так как силовые упражнения предшествуют скоростным  и  в  обратной последовательности: СИЛОВЫЕ =&gt; СКОРОСТНЫЕ =&gt; НА ВЫНОСЛИВОСТЬ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748464" cy="10698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    комплексной рациональной последовательностью урока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19256" cy="72008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 – «Совершенствование  техники  прикладного плавания»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1124744"/>
            <a:ext cx="8686800" cy="55172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Цель урока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  «Применение знаний,  навыков и умений прикладного плавания в чрезвычайной сложившейся ситуации»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                                                                                                                                                                                                                                                            I. ОБРАЗОВАТЕЛЬНЫЕ: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совершенствовать умения  плавать в одежде;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совершенствовать способы ныряния; 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совершенствовать навыки транспортировки предметов  над водой;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совершенствовать умение оказать помощь уставшему пловцу;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совершенствовать способы отдыха на воде.                                                    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II. ОЗДОРОВИТЕЛЬНЫЕ И РАЗВИВАЮЩИЕ: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способствовать закаливанию организма;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развитию  дыхательной 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сердечно-сосудистой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систем организма;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развить   силовые качества, координацию движений;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развитие информационной и коммуникативной компетентности учащихся; 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развитие навыков самоорганизации и самообразования на основе обучения прикладному плаванию.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III. ВОСПИТАТЕЛЬНЫЕ: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воспитание чувства ответственности, дисциплины и товарищескую взаимопомощь;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воспитать потребность в регулярных занятиях спортом;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воспитать культуру ЗОЖ.</a:t>
            </a: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0698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Учебно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познавательной деятельности формирующая знания  и информационную компетентность учащихся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323528" y="2132856"/>
          <a:ext cx="882047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93610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Сергей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Пунько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Оксана Савченко, 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Михаил Зимин, Павел Полтавцев 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обладатели полного комплекта медалей 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Паралимпийских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игр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(по плаванию)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Павел Полтавцев выиграл золото на Паралимпиаде"/>
          <p:cNvPicPr>
            <a:picLocks noGrp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76056" y="4437112"/>
            <a:ext cx="2664296" cy="2160240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9" name="Рисунок 8" descr="http://www.chevstr.ru/wp-content/uploads/2011/07/Михаил-Зимин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55776" y="3717032"/>
            <a:ext cx="2462203" cy="314096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" name="Рисунок 10" descr="Оксана Савченко – чемпионка России на завершившейся Паралимпиаде-2012 в Лондоне">
            <a:hlinkClick r:id="rId4" tooltip="&quot;Фото: Официальный сайт Паралимпиады-2012&quot;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64088" y="2420888"/>
            <a:ext cx="3528392" cy="1944216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2" name="Рисунок 11" descr="http://sport.megafon.ru/i/articles/paralympics/punko_v_londone_bylo_slozhnee_chem_v_afinah_i_pekine/61892_3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2132856"/>
            <a:ext cx="2330012" cy="3456383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692696"/>
            <a:ext cx="8382000" cy="79208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Наглядное пособие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 Обучение  плаванию  на начальном этапе»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0" y="1628800"/>
            <a:ext cx="4499992" cy="1008112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Техника работы   рук  кролем на груди:</a:t>
            </a:r>
          </a:p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скольжение, положение тела в воде, дыхание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572000" y="1628800"/>
            <a:ext cx="4320480" cy="1008112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Техника работы  ног кролем на спине:</a:t>
            </a:r>
          </a:p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скольжение, положение  тела в воде, дыхание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8" descr="PICT0036"/>
          <p:cNvPicPr>
            <a:picLocks noGrp="1"/>
          </p:cNvPicPr>
          <p:nvPr>
            <p:ph sz="quarter" idx="2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251520" y="2996952"/>
            <a:ext cx="4248472" cy="3240360"/>
          </a:xfrm>
          <a:prstGeom prst="rect">
            <a:avLst/>
          </a:prstGeom>
          <a:solidFill>
            <a:srgbClr val="800000"/>
          </a:solidFill>
          <a:ln w="57150" cmpd="thickThin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0" name="Содержимое 9" descr="PICT0038"/>
          <p:cNvPicPr>
            <a:picLocks noGrp="1"/>
          </p:cNvPicPr>
          <p:nvPr>
            <p:ph sz="quarter" idx="4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4008" y="2924944"/>
            <a:ext cx="4320480" cy="3312368"/>
          </a:xfrm>
          <a:prstGeom prst="rect">
            <a:avLst/>
          </a:prstGeom>
          <a:solidFill>
            <a:srgbClr val="800000"/>
          </a:solidFill>
          <a:ln w="28575" cmpd="thinThick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382000" cy="50405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Средства обучения плаванию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95536" y="1340768"/>
            <a:ext cx="4041648" cy="673224"/>
          </a:xfrm>
        </p:spPr>
        <p:txBody>
          <a:bodyPr/>
          <a:lstStyle/>
          <a:p>
            <a:pPr algn="ctr"/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Общеразвивающие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упражнения                       на суше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4716016" y="1412776"/>
            <a:ext cx="4113783" cy="601216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Специальные физические упражнения в воде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>
          <a:xfrm>
            <a:off x="467544" y="5805264"/>
            <a:ext cx="8439472" cy="8614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Подготовительная часть урока</a:t>
            </a: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1" name="Picture 1" descr="L:\основные документы старые все\работа по школе 2012-2013 учебный год\Конкурс професс. пед. мастерства область мерзлякова о.в\Ульяновск конкурс проф. пед. мастерства мой урок\getImageCAVQTFVO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71533" y="2600908"/>
            <a:ext cx="3984443" cy="2988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</p:pic>
      <p:pic>
        <p:nvPicPr>
          <p:cNvPr id="10242" name="Picture 2" descr="L:\основные документы старые все\работа по школе 2012-2013 учебный год\Конкурс професс. пед. мастерства область мерзлякова о.в\Ульяновск конкурс проф. пед. мастерства мой урок\getImageCAXWFDDV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6016" y="2588568"/>
            <a:ext cx="3960440" cy="297033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382000" cy="72008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Средства обучения плаванию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51520" y="1340768"/>
            <a:ext cx="4041648" cy="504056"/>
          </a:xfrm>
        </p:spPr>
        <p:txBody>
          <a:bodyPr/>
          <a:lstStyle/>
          <a:p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Подвижные игры на воде</a:t>
            </a:r>
          </a:p>
          <a:p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4644008" y="1340768"/>
            <a:ext cx="4027239" cy="497306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Подвижные игры  под водой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8" descr="E:\Спорт открытие ФОКА\печатать\DSCF3423.JPG"/>
          <p:cNvPicPr>
            <a:picLocks noGrp="1"/>
          </p:cNvPicPr>
          <p:nvPr>
            <p:ph sz="quarter" idx="2"/>
          </p:nvPr>
        </p:nvPicPr>
        <p:blipFill rotWithShape="1">
          <a:blip r:embed="rId2" cstate="email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/>
        </p:blipFill>
        <p:spPr bwMode="auto">
          <a:xfrm>
            <a:off x="251520" y="2636912"/>
            <a:ext cx="3888432" cy="2808312"/>
          </a:xfrm>
          <a:prstGeom prst="rect">
            <a:avLst/>
          </a:prstGeom>
          <a:noFill/>
          <a:ln w="15875">
            <a:solidFill>
              <a:schemeClr val="tx1"/>
            </a:solidFill>
          </a:ln>
          <a:extLst>
            <a:ext uri="{53640926-AAD7-44D8-BBD7-CCE9431645EC}">
              <a14:shadowObscured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/>
            </a:ext>
          </a:extLst>
        </p:spPr>
      </p:pic>
      <p:pic>
        <p:nvPicPr>
          <p:cNvPr id="9218" name="Picture 2" descr="F:\СПОРТИВНАЯ СУББОТА 2012-2013 год\суббота сайт короткий вариант\02.03 игры наводе\DSCF3433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4008" y="2636912"/>
            <a:ext cx="3816424" cy="276130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</p:pic>
      <p:sp>
        <p:nvSpPr>
          <p:cNvPr id="14" name="Содержимое 2"/>
          <p:cNvSpPr txBox="1">
            <a:spLocks/>
          </p:cNvSpPr>
          <p:nvPr/>
        </p:nvSpPr>
        <p:spPr>
          <a:xfrm>
            <a:off x="467544" y="5805264"/>
            <a:ext cx="8439472" cy="8614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Подготовительная часть урока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382000" cy="10698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Комплексное применение основ знаний и умений                         по плаванию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23528" y="1772816"/>
            <a:ext cx="4248472" cy="457200"/>
          </a:xfrm>
        </p:spPr>
        <p:txBody>
          <a:bodyPr/>
          <a:lstStyle/>
          <a:p>
            <a:pPr algn="ctr"/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Техника скольжения  кролем на груди</a:t>
            </a:r>
          </a:p>
          <a:p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4716016" y="1772816"/>
            <a:ext cx="4248472" cy="457200"/>
          </a:xfrm>
        </p:spPr>
        <p:txBody>
          <a:bodyPr/>
          <a:lstStyle/>
          <a:p>
            <a:pPr algn="ctr"/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Техника скольжения кролем на спине</a:t>
            </a:r>
          </a:p>
          <a:p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Содержимое 9" descr="E:\Спорт открытие ФОКА\печатать\DSCF3404.JPG"/>
          <p:cNvPicPr>
            <a:picLocks noGrp="1"/>
          </p:cNvPicPr>
          <p:nvPr>
            <p:ph sz="quarter" idx="4"/>
          </p:nvPr>
        </p:nvPicPr>
        <p:blipFill rotWithShape="1">
          <a:blip r:embed="rId2" cstate="email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/>
        </p:blipFill>
        <p:spPr bwMode="auto">
          <a:xfrm>
            <a:off x="4644008" y="2708920"/>
            <a:ext cx="4113783" cy="2952328"/>
          </a:xfrm>
          <a:prstGeom prst="rect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xtLst>
            <a:ext uri="{53640926-AAD7-44D8-BBD7-CCE9431645EC}">
              <a14:shadowObscured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/>
            </a:ext>
          </a:extLst>
        </p:spPr>
      </p:pic>
      <p:pic>
        <p:nvPicPr>
          <p:cNvPr id="11" name="Picture 2" descr="F:\СПОРТИВНАЯ СУББОТА 2012-2013 год\суббота сайт короткий вариант\02.03 игры наводе\DSCF3409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7544" y="2708920"/>
            <a:ext cx="3902968" cy="292722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</p:pic>
      <p:sp>
        <p:nvSpPr>
          <p:cNvPr id="13" name="Содержимое 2"/>
          <p:cNvSpPr txBox="1">
            <a:spLocks/>
          </p:cNvSpPr>
          <p:nvPr/>
        </p:nvSpPr>
        <p:spPr>
          <a:xfrm>
            <a:off x="467544" y="5805264"/>
            <a:ext cx="8439472" cy="8614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Подготовительная часть урока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382000" cy="55780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Совершенствование техники «Прикладного плавания»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8" name="Picture 2" descr="D:\Мои документы\МКОУ Троицко-Сунгурская СОШ спорт\2012-2013год фото\Урок в школе плавание Ганина\DSCF4308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2636912"/>
            <a:ext cx="4041775" cy="3031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</p:pic>
      <p:pic>
        <p:nvPicPr>
          <p:cNvPr id="29699" name="Picture 3" descr="D:\Мои документы\МКОУ Троицко-Сунгурская СОШ спорт\2012-2013год фото\Урок в школе плавание Ганина\DSCF4319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4008" y="2636912"/>
            <a:ext cx="4041775" cy="303133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</p:pic>
      <p:sp>
        <p:nvSpPr>
          <p:cNvPr id="9" name="Содержимое 6"/>
          <p:cNvSpPr txBox="1">
            <a:spLocks/>
          </p:cNvSpPr>
          <p:nvPr/>
        </p:nvSpPr>
        <p:spPr>
          <a:xfrm>
            <a:off x="899592" y="5733256"/>
            <a:ext cx="7488832" cy="7200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Текст 2"/>
          <p:cNvSpPr>
            <a:spLocks noGrp="1"/>
          </p:cNvSpPr>
          <p:nvPr>
            <p:ph type="body" idx="1"/>
          </p:nvPr>
        </p:nvSpPr>
        <p:spPr>
          <a:xfrm>
            <a:off x="323528" y="1484784"/>
            <a:ext cx="4041648" cy="529208"/>
          </a:xfrm>
        </p:spPr>
        <p:txBody>
          <a:bodyPr/>
          <a:lstStyle/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ехника  переноса предмета (плавание боком)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Текст 2"/>
          <p:cNvSpPr>
            <a:spLocks noGrp="1"/>
          </p:cNvSpPr>
          <p:nvPr>
            <p:ph type="body" idx="1"/>
          </p:nvPr>
        </p:nvSpPr>
        <p:spPr>
          <a:xfrm>
            <a:off x="4499992" y="1484784"/>
            <a:ext cx="4329680" cy="576064"/>
          </a:xfrm>
        </p:spPr>
        <p:txBody>
          <a:bodyPr/>
          <a:lstStyle/>
          <a:p>
            <a:pPr lvl="0" algn="ctr"/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Техника переноса предмета </a:t>
            </a:r>
          </a:p>
          <a:p>
            <a:pPr lvl="0"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(плавание  на спине брассом)  </a:t>
            </a:r>
            <a:endParaRPr lang="ru-RU" sz="1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467544" y="5805264"/>
            <a:ext cx="8439472" cy="8614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Основная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часть урока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278</TotalTime>
  <Words>500</Words>
  <Application>Microsoft Office PowerPoint</Application>
  <PresentationFormat>Экран (4:3)</PresentationFormat>
  <Paragraphs>109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Городская</vt:lpstr>
      <vt:lpstr>ВСЕРОССИЙСКИЙ ФЕСТИВАЛЬ ПЕДАГОГИЧЕСКИХ ИДЕЙ «ОТКРЫТЫЙ УРОК»  Раздел: « Спорт и здоровье детей» </vt:lpstr>
      <vt:lpstr>Тема – «Совершенствование  техники  прикладного плавания»</vt:lpstr>
      <vt:lpstr>Учебно – познавательной деятельности формирующая знания  и информационную компетентность учащихся</vt:lpstr>
      <vt:lpstr> Сергей Пунько, Оксана Савченко,  Михаил Зимин, Павел Полтавцев  обладатели полного комплекта медалей  Паралимпийских игр (по плаванию)</vt:lpstr>
      <vt:lpstr>Наглядное пособие  « Обучение  плаванию  на начальном этапе»</vt:lpstr>
      <vt:lpstr>Средства обучения плаванию</vt:lpstr>
      <vt:lpstr>Средства обучения плаванию</vt:lpstr>
      <vt:lpstr>Комплексное применение основ знаний и умений                         по плаванию</vt:lpstr>
      <vt:lpstr>Совершенствование техники «Прикладного плавания»</vt:lpstr>
      <vt:lpstr>Совершенствование техники плавания под водой</vt:lpstr>
      <vt:lpstr>Контроль  за  нагрузкой комплексной направленности </vt:lpstr>
      <vt:lpstr>Релаксация </vt:lpstr>
      <vt:lpstr>Деятельностный и личностно-ориентированный                    подход в обучении</vt:lpstr>
      <vt:lpstr>Рефлексия </vt:lpstr>
      <vt:lpstr>Контроль    комплексной рациональной последовательностью урока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Наглядное пособие « Обучение  плаванию для учителей и воспитателей оздоровительных летних лагерей»</dc:title>
  <dc:creator>Пользователь</dc:creator>
  <cp:lastModifiedBy>Tata</cp:lastModifiedBy>
  <cp:revision>32</cp:revision>
  <dcterms:created xsi:type="dcterms:W3CDTF">2013-12-24T08:01:43Z</dcterms:created>
  <dcterms:modified xsi:type="dcterms:W3CDTF">2014-03-06T18:43:41Z</dcterms:modified>
</cp:coreProperties>
</file>