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1" r:id="rId6"/>
    <p:sldId id="260" r:id="rId7"/>
    <p:sldId id="263" r:id="rId8"/>
    <p:sldId id="266" r:id="rId9"/>
    <p:sldId id="264" r:id="rId10"/>
    <p:sldId id="26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3" d="100"/>
          <a:sy n="73" d="100"/>
        </p:scale>
        <p:origin x="-1296"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B7415B-2F6A-4FF8-8751-5B71CB59A171}"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361955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B7415B-2F6A-4FF8-8751-5B71CB59A171}"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189525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B7415B-2F6A-4FF8-8751-5B71CB59A171}"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197451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B7415B-2F6A-4FF8-8751-5B71CB59A171}"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182158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B7415B-2F6A-4FF8-8751-5B71CB59A171}"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400196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B7415B-2F6A-4FF8-8751-5B71CB59A171}"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42880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B7415B-2F6A-4FF8-8751-5B71CB59A171}" type="datetimeFigureOut">
              <a:rPr lang="ru-RU" smtClean="0"/>
              <a:t>15.12.2013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106060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B7415B-2F6A-4FF8-8751-5B71CB59A171}" type="datetimeFigureOut">
              <a:rPr lang="ru-RU" smtClean="0"/>
              <a:t>15.12.2013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201051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B7415B-2F6A-4FF8-8751-5B71CB59A171}" type="datetimeFigureOut">
              <a:rPr lang="ru-RU" smtClean="0"/>
              <a:t>15.12.2013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413499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B7415B-2F6A-4FF8-8751-5B71CB59A171}"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130085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B7415B-2F6A-4FF8-8751-5B71CB59A171}"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103D38-73ED-4193-8A19-D7FC1F9177DC}" type="slidenum">
              <a:rPr lang="ru-RU" smtClean="0"/>
              <a:t>‹#›</a:t>
            </a:fld>
            <a:endParaRPr lang="ru-RU"/>
          </a:p>
        </p:txBody>
      </p:sp>
    </p:spTree>
    <p:extLst>
      <p:ext uri="{BB962C8B-B14F-4D97-AF65-F5344CB8AC3E}">
        <p14:creationId xmlns:p14="http://schemas.microsoft.com/office/powerpoint/2010/main" val="120025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7415B-2F6A-4FF8-8751-5B71CB59A171}" type="datetimeFigureOut">
              <a:rPr lang="ru-RU" smtClean="0"/>
              <a:t>15.12.2013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03D38-73ED-4193-8A19-D7FC1F9177DC}" type="slidenum">
              <a:rPr lang="ru-RU" smtClean="0"/>
              <a:t>‹#›</a:t>
            </a:fld>
            <a:endParaRPr lang="ru-RU"/>
          </a:p>
        </p:txBody>
      </p:sp>
    </p:spTree>
    <p:extLst>
      <p:ext uri="{BB962C8B-B14F-4D97-AF65-F5344CB8AC3E}">
        <p14:creationId xmlns:p14="http://schemas.microsoft.com/office/powerpoint/2010/main" val="392086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novostey.com/i4/2009/04/19/8987a33461ee948a7f54b3d1d61032ed.JPEG" TargetMode="External"/><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hyperlink" Target="http://img1.liveinternet.ru/images/attach/c/2/73/544/73544407_cca1b291cba942f8b337b5d2ec718d0dFull1.jpg"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best-antique.ru/inostr/images/20070404133423_big.jpg" TargetMode="External"/><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biblephoto.ucoz.ru/_ph/1/2/888645386.gi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alpha-hunter.ru/ProductImages/%D0%9D%D0%BE%D0%B6%20%D0%9E_097630f51-865f-4.jpeg" TargetMode="External"/><Relationship Id="rId18" Type="http://schemas.microsoft.com/office/2007/relationships/hdphoto" Target="../media/hdphoto7.wdp"/><Relationship Id="rId26" Type="http://schemas.openxmlformats.org/officeDocument/2006/relationships/image" Target="../media/image14.png"/><Relationship Id="rId3" Type="http://schemas.openxmlformats.org/officeDocument/2006/relationships/image" Target="../media/image6.jpeg"/><Relationship Id="rId21" Type="http://schemas.microsoft.com/office/2007/relationships/hdphoto" Target="../media/hdphoto8.wdp"/><Relationship Id="rId7" Type="http://schemas.openxmlformats.org/officeDocument/2006/relationships/hyperlink" Target="http://splitka.ru/upload/iblock/1e0/1e02c8ea8f937b92a3519f35c589ec48.jpg" TargetMode="External"/><Relationship Id="rId12" Type="http://schemas.microsoft.com/office/2007/relationships/hdphoto" Target="../media/hdphoto5.wdp"/><Relationship Id="rId17" Type="http://schemas.openxmlformats.org/officeDocument/2006/relationships/image" Target="../media/image11.png"/><Relationship Id="rId25" Type="http://schemas.openxmlformats.org/officeDocument/2006/relationships/hyperlink" Target="http://900igr.net/datai/eda/Ovoschi-2.files/0006-005-Kapusta-belokochannaja.jpg" TargetMode="External"/><Relationship Id="rId2" Type="http://schemas.openxmlformats.org/officeDocument/2006/relationships/hyperlink" Target="http://www.agentiadecarte.ro/wp-content/uploads/2010/07/lemn04.jpg" TargetMode="External"/><Relationship Id="rId16" Type="http://schemas.openxmlformats.org/officeDocument/2006/relationships/hyperlink" Target="http://paint-net.ru/img5/img55/55139.jpg" TargetMode="External"/><Relationship Id="rId20" Type="http://schemas.openxmlformats.org/officeDocument/2006/relationships/image" Target="../media/image12.png"/><Relationship Id="rId29"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24" Type="http://schemas.microsoft.com/office/2007/relationships/hdphoto" Target="../media/hdphoto9.wdp"/><Relationship Id="rId5" Type="http://schemas.openxmlformats.org/officeDocument/2006/relationships/image" Target="../media/image7.png"/><Relationship Id="rId15" Type="http://schemas.microsoft.com/office/2007/relationships/hdphoto" Target="../media/hdphoto6.wdp"/><Relationship Id="rId23" Type="http://schemas.openxmlformats.org/officeDocument/2006/relationships/image" Target="../media/image13.png"/><Relationship Id="rId28" Type="http://schemas.openxmlformats.org/officeDocument/2006/relationships/hyperlink" Target="http://www.xrest.ru/images/collection/00363/111/original.jpg" TargetMode="External"/><Relationship Id="rId10" Type="http://schemas.openxmlformats.org/officeDocument/2006/relationships/hyperlink" Target="http://img-fotki.yandex.ru/get/5311/131624064.10/0_68109_dcb0ec90_L.jpg" TargetMode="External"/><Relationship Id="rId19" Type="http://schemas.openxmlformats.org/officeDocument/2006/relationships/hyperlink" Target="http://baby-scool.narod.ru/media/img/zagadki/bol/baklazan_bol.jpg" TargetMode="External"/><Relationship Id="rId4" Type="http://schemas.openxmlformats.org/officeDocument/2006/relationships/hyperlink" Target="http://copypast.ru/uploads/posts/1261060648_foodpictures_9c58cbb4.jpg" TargetMode="External"/><Relationship Id="rId9" Type="http://schemas.microsoft.com/office/2007/relationships/hdphoto" Target="../media/hdphoto4.wdp"/><Relationship Id="rId14" Type="http://schemas.openxmlformats.org/officeDocument/2006/relationships/image" Target="../media/image10.png"/><Relationship Id="rId22" Type="http://schemas.openxmlformats.org/officeDocument/2006/relationships/hyperlink" Target="http://s003.radikal.ru/i204/1108/2a/5476cab7370f.jpg" TargetMode="External"/><Relationship Id="rId27"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ilvanaford.files.wordpress.com/2008/10/el-cordero-perdido-del-parson.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jpeg"/><Relationship Id="rId3" Type="http://schemas.openxmlformats.org/officeDocument/2006/relationships/image" Target="../media/image17.jpeg"/><Relationship Id="rId7" Type="http://schemas.microsoft.com/office/2007/relationships/hdphoto" Target="../media/hdphoto12.wdp"/><Relationship Id="rId12" Type="http://schemas.openxmlformats.org/officeDocument/2006/relationships/hyperlink" Target="http://images.marthastewart.com/images/content/pub/ms_living/2005Q1/la101222_0305_botanical_ht_xl.jpg" TargetMode="External"/><Relationship Id="rId2" Type="http://schemas.openxmlformats.org/officeDocument/2006/relationships/hyperlink" Target="http://leno4ka-1996.narod.ru/13.jpg" TargetMode="Externa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14.wdp"/><Relationship Id="rId5" Type="http://schemas.microsoft.com/office/2007/relationships/hdphoto" Target="../media/hdphoto11.wdp"/><Relationship Id="rId10" Type="http://schemas.openxmlformats.org/officeDocument/2006/relationships/image" Target="../media/image21.png"/><Relationship Id="rId4" Type="http://schemas.openxmlformats.org/officeDocument/2006/relationships/image" Target="../media/image18.png"/><Relationship Id="rId9" Type="http://schemas.microsoft.com/office/2007/relationships/hdphoto" Target="../media/hdphoto13.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microsoft.com/office/2007/relationships/hdphoto" Target="../media/hdphoto15.wdp"/></Relationships>
</file>

<file path=ppt/slides/_rels/slide7.xml.rels><?xml version="1.0" encoding="UTF-8" standalone="yes"?>
<Relationships xmlns="http://schemas.openxmlformats.org/package/2006/relationships"><Relationship Id="rId3" Type="http://schemas.openxmlformats.org/officeDocument/2006/relationships/hyperlink" Target="http://data.czechtourism.com/akce/foto/2008-08-04-0932-velikonocni-akce-praha-2/0b3aebe1-61f7-11dd-a719-001a64a218ce.jpg"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o6oi.ru/main.php/113876-2/0016.jpg"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images2.hiboox.com/images/1509/2a1ec25108b49735c201634fa7c87b34.gi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tatic.guim.co.uk/sys-images/Travel/Pix/pictures/2007/03/23/EasterEggsGetty460.gif" TargetMode="External"/><Relationship Id="rId1" Type="http://schemas.openxmlformats.org/officeDocument/2006/relationships/slideLayout" Target="../slideLayouts/slideLayout2.xml"/><Relationship Id="rId4" Type="http://schemas.microsoft.com/office/2007/relationships/hdphoto" Target="../media/hdphoto1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а 76 из 15024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5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1368" y="-106987"/>
            <a:ext cx="7416824" cy="1323439"/>
          </a:xfrm>
          <a:prstGeom prst="rect">
            <a:avLst/>
          </a:prstGeom>
          <a:noFill/>
        </p:spPr>
        <p:txBody>
          <a:bodyPr wrap="square" rtlCol="0">
            <a:spAutoFit/>
          </a:bodyPr>
          <a:lstStyle/>
          <a:p>
            <a:r>
              <a:rPr lang="fr-FR" sz="8000" smtClean="0">
                <a:solidFill>
                  <a:schemeClr val="accent5">
                    <a:lumMod val="75000"/>
                  </a:schemeClr>
                </a:solidFill>
                <a:latin typeface="Blackadder ITC" pitchFamily="82" charset="0"/>
              </a:rPr>
              <a:t>P</a:t>
            </a:r>
            <a:r>
              <a:rPr lang="fr-FR" sz="4400" smtClean="0">
                <a:solidFill>
                  <a:schemeClr val="accent5">
                    <a:lumMod val="75000"/>
                  </a:schemeClr>
                </a:solidFill>
                <a:latin typeface="Bookman Old Style" pitchFamily="18" charset="0"/>
              </a:rPr>
              <a:t>â</a:t>
            </a:r>
            <a:r>
              <a:rPr lang="en-US" sz="8000" smtClean="0">
                <a:solidFill>
                  <a:schemeClr val="accent5">
                    <a:lumMod val="75000"/>
                  </a:schemeClr>
                </a:solidFill>
                <a:latin typeface="Blackadder ITC" pitchFamily="82" charset="0"/>
              </a:rPr>
              <a:t>q</a:t>
            </a:r>
            <a:r>
              <a:rPr lang="fr-FR" sz="8000" dirty="0" smtClean="0">
                <a:solidFill>
                  <a:schemeClr val="accent5">
                    <a:lumMod val="75000"/>
                  </a:schemeClr>
                </a:solidFill>
                <a:latin typeface="Blackadder ITC" pitchFamily="82" charset="0"/>
              </a:rPr>
              <a:t>ues    en   France</a:t>
            </a:r>
            <a:endParaRPr lang="ru-RU" sz="8000" dirty="0">
              <a:solidFill>
                <a:schemeClr val="accent5">
                  <a:lumMod val="75000"/>
                </a:schemeClr>
              </a:solidFill>
              <a:latin typeface="Mistral" pitchFamily="66"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07919">
            <a:off x="2107144" y="2222570"/>
            <a:ext cx="1835113" cy="235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Картинка 131 из 148730">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571" b="91429" l="12844" r="88257"/>
                    </a14:imgEffect>
                  </a14:imgLayer>
                </a14:imgProps>
              </a:ext>
              <a:ext uri="{28A0092B-C50C-407E-A947-70E740481C1C}">
                <a14:useLocalDpi xmlns:a14="http://schemas.microsoft.com/office/drawing/2010/main" val="0"/>
              </a:ext>
            </a:extLst>
          </a:blip>
          <a:srcRect/>
          <a:stretch>
            <a:fillRect/>
          </a:stretch>
        </p:blipFill>
        <p:spPr bwMode="auto">
          <a:xfrm rot="1538509">
            <a:off x="5468440" y="2344584"/>
            <a:ext cx="2160241" cy="277844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Картинка 177 из 148730">
            <a:hlinkClick r:id="rId8"/>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348" b="90000" l="21400" r="80400"/>
                    </a14:imgEffect>
                  </a14:imgLayer>
                </a14:imgProps>
              </a:ext>
              <a:ext uri="{28A0092B-C50C-407E-A947-70E740481C1C}">
                <a14:useLocalDpi xmlns:a14="http://schemas.microsoft.com/office/drawing/2010/main" val="0"/>
              </a:ext>
            </a:extLst>
          </a:blip>
          <a:srcRect/>
          <a:stretch>
            <a:fillRect/>
          </a:stretch>
        </p:blipFill>
        <p:spPr bwMode="auto">
          <a:xfrm>
            <a:off x="3099785" y="934175"/>
            <a:ext cx="3088447" cy="28464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19401" y="6205102"/>
            <a:ext cx="1800200" cy="369332"/>
          </a:xfrm>
          <a:prstGeom prst="rect">
            <a:avLst/>
          </a:prstGeom>
          <a:noFill/>
        </p:spPr>
        <p:txBody>
          <a:bodyPr wrap="square" rtlCol="0">
            <a:spAutoFit/>
          </a:bodyPr>
          <a:lstStyle/>
          <a:p>
            <a:r>
              <a:rPr lang="en-US" dirty="0" smtClean="0"/>
              <a:t> </a:t>
            </a:r>
            <a:endParaRPr lang="ru-RU" dirty="0"/>
          </a:p>
        </p:txBody>
      </p:sp>
    </p:spTree>
    <p:extLst>
      <p:ext uri="{BB962C8B-B14F-4D97-AF65-F5344CB8AC3E}">
        <p14:creationId xmlns:p14="http://schemas.microsoft.com/office/powerpoint/2010/main" val="3381766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anim calcmode="lin" valueType="num">
                                      <p:cBhvr additive="base">
                                        <p:cTn id="30" dur="500" fill="hold"/>
                                        <p:tgtEl>
                                          <p:spTgt spid="1029"/>
                                        </p:tgtEl>
                                        <p:attrNameLst>
                                          <p:attrName>ppt_x</p:attrName>
                                        </p:attrNameLst>
                                      </p:cBhvr>
                                      <p:tavLst>
                                        <p:tav tm="0">
                                          <p:val>
                                            <p:strVal val="#ppt_x"/>
                                          </p:val>
                                        </p:tav>
                                        <p:tav tm="100000">
                                          <p:val>
                                            <p:strVal val="#ppt_x"/>
                                          </p:val>
                                        </p:tav>
                                      </p:tavLst>
                                    </p:anim>
                                    <p:anim calcmode="lin" valueType="num">
                                      <p:cBhvr additive="base">
                                        <p:cTn id="31"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1035"/>
                                        </p:tgtEl>
                                        <p:attrNameLst>
                                          <p:attrName>style.visibility</p:attrName>
                                        </p:attrNameLst>
                                      </p:cBhvr>
                                      <p:to>
                                        <p:strVal val="visible"/>
                                      </p:to>
                                    </p:set>
                                    <p:anim calcmode="lin" valueType="num">
                                      <p:cBhvr additive="base">
                                        <p:cTn id="36" dur="500" fill="hold"/>
                                        <p:tgtEl>
                                          <p:spTgt spid="1035"/>
                                        </p:tgtEl>
                                        <p:attrNameLst>
                                          <p:attrName>ppt_x</p:attrName>
                                        </p:attrNameLst>
                                      </p:cBhvr>
                                      <p:tavLst>
                                        <p:tav tm="0">
                                          <p:val>
                                            <p:strVal val="#ppt_x"/>
                                          </p:val>
                                        </p:tav>
                                        <p:tav tm="100000">
                                          <p:val>
                                            <p:strVal val="#ppt_x"/>
                                          </p:val>
                                        </p:tav>
                                      </p:tavLst>
                                    </p:anim>
                                    <p:anim calcmode="lin" valueType="num">
                                      <p:cBhvr additive="base">
                                        <p:cTn id="37" dur="500" fill="hold"/>
                                        <p:tgtEl>
                                          <p:spTgt spid="10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 calcmode="lin" valueType="num">
                                      <p:cBhvr additive="base">
                                        <p:cTn id="42" dur="500" fill="hold"/>
                                        <p:tgtEl>
                                          <p:spTgt spid="1033"/>
                                        </p:tgtEl>
                                        <p:attrNameLst>
                                          <p:attrName>ppt_x</p:attrName>
                                        </p:attrNameLst>
                                      </p:cBhvr>
                                      <p:tavLst>
                                        <p:tav tm="0">
                                          <p:val>
                                            <p:strVal val="#ppt_x"/>
                                          </p:val>
                                        </p:tav>
                                        <p:tav tm="100000">
                                          <p:val>
                                            <p:strVal val="#ppt_x"/>
                                          </p:val>
                                        </p:tav>
                                      </p:tavLst>
                                    </p:anim>
                                    <p:anim calcmode="lin" valueType="num">
                                      <p:cBhvr additive="base">
                                        <p:cTn id="43" dur="500" fill="hold"/>
                                        <p:tgtEl>
                                          <p:spTgt spid="103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80">
                                          <p:stCondLst>
                                            <p:cond delay="0"/>
                                          </p:stCondLst>
                                        </p:cTn>
                                        <p:tgtEl>
                                          <p:spTgt spid="2"/>
                                        </p:tgtEl>
                                      </p:cBhvr>
                                    </p:animEffect>
                                    <p:anim calcmode="lin" valueType="num">
                                      <p:cBhvr>
                                        <p:cTn id="4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gtEl>
                                      </p:cBhvr>
                                      <p:to x="100000" y="60000"/>
                                    </p:animScale>
                                    <p:animScale>
                                      <p:cBhvr>
                                        <p:cTn id="55" dur="166" decel="50000">
                                          <p:stCondLst>
                                            <p:cond delay="676"/>
                                          </p:stCondLst>
                                        </p:cTn>
                                        <p:tgtEl>
                                          <p:spTgt spid="2"/>
                                        </p:tgtEl>
                                      </p:cBhvr>
                                      <p:to x="100000" y="100000"/>
                                    </p:animScale>
                                    <p:animScale>
                                      <p:cBhvr>
                                        <p:cTn id="56" dur="26">
                                          <p:stCondLst>
                                            <p:cond delay="1312"/>
                                          </p:stCondLst>
                                        </p:cTn>
                                        <p:tgtEl>
                                          <p:spTgt spid="2"/>
                                        </p:tgtEl>
                                      </p:cBhvr>
                                      <p:to x="100000" y="80000"/>
                                    </p:animScale>
                                    <p:animScale>
                                      <p:cBhvr>
                                        <p:cTn id="57" dur="166" decel="50000">
                                          <p:stCondLst>
                                            <p:cond delay="1338"/>
                                          </p:stCondLst>
                                        </p:cTn>
                                        <p:tgtEl>
                                          <p:spTgt spid="2"/>
                                        </p:tgtEl>
                                      </p:cBhvr>
                                      <p:to x="100000" y="100000"/>
                                    </p:animScale>
                                    <p:animScale>
                                      <p:cBhvr>
                                        <p:cTn id="58" dur="26">
                                          <p:stCondLst>
                                            <p:cond delay="1642"/>
                                          </p:stCondLst>
                                        </p:cTn>
                                        <p:tgtEl>
                                          <p:spTgt spid="2"/>
                                        </p:tgtEl>
                                      </p:cBhvr>
                                      <p:to x="100000" y="90000"/>
                                    </p:animScale>
                                    <p:animScale>
                                      <p:cBhvr>
                                        <p:cTn id="59" dur="166" decel="50000">
                                          <p:stCondLst>
                                            <p:cond delay="1668"/>
                                          </p:stCondLst>
                                        </p:cTn>
                                        <p:tgtEl>
                                          <p:spTgt spid="2"/>
                                        </p:tgtEl>
                                      </p:cBhvr>
                                      <p:to x="100000" y="100000"/>
                                    </p:animScale>
                                    <p:animScale>
                                      <p:cBhvr>
                                        <p:cTn id="60" dur="26">
                                          <p:stCondLst>
                                            <p:cond delay="1808"/>
                                          </p:stCondLst>
                                        </p:cTn>
                                        <p:tgtEl>
                                          <p:spTgt spid="2"/>
                                        </p:tgtEl>
                                      </p:cBhvr>
                                      <p:to x="100000" y="95000"/>
                                    </p:animScale>
                                    <p:animScale>
                                      <p:cBhvr>
                                        <p:cTn id="61"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79348"/>
            <a:ext cx="6552728" cy="369332"/>
          </a:xfrm>
          <a:prstGeom prst="rect">
            <a:avLst/>
          </a:prstGeom>
          <a:noFill/>
        </p:spPr>
        <p:txBody>
          <a:bodyPr wrap="square" rtlCol="0">
            <a:spAutoFit/>
          </a:bodyPr>
          <a:lstStyle/>
          <a:p>
            <a:r>
              <a:rPr lang="en-US" dirty="0" smtClean="0">
                <a:solidFill>
                  <a:srgbClr val="7030A0"/>
                </a:solidFill>
                <a:latin typeface="MV Boli" pitchFamily="2" charset="0"/>
                <a:cs typeface="MV Boli" pitchFamily="2" charset="0"/>
              </a:rPr>
              <a:t>1) </a:t>
            </a:r>
            <a:r>
              <a:rPr lang="en-US" dirty="0" err="1" smtClean="0">
                <a:solidFill>
                  <a:srgbClr val="7030A0"/>
                </a:solidFill>
                <a:latin typeface="MV Boli" pitchFamily="2" charset="0"/>
                <a:cs typeface="MV Boli" pitchFamily="2" charset="0"/>
              </a:rPr>
              <a:t>Quels</a:t>
            </a:r>
            <a:r>
              <a:rPr lang="en-US" dirty="0" smtClean="0">
                <a:solidFill>
                  <a:srgbClr val="7030A0"/>
                </a:solidFill>
                <a:latin typeface="MV Boli" pitchFamily="2" charset="0"/>
                <a:cs typeface="MV Boli" pitchFamily="2" charset="0"/>
              </a:rPr>
              <a:t> </a:t>
            </a:r>
            <a:r>
              <a:rPr lang="en-US" dirty="0" err="1" smtClean="0">
                <a:solidFill>
                  <a:srgbClr val="7030A0"/>
                </a:solidFill>
                <a:latin typeface="MV Boli" pitchFamily="2" charset="0"/>
                <a:cs typeface="MV Boli" pitchFamily="2" charset="0"/>
              </a:rPr>
              <a:t>sont</a:t>
            </a:r>
            <a:r>
              <a:rPr lang="en-US" dirty="0" smtClean="0">
                <a:solidFill>
                  <a:srgbClr val="7030A0"/>
                </a:solidFill>
                <a:latin typeface="MV Boli" pitchFamily="2" charset="0"/>
                <a:cs typeface="MV Boli" pitchFamily="2" charset="0"/>
              </a:rPr>
              <a:t> les </a:t>
            </a:r>
            <a:r>
              <a:rPr lang="en-US" dirty="0" err="1" smtClean="0">
                <a:solidFill>
                  <a:srgbClr val="7030A0"/>
                </a:solidFill>
                <a:latin typeface="MV Boli" pitchFamily="2" charset="0"/>
                <a:cs typeface="MV Boli" pitchFamily="2" charset="0"/>
              </a:rPr>
              <a:t>symboles</a:t>
            </a:r>
            <a:r>
              <a:rPr lang="en-US" dirty="0" smtClean="0">
                <a:solidFill>
                  <a:srgbClr val="7030A0"/>
                </a:solidFill>
                <a:latin typeface="MV Boli" pitchFamily="2" charset="0"/>
                <a:cs typeface="MV Boli" pitchFamily="2" charset="0"/>
              </a:rPr>
              <a:t> de </a:t>
            </a:r>
            <a:r>
              <a:rPr lang="en-US" smtClean="0">
                <a:solidFill>
                  <a:srgbClr val="7030A0"/>
                </a:solidFill>
                <a:latin typeface="MV Boli" pitchFamily="2" charset="0"/>
                <a:cs typeface="MV Boli" pitchFamily="2" charset="0"/>
              </a:rPr>
              <a:t>P</a:t>
            </a:r>
            <a:r>
              <a:rPr lang="en-US" smtClean="0">
                <a:solidFill>
                  <a:srgbClr val="7030A0"/>
                </a:solidFill>
                <a:latin typeface="Times New Roman"/>
                <a:cs typeface="Times New Roman"/>
              </a:rPr>
              <a:t>â</a:t>
            </a:r>
            <a:r>
              <a:rPr lang="en-US" smtClean="0">
                <a:solidFill>
                  <a:srgbClr val="7030A0"/>
                </a:solidFill>
                <a:latin typeface="MV Boli" pitchFamily="2" charset="0"/>
                <a:cs typeface="MV Boli" pitchFamily="2" charset="0"/>
              </a:rPr>
              <a:t>ques</a:t>
            </a:r>
            <a:r>
              <a:rPr lang="en-US" dirty="0" smtClean="0">
                <a:solidFill>
                  <a:srgbClr val="7030A0"/>
                </a:solidFill>
                <a:latin typeface="MV Boli" pitchFamily="2" charset="0"/>
                <a:cs typeface="MV Boli" pitchFamily="2" charset="0"/>
              </a:rPr>
              <a:t> en France?</a:t>
            </a:r>
          </a:p>
        </p:txBody>
      </p:sp>
      <p:sp>
        <p:nvSpPr>
          <p:cNvPr id="3" name="TextBox 2"/>
          <p:cNvSpPr txBox="1"/>
          <p:nvPr/>
        </p:nvSpPr>
        <p:spPr>
          <a:xfrm>
            <a:off x="1043608" y="663079"/>
            <a:ext cx="6552728" cy="923330"/>
          </a:xfrm>
          <a:prstGeom prst="rect">
            <a:avLst/>
          </a:prstGeom>
          <a:noFill/>
        </p:spPr>
        <p:txBody>
          <a:bodyPr wrap="square" rtlCol="0">
            <a:spAutoFit/>
          </a:bodyPr>
          <a:lstStyle/>
          <a:p>
            <a:pPr marL="342900" indent="-342900">
              <a:buAutoNum type="arabicPeriod"/>
            </a:pPr>
            <a:r>
              <a:rPr lang="en-US" dirty="0" smtClean="0">
                <a:latin typeface="MV Boli" pitchFamily="2" charset="0"/>
                <a:cs typeface="MV Boli" pitchFamily="2" charset="0"/>
              </a:rPr>
              <a:t>Le </a:t>
            </a:r>
            <a:r>
              <a:rPr lang="en-US" dirty="0" err="1" smtClean="0">
                <a:latin typeface="MV Boli" pitchFamily="2" charset="0"/>
                <a:cs typeface="MV Boli" pitchFamily="2" charset="0"/>
              </a:rPr>
              <a:t>poisson</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Le </a:t>
            </a:r>
            <a:r>
              <a:rPr lang="en-US" dirty="0" err="1" smtClean="0">
                <a:latin typeface="MV Boli" pitchFamily="2" charset="0"/>
                <a:cs typeface="MV Boli" pitchFamily="2" charset="0"/>
              </a:rPr>
              <a:t>soleil</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Le lapin</a:t>
            </a:r>
            <a:endParaRPr lang="ru-RU" dirty="0">
              <a:cs typeface="MV Boli" pitchFamily="2" charset="0"/>
            </a:endParaRPr>
          </a:p>
        </p:txBody>
      </p:sp>
      <p:sp>
        <p:nvSpPr>
          <p:cNvPr id="4" name="TextBox 3"/>
          <p:cNvSpPr txBox="1"/>
          <p:nvPr/>
        </p:nvSpPr>
        <p:spPr>
          <a:xfrm>
            <a:off x="1043608" y="1700808"/>
            <a:ext cx="4248472" cy="1477328"/>
          </a:xfrm>
          <a:prstGeom prst="rect">
            <a:avLst/>
          </a:prstGeom>
          <a:noFill/>
        </p:spPr>
        <p:txBody>
          <a:bodyPr wrap="square" rtlCol="0">
            <a:spAutoFit/>
          </a:bodyPr>
          <a:lstStyle/>
          <a:p>
            <a:r>
              <a:rPr lang="en-US" dirty="0" smtClean="0">
                <a:solidFill>
                  <a:srgbClr val="0070C0"/>
                </a:solidFill>
                <a:latin typeface="MV Boli" pitchFamily="2" charset="0"/>
                <a:cs typeface="MV Boli" pitchFamily="2" charset="0"/>
              </a:rPr>
              <a:t>2) </a:t>
            </a:r>
            <a:r>
              <a:rPr lang="en-US" dirty="0" err="1" smtClean="0">
                <a:solidFill>
                  <a:srgbClr val="0070C0"/>
                </a:solidFill>
                <a:latin typeface="MV Boli" pitchFamily="2" charset="0"/>
                <a:cs typeface="MV Boli" pitchFamily="2" charset="0"/>
              </a:rPr>
              <a:t>Qu</a:t>
            </a:r>
            <a:r>
              <a:rPr lang="en-US" dirty="0" smtClean="0">
                <a:solidFill>
                  <a:srgbClr val="0070C0"/>
                </a:solidFill>
                <a:latin typeface="MV Boli" pitchFamily="2" charset="0"/>
                <a:cs typeface="MV Boli" pitchFamily="2" charset="0"/>
              </a:rPr>
              <a:t>’ </a:t>
            </a:r>
            <a:r>
              <a:rPr lang="en-US" dirty="0" err="1" smtClean="0">
                <a:solidFill>
                  <a:srgbClr val="0070C0"/>
                </a:solidFill>
                <a:latin typeface="MV Boli" pitchFamily="2" charset="0"/>
                <a:cs typeface="MV Boli" pitchFamily="2" charset="0"/>
              </a:rPr>
              <a:t>est-ce</a:t>
            </a:r>
            <a:r>
              <a:rPr lang="en-US" dirty="0" smtClean="0">
                <a:solidFill>
                  <a:srgbClr val="0070C0"/>
                </a:solidFill>
                <a:latin typeface="MV Boli" pitchFamily="2" charset="0"/>
                <a:cs typeface="MV Boli" pitchFamily="2" charset="0"/>
              </a:rPr>
              <a:t> </a:t>
            </a:r>
            <a:r>
              <a:rPr lang="en-US" dirty="0" err="1" smtClean="0">
                <a:solidFill>
                  <a:srgbClr val="0070C0"/>
                </a:solidFill>
                <a:latin typeface="MV Boli" pitchFamily="2" charset="0"/>
                <a:cs typeface="MV Boli" pitchFamily="2" charset="0"/>
              </a:rPr>
              <a:t>qu</a:t>
            </a:r>
            <a:r>
              <a:rPr lang="en-US" dirty="0" smtClean="0">
                <a:solidFill>
                  <a:srgbClr val="0070C0"/>
                </a:solidFill>
                <a:latin typeface="MV Boli" pitchFamily="2" charset="0"/>
                <a:cs typeface="MV Boli" pitchFamily="2" charset="0"/>
              </a:rPr>
              <a:t>’ on </a:t>
            </a:r>
            <a:r>
              <a:rPr lang="en-US" dirty="0" err="1" smtClean="0">
                <a:solidFill>
                  <a:srgbClr val="0070C0"/>
                </a:solidFill>
                <a:latin typeface="MV Boli" pitchFamily="2" charset="0"/>
                <a:cs typeface="MV Boli" pitchFamily="2" charset="0"/>
              </a:rPr>
              <a:t>peut</a:t>
            </a:r>
            <a:r>
              <a:rPr lang="en-US" dirty="0" smtClean="0">
                <a:solidFill>
                  <a:srgbClr val="0070C0"/>
                </a:solidFill>
                <a:latin typeface="MV Boli" pitchFamily="2" charset="0"/>
                <a:cs typeface="MV Boli" pitchFamily="2" charset="0"/>
              </a:rPr>
              <a:t> manger pendant la </a:t>
            </a:r>
            <a:r>
              <a:rPr lang="en-US" dirty="0" err="1" smtClean="0">
                <a:solidFill>
                  <a:srgbClr val="0070C0"/>
                </a:solidFill>
                <a:latin typeface="MV Boli" pitchFamily="2" charset="0"/>
                <a:cs typeface="MV Boli" pitchFamily="2" charset="0"/>
              </a:rPr>
              <a:t>carême</a:t>
            </a:r>
            <a:r>
              <a:rPr lang="en-US" dirty="0" smtClean="0">
                <a:solidFill>
                  <a:srgbClr val="0070C0"/>
                </a:solidFill>
                <a:latin typeface="MV Boli" pitchFamily="2" charset="0"/>
                <a:cs typeface="MV Boli" pitchFamily="2" charset="0"/>
              </a:rPr>
              <a:t>?</a:t>
            </a:r>
          </a:p>
          <a:p>
            <a:pPr marL="342900" indent="-342900">
              <a:buAutoNum type="arabicPeriod"/>
            </a:pPr>
            <a:r>
              <a:rPr lang="en-US" dirty="0" smtClean="0">
                <a:latin typeface="MV Boli" pitchFamily="2" charset="0"/>
                <a:cs typeface="MV Boli" pitchFamily="2" charset="0"/>
              </a:rPr>
              <a:t>Du </a:t>
            </a:r>
            <a:r>
              <a:rPr lang="en-US" dirty="0" err="1" smtClean="0">
                <a:latin typeface="MV Boli" pitchFamily="2" charset="0"/>
                <a:cs typeface="MV Boli" pitchFamily="2" charset="0"/>
              </a:rPr>
              <a:t>poisson</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Des </a:t>
            </a:r>
            <a:r>
              <a:rPr lang="en-US" dirty="0" err="1" smtClean="0">
                <a:latin typeface="MV Boli" pitchFamily="2" charset="0"/>
                <a:cs typeface="MV Boli" pitchFamily="2" charset="0"/>
              </a:rPr>
              <a:t>tomates</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Du </a:t>
            </a:r>
            <a:r>
              <a:rPr lang="en-US" dirty="0" err="1" smtClean="0">
                <a:latin typeface="MV Boli" pitchFamily="2" charset="0"/>
                <a:cs typeface="MV Boli" pitchFamily="2" charset="0"/>
              </a:rPr>
              <a:t>fromage</a:t>
            </a:r>
            <a:endParaRPr lang="en-US" dirty="0" smtClean="0">
              <a:latin typeface="MV Boli" pitchFamily="2" charset="0"/>
              <a:cs typeface="MV Boli" pitchFamily="2" charset="0"/>
            </a:endParaRPr>
          </a:p>
        </p:txBody>
      </p:sp>
      <p:sp>
        <p:nvSpPr>
          <p:cNvPr id="6" name="TextBox 5"/>
          <p:cNvSpPr txBox="1"/>
          <p:nvPr/>
        </p:nvSpPr>
        <p:spPr>
          <a:xfrm>
            <a:off x="1010450" y="3429000"/>
            <a:ext cx="4824536" cy="1477328"/>
          </a:xfrm>
          <a:prstGeom prst="rect">
            <a:avLst/>
          </a:prstGeom>
          <a:noFill/>
        </p:spPr>
        <p:txBody>
          <a:bodyPr wrap="square" rtlCol="0">
            <a:spAutoFit/>
          </a:bodyPr>
          <a:lstStyle/>
          <a:p>
            <a:r>
              <a:rPr lang="en-US" dirty="0" smtClean="0">
                <a:solidFill>
                  <a:schemeClr val="accent6">
                    <a:lumMod val="50000"/>
                  </a:schemeClr>
                </a:solidFill>
                <a:latin typeface="MV Boli" pitchFamily="2" charset="0"/>
                <a:cs typeface="MV Boli" pitchFamily="2" charset="0"/>
              </a:rPr>
              <a:t>3) </a:t>
            </a:r>
            <a:r>
              <a:rPr lang="en-US" dirty="0" err="1" smtClean="0">
                <a:solidFill>
                  <a:schemeClr val="accent6">
                    <a:lumMod val="50000"/>
                  </a:schemeClr>
                </a:solidFill>
                <a:latin typeface="MV Boli" pitchFamily="2" charset="0"/>
                <a:cs typeface="MV Boli" pitchFamily="2" charset="0"/>
              </a:rPr>
              <a:t>Qu</a:t>
            </a:r>
            <a:r>
              <a:rPr lang="en-US" dirty="0" smtClean="0">
                <a:solidFill>
                  <a:schemeClr val="accent6">
                    <a:lumMod val="50000"/>
                  </a:schemeClr>
                </a:solidFill>
                <a:latin typeface="MV Boli" pitchFamily="2" charset="0"/>
                <a:cs typeface="MV Boli" pitchFamily="2" charset="0"/>
              </a:rPr>
              <a:t>’ </a:t>
            </a:r>
            <a:r>
              <a:rPr lang="en-US" dirty="0" err="1" smtClean="0">
                <a:solidFill>
                  <a:schemeClr val="accent6">
                    <a:lumMod val="50000"/>
                  </a:schemeClr>
                </a:solidFill>
                <a:latin typeface="MV Boli" pitchFamily="2" charset="0"/>
                <a:cs typeface="MV Boli" pitchFamily="2" charset="0"/>
              </a:rPr>
              <a:t>est-ce</a:t>
            </a:r>
            <a:r>
              <a:rPr lang="en-US" dirty="0" smtClean="0">
                <a:solidFill>
                  <a:schemeClr val="accent6">
                    <a:lumMod val="50000"/>
                  </a:schemeClr>
                </a:solidFill>
                <a:latin typeface="MV Boli" pitchFamily="2" charset="0"/>
                <a:cs typeface="MV Boli" pitchFamily="2" charset="0"/>
              </a:rPr>
              <a:t> </a:t>
            </a:r>
            <a:r>
              <a:rPr lang="en-US" smtClean="0">
                <a:solidFill>
                  <a:schemeClr val="accent6">
                    <a:lumMod val="50000"/>
                  </a:schemeClr>
                </a:solidFill>
                <a:latin typeface="MV Boli" pitchFamily="2" charset="0"/>
                <a:cs typeface="MV Boli" pitchFamily="2" charset="0"/>
              </a:rPr>
              <a:t>que </a:t>
            </a:r>
            <a:r>
              <a:rPr lang="en-US" dirty="0" smtClean="0">
                <a:solidFill>
                  <a:schemeClr val="accent6">
                    <a:lumMod val="50000"/>
                  </a:schemeClr>
                </a:solidFill>
                <a:latin typeface="MV Boli" pitchFamily="2" charset="0"/>
                <a:cs typeface="MV Boli" pitchFamily="2" charset="0"/>
              </a:rPr>
              <a:t>les </a:t>
            </a:r>
            <a:r>
              <a:rPr lang="en-US" dirty="0" err="1" smtClean="0">
                <a:solidFill>
                  <a:schemeClr val="accent6">
                    <a:lumMod val="50000"/>
                  </a:schemeClr>
                </a:solidFill>
                <a:latin typeface="MV Boli" pitchFamily="2" charset="0"/>
                <a:cs typeface="MV Boli" pitchFamily="2" charset="0"/>
              </a:rPr>
              <a:t>enfants</a:t>
            </a:r>
            <a:r>
              <a:rPr lang="en-US" dirty="0" smtClean="0">
                <a:solidFill>
                  <a:schemeClr val="accent6">
                    <a:lumMod val="50000"/>
                  </a:schemeClr>
                </a:solidFill>
                <a:latin typeface="MV Boli" pitchFamily="2" charset="0"/>
                <a:cs typeface="MV Boli" pitchFamily="2" charset="0"/>
              </a:rPr>
              <a:t> </a:t>
            </a:r>
            <a:r>
              <a:rPr lang="en-US" dirty="0" err="1" smtClean="0">
                <a:solidFill>
                  <a:schemeClr val="accent6">
                    <a:lumMod val="50000"/>
                  </a:schemeClr>
                </a:solidFill>
                <a:latin typeface="MV Boli" pitchFamily="2" charset="0"/>
                <a:cs typeface="MV Boli" pitchFamily="2" charset="0"/>
              </a:rPr>
              <a:t>cherchent</a:t>
            </a:r>
            <a:r>
              <a:rPr lang="en-US" dirty="0" smtClean="0">
                <a:solidFill>
                  <a:schemeClr val="accent6">
                    <a:lumMod val="50000"/>
                  </a:schemeClr>
                </a:solidFill>
                <a:latin typeface="MV Boli" pitchFamily="2" charset="0"/>
                <a:cs typeface="MV Boli" pitchFamily="2" charset="0"/>
              </a:rPr>
              <a:t> </a:t>
            </a:r>
            <a:r>
              <a:rPr lang="en-US" dirty="0" err="1" smtClean="0">
                <a:solidFill>
                  <a:schemeClr val="accent6">
                    <a:lumMod val="50000"/>
                  </a:schemeClr>
                </a:solidFill>
                <a:latin typeface="MV Boli" pitchFamily="2" charset="0"/>
                <a:cs typeface="MV Boli" pitchFamily="2" charset="0"/>
              </a:rPr>
              <a:t>dans</a:t>
            </a:r>
            <a:r>
              <a:rPr lang="en-US" dirty="0" smtClean="0">
                <a:solidFill>
                  <a:schemeClr val="accent6">
                    <a:lumMod val="50000"/>
                  </a:schemeClr>
                </a:solidFill>
                <a:latin typeface="MV Boli" pitchFamily="2" charset="0"/>
                <a:cs typeface="MV Boli" pitchFamily="2" charset="0"/>
              </a:rPr>
              <a:t> le </a:t>
            </a:r>
            <a:r>
              <a:rPr lang="en-US" dirty="0" err="1" smtClean="0">
                <a:solidFill>
                  <a:schemeClr val="accent6">
                    <a:lumMod val="50000"/>
                  </a:schemeClr>
                </a:solidFill>
                <a:latin typeface="MV Boli" pitchFamily="2" charset="0"/>
                <a:cs typeface="MV Boli" pitchFamily="2" charset="0"/>
              </a:rPr>
              <a:t>jardin</a:t>
            </a:r>
            <a:r>
              <a:rPr lang="en-US" dirty="0" smtClean="0">
                <a:solidFill>
                  <a:schemeClr val="accent6">
                    <a:lumMod val="50000"/>
                  </a:schemeClr>
                </a:solidFill>
                <a:latin typeface="MV Boli" pitchFamily="2" charset="0"/>
                <a:cs typeface="MV Boli" pitchFamily="2" charset="0"/>
              </a:rPr>
              <a:t>?</a:t>
            </a:r>
          </a:p>
          <a:p>
            <a:pPr marL="342900" indent="-342900">
              <a:buAutoNum type="arabicPeriod"/>
            </a:pPr>
            <a:r>
              <a:rPr lang="en-US" dirty="0" smtClean="0">
                <a:latin typeface="MV Boli" pitchFamily="2" charset="0"/>
                <a:cs typeface="MV Boli" pitchFamily="2" charset="0"/>
              </a:rPr>
              <a:t>Des </a:t>
            </a:r>
            <a:r>
              <a:rPr lang="en-US" dirty="0" err="1" smtClean="0">
                <a:latin typeface="MV Boli" pitchFamily="2" charset="0"/>
                <a:cs typeface="MV Boli" pitchFamily="2" charset="0"/>
              </a:rPr>
              <a:t>lapins</a:t>
            </a:r>
            <a:r>
              <a:rPr lang="en-US" dirty="0" smtClean="0">
                <a:latin typeface="MV Boli" pitchFamily="2" charset="0"/>
                <a:cs typeface="MV Boli" pitchFamily="2" charset="0"/>
              </a:rPr>
              <a:t> en </a:t>
            </a:r>
            <a:r>
              <a:rPr lang="en-US" dirty="0" err="1" smtClean="0">
                <a:latin typeface="MV Boli" pitchFamily="2" charset="0"/>
                <a:cs typeface="MV Boli" pitchFamily="2" charset="0"/>
              </a:rPr>
              <a:t>chocolat</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Des </a:t>
            </a:r>
            <a:r>
              <a:rPr lang="en-US" dirty="0" err="1" smtClean="0">
                <a:latin typeface="MV Boli" pitchFamily="2" charset="0"/>
                <a:cs typeface="MV Boli" pitchFamily="2" charset="0"/>
              </a:rPr>
              <a:t>poules</a:t>
            </a:r>
            <a:r>
              <a:rPr lang="en-US" dirty="0" smtClean="0">
                <a:latin typeface="MV Boli" pitchFamily="2" charset="0"/>
                <a:cs typeface="MV Boli" pitchFamily="2" charset="0"/>
              </a:rPr>
              <a:t> en </a:t>
            </a:r>
            <a:r>
              <a:rPr lang="en-US" dirty="0" err="1" smtClean="0">
                <a:latin typeface="MV Boli" pitchFamily="2" charset="0"/>
                <a:cs typeface="MV Boli" pitchFamily="2" charset="0"/>
              </a:rPr>
              <a:t>chocolat</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Des </a:t>
            </a:r>
            <a:r>
              <a:rPr lang="en-US" dirty="0" err="1" smtClean="0">
                <a:latin typeface="MV Boli" pitchFamily="2" charset="0"/>
                <a:cs typeface="MV Boli" pitchFamily="2" charset="0"/>
              </a:rPr>
              <a:t>oeufs</a:t>
            </a:r>
            <a:r>
              <a:rPr lang="en-US" dirty="0" smtClean="0">
                <a:latin typeface="MV Boli" pitchFamily="2" charset="0"/>
                <a:cs typeface="MV Boli" pitchFamily="2" charset="0"/>
              </a:rPr>
              <a:t> en </a:t>
            </a:r>
            <a:r>
              <a:rPr lang="en-US" dirty="0" err="1" smtClean="0">
                <a:latin typeface="MV Boli" pitchFamily="2" charset="0"/>
                <a:cs typeface="MV Boli" pitchFamily="2" charset="0"/>
              </a:rPr>
              <a:t>chocolat</a:t>
            </a:r>
            <a:endParaRPr lang="ru-RU" dirty="0">
              <a:cs typeface="MV Boli" pitchFamily="2" charset="0"/>
            </a:endParaRPr>
          </a:p>
        </p:txBody>
      </p:sp>
      <p:sp>
        <p:nvSpPr>
          <p:cNvPr id="8" name="TextBox 7"/>
          <p:cNvSpPr txBox="1"/>
          <p:nvPr/>
        </p:nvSpPr>
        <p:spPr>
          <a:xfrm>
            <a:off x="1010450" y="5157192"/>
            <a:ext cx="5256584" cy="1477328"/>
          </a:xfrm>
          <a:prstGeom prst="rect">
            <a:avLst/>
          </a:prstGeom>
          <a:noFill/>
        </p:spPr>
        <p:txBody>
          <a:bodyPr wrap="square" rtlCol="0">
            <a:spAutoFit/>
          </a:bodyPr>
          <a:lstStyle/>
          <a:p>
            <a:r>
              <a:rPr lang="en-US" dirty="0" smtClean="0">
                <a:solidFill>
                  <a:srgbClr val="336600"/>
                </a:solidFill>
                <a:latin typeface="MV Boli" pitchFamily="2" charset="0"/>
                <a:cs typeface="MV Boli" pitchFamily="2" charset="0"/>
              </a:rPr>
              <a:t>4) </a:t>
            </a:r>
            <a:r>
              <a:rPr lang="en-US" dirty="0" err="1" smtClean="0">
                <a:solidFill>
                  <a:srgbClr val="336600"/>
                </a:solidFill>
                <a:latin typeface="MV Boli" pitchFamily="2" charset="0"/>
                <a:cs typeface="MV Boli" pitchFamily="2" charset="0"/>
              </a:rPr>
              <a:t>Combien</a:t>
            </a:r>
            <a:r>
              <a:rPr lang="en-US" dirty="0" smtClean="0">
                <a:solidFill>
                  <a:srgbClr val="336600"/>
                </a:solidFill>
                <a:latin typeface="MV Boli" pitchFamily="2" charset="0"/>
                <a:cs typeface="MV Boli" pitchFamily="2" charset="0"/>
              </a:rPr>
              <a:t> de temps </a:t>
            </a:r>
            <a:r>
              <a:rPr lang="en-US" dirty="0" err="1" smtClean="0">
                <a:solidFill>
                  <a:srgbClr val="336600"/>
                </a:solidFill>
                <a:latin typeface="MV Boli" pitchFamily="2" charset="0"/>
                <a:cs typeface="MV Boli" pitchFamily="2" charset="0"/>
              </a:rPr>
              <a:t>durent</a:t>
            </a:r>
            <a:r>
              <a:rPr lang="en-US" dirty="0" smtClean="0">
                <a:solidFill>
                  <a:srgbClr val="336600"/>
                </a:solidFill>
                <a:latin typeface="MV Boli" pitchFamily="2" charset="0"/>
                <a:cs typeface="MV Boli" pitchFamily="2" charset="0"/>
              </a:rPr>
              <a:t> les </a:t>
            </a:r>
            <a:r>
              <a:rPr lang="en-US" dirty="0" err="1" smtClean="0">
                <a:solidFill>
                  <a:srgbClr val="336600"/>
                </a:solidFill>
                <a:latin typeface="MV Boli" pitchFamily="2" charset="0"/>
                <a:cs typeface="MV Boli" pitchFamily="2" charset="0"/>
              </a:rPr>
              <a:t>vacances</a:t>
            </a:r>
            <a:r>
              <a:rPr lang="en-US" dirty="0" smtClean="0">
                <a:solidFill>
                  <a:srgbClr val="336600"/>
                </a:solidFill>
                <a:latin typeface="MV Boli" pitchFamily="2" charset="0"/>
                <a:cs typeface="MV Boli" pitchFamily="2" charset="0"/>
              </a:rPr>
              <a:t> de </a:t>
            </a:r>
            <a:r>
              <a:rPr lang="en-US" dirty="0" err="1" smtClean="0">
                <a:solidFill>
                  <a:srgbClr val="336600"/>
                </a:solidFill>
                <a:latin typeface="MV Boli" pitchFamily="2" charset="0"/>
                <a:cs typeface="MV Boli" pitchFamily="2" charset="0"/>
              </a:rPr>
              <a:t>P</a:t>
            </a:r>
            <a:r>
              <a:rPr lang="en-US" dirty="0" err="1" smtClean="0">
                <a:solidFill>
                  <a:srgbClr val="336600"/>
                </a:solidFill>
                <a:latin typeface="Times New Roman"/>
                <a:cs typeface="Times New Roman"/>
              </a:rPr>
              <a:t>â</a:t>
            </a:r>
            <a:r>
              <a:rPr lang="en-US" dirty="0" err="1" smtClean="0">
                <a:solidFill>
                  <a:srgbClr val="336600"/>
                </a:solidFill>
                <a:latin typeface="MV Boli" pitchFamily="2" charset="0"/>
                <a:cs typeface="MV Boli" pitchFamily="2" charset="0"/>
              </a:rPr>
              <a:t>ques</a:t>
            </a:r>
            <a:r>
              <a:rPr lang="en-US" dirty="0" smtClean="0">
                <a:solidFill>
                  <a:srgbClr val="336600"/>
                </a:solidFill>
                <a:latin typeface="MV Boli" pitchFamily="2" charset="0"/>
                <a:cs typeface="MV Boli" pitchFamily="2" charset="0"/>
              </a:rPr>
              <a:t>?  </a:t>
            </a:r>
          </a:p>
          <a:p>
            <a:pPr marL="342900" indent="-342900">
              <a:buAutoNum type="arabicPeriod"/>
            </a:pPr>
            <a:r>
              <a:rPr lang="en-US" dirty="0" smtClean="0">
                <a:latin typeface="MV Boli" pitchFamily="2" charset="0"/>
                <a:cs typeface="MV Boli" pitchFamily="2" charset="0"/>
              </a:rPr>
              <a:t>3 </a:t>
            </a:r>
            <a:r>
              <a:rPr lang="en-US" dirty="0" err="1" smtClean="0">
                <a:latin typeface="MV Boli" pitchFamily="2" charset="0"/>
                <a:cs typeface="MV Boli" pitchFamily="2" charset="0"/>
              </a:rPr>
              <a:t>jours</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15 </a:t>
            </a:r>
            <a:r>
              <a:rPr lang="en-US" dirty="0" err="1" smtClean="0">
                <a:latin typeface="MV Boli" pitchFamily="2" charset="0"/>
                <a:cs typeface="MV Boli" pitchFamily="2" charset="0"/>
              </a:rPr>
              <a:t>jours</a:t>
            </a:r>
            <a:endParaRPr lang="en-US" dirty="0" smtClean="0">
              <a:latin typeface="MV Boli" pitchFamily="2" charset="0"/>
              <a:cs typeface="MV Boli" pitchFamily="2" charset="0"/>
            </a:endParaRPr>
          </a:p>
          <a:p>
            <a:pPr marL="342900" indent="-342900">
              <a:buAutoNum type="arabicPeriod"/>
            </a:pPr>
            <a:r>
              <a:rPr lang="en-US" dirty="0" smtClean="0">
                <a:latin typeface="MV Boli" pitchFamily="2" charset="0"/>
                <a:cs typeface="MV Boli" pitchFamily="2" charset="0"/>
              </a:rPr>
              <a:t>8 </a:t>
            </a:r>
            <a:r>
              <a:rPr lang="en-US" dirty="0" err="1" smtClean="0">
                <a:latin typeface="MV Boli" pitchFamily="2" charset="0"/>
                <a:cs typeface="MV Boli" pitchFamily="2" charset="0"/>
              </a:rPr>
              <a:t>jours</a:t>
            </a:r>
            <a:endParaRPr lang="ru-RU" dirty="0">
              <a:cs typeface="MV Boli" pitchFamily="2" charset="0"/>
            </a:endParaRPr>
          </a:p>
        </p:txBody>
      </p:sp>
    </p:spTree>
    <p:extLst>
      <p:ext uri="{BB962C8B-B14F-4D97-AF65-F5344CB8AC3E}">
        <p14:creationId xmlns:p14="http://schemas.microsoft.com/office/powerpoint/2010/main" val="3871636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00B050"/>
                                      </p:to>
                                    </p:animClr>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4">
                                            <p:txEl>
                                              <p:pRg st="1" end="1"/>
                                            </p:txEl>
                                          </p:spTgt>
                                        </p:tgtEl>
                                        <p:attrNameLst>
                                          <p:attrName>style.color</p:attrName>
                                        </p:attrNameLst>
                                      </p:cBhvr>
                                      <p:to>
                                        <p:clrVal>
                                          <a:srgbClr val="00B050"/>
                                        </p:clrVal>
                                      </p:to>
                                    </p:set>
                                    <p:set>
                                      <p:cBhvr>
                                        <p:cTn id="19" dur="500" fill="hold"/>
                                        <p:tgtEl>
                                          <p:spTgt spid="4">
                                            <p:txEl>
                                              <p:pRg st="1" end="1"/>
                                            </p:txEl>
                                          </p:spTgt>
                                        </p:tgtEl>
                                        <p:attrNameLst>
                                          <p:attrName>fillcolor</p:attrName>
                                        </p:attrNameLst>
                                      </p:cBhvr>
                                      <p:to>
                                        <p:clrVal>
                                          <a:srgbClr val="00B050"/>
                                        </p:clrVal>
                                      </p:to>
                                    </p:set>
                                    <p:set>
                                      <p:cBhvr>
                                        <p:cTn id="20" dur="500" fill="hold"/>
                                        <p:tgtEl>
                                          <p:spTgt spid="4">
                                            <p:txEl>
                                              <p:pRg st="1" end="1"/>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4">
                                            <p:txEl>
                                              <p:pRg st="2" end="2"/>
                                            </p:txEl>
                                          </p:spTgt>
                                        </p:tgtEl>
                                        <p:attrNameLst>
                                          <p:attrName>style.color</p:attrName>
                                        </p:attrNameLst>
                                      </p:cBhvr>
                                      <p:to>
                                        <p:clrVal>
                                          <a:srgbClr val="00B050"/>
                                        </p:clrVal>
                                      </p:to>
                                    </p:set>
                                    <p:set>
                                      <p:cBhvr>
                                        <p:cTn id="25" dur="500" fill="hold"/>
                                        <p:tgtEl>
                                          <p:spTgt spid="4">
                                            <p:txEl>
                                              <p:pRg st="2" end="2"/>
                                            </p:txEl>
                                          </p:spTgt>
                                        </p:tgtEl>
                                        <p:attrNameLst>
                                          <p:attrName>fillcolor</p:attrName>
                                        </p:attrNameLst>
                                      </p:cBhvr>
                                      <p:to>
                                        <p:clrVal>
                                          <a:srgbClr val="00B050"/>
                                        </p:clrVal>
                                      </p:to>
                                    </p:set>
                                    <p:set>
                                      <p:cBhvr>
                                        <p:cTn id="26" dur="500" fill="hold"/>
                                        <p:tgtEl>
                                          <p:spTgt spid="4">
                                            <p:txEl>
                                              <p:pRg st="2" end="2"/>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4">
                                            <p:txEl>
                                              <p:pRg st="3" end="3"/>
                                            </p:txEl>
                                          </p:spTgt>
                                        </p:tgtEl>
                                        <p:attrNameLst>
                                          <p:attrName>style.color</p:attrName>
                                        </p:attrNameLst>
                                      </p:cBhvr>
                                      <p:to>
                                        <p:clrVal>
                                          <a:srgbClr val="FF0000"/>
                                        </p:clrVal>
                                      </p:to>
                                    </p:set>
                                    <p:set>
                                      <p:cBhvr>
                                        <p:cTn id="31" dur="500" fill="hold"/>
                                        <p:tgtEl>
                                          <p:spTgt spid="4">
                                            <p:txEl>
                                              <p:pRg st="3" end="3"/>
                                            </p:txEl>
                                          </p:spTgt>
                                        </p:tgtEl>
                                        <p:attrNameLst>
                                          <p:attrName>fillcolor</p:attrName>
                                        </p:attrNameLst>
                                      </p:cBhvr>
                                      <p:to>
                                        <p:clrVal>
                                          <a:srgbClr val="FF0000"/>
                                        </p:clrVal>
                                      </p:to>
                                    </p:set>
                                    <p:set>
                                      <p:cBhvr>
                                        <p:cTn id="32" dur="500" fill="hold"/>
                                        <p:tgtEl>
                                          <p:spTgt spid="4">
                                            <p:txEl>
                                              <p:pRg st="3" end="3"/>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6">
                                            <p:txEl>
                                              <p:pRg st="1" end="1"/>
                                            </p:txEl>
                                          </p:spTgt>
                                        </p:tgtEl>
                                        <p:attrNameLst>
                                          <p:attrName>style.color</p:attrName>
                                        </p:attrNameLst>
                                      </p:cBhvr>
                                      <p:to>
                                        <p:clrVal>
                                          <a:srgbClr val="FF0000"/>
                                        </p:clrVal>
                                      </p:to>
                                    </p:set>
                                    <p:set>
                                      <p:cBhvr>
                                        <p:cTn id="37" dur="500" fill="hold"/>
                                        <p:tgtEl>
                                          <p:spTgt spid="6">
                                            <p:txEl>
                                              <p:pRg st="1" end="1"/>
                                            </p:txEl>
                                          </p:spTgt>
                                        </p:tgtEl>
                                        <p:attrNameLst>
                                          <p:attrName>fillcolor</p:attrName>
                                        </p:attrNameLst>
                                      </p:cBhvr>
                                      <p:to>
                                        <p:clrVal>
                                          <a:srgbClr val="FF0000"/>
                                        </p:clrVal>
                                      </p:to>
                                    </p:set>
                                    <p:set>
                                      <p:cBhvr>
                                        <p:cTn id="38" dur="500" fill="hold"/>
                                        <p:tgtEl>
                                          <p:spTgt spid="6">
                                            <p:txEl>
                                              <p:pRg st="1" end="1"/>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6">
                                            <p:txEl>
                                              <p:pRg st="2" end="2"/>
                                            </p:txEl>
                                          </p:spTgt>
                                        </p:tgtEl>
                                        <p:attrNameLst>
                                          <p:attrName>style.color</p:attrName>
                                        </p:attrNameLst>
                                      </p:cBhvr>
                                      <p:to>
                                        <p:clrVal>
                                          <a:srgbClr val="FF0000"/>
                                        </p:clrVal>
                                      </p:to>
                                    </p:set>
                                    <p:set>
                                      <p:cBhvr>
                                        <p:cTn id="43" dur="500" fill="hold"/>
                                        <p:tgtEl>
                                          <p:spTgt spid="6">
                                            <p:txEl>
                                              <p:pRg st="2" end="2"/>
                                            </p:txEl>
                                          </p:spTgt>
                                        </p:tgtEl>
                                        <p:attrNameLst>
                                          <p:attrName>fillcolor</p:attrName>
                                        </p:attrNameLst>
                                      </p:cBhvr>
                                      <p:to>
                                        <p:clrVal>
                                          <a:srgbClr val="FF0000"/>
                                        </p:clrVal>
                                      </p:to>
                                    </p:set>
                                    <p:set>
                                      <p:cBhvr>
                                        <p:cTn id="44" dur="500" fill="hold"/>
                                        <p:tgtEl>
                                          <p:spTgt spid="6">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6">
                                            <p:txEl>
                                              <p:pRg st="3" end="3"/>
                                            </p:txEl>
                                          </p:spTgt>
                                        </p:tgtEl>
                                        <p:attrNameLst>
                                          <p:attrName>style.color</p:attrName>
                                        </p:attrNameLst>
                                      </p:cBhvr>
                                      <p:to>
                                        <p:clrVal>
                                          <a:srgbClr val="00B050"/>
                                        </p:clrVal>
                                      </p:to>
                                    </p:set>
                                    <p:set>
                                      <p:cBhvr>
                                        <p:cTn id="49" dur="500" fill="hold"/>
                                        <p:tgtEl>
                                          <p:spTgt spid="6">
                                            <p:txEl>
                                              <p:pRg st="3" end="3"/>
                                            </p:txEl>
                                          </p:spTgt>
                                        </p:tgtEl>
                                        <p:attrNameLst>
                                          <p:attrName>fillcolor</p:attrName>
                                        </p:attrNameLst>
                                      </p:cBhvr>
                                      <p:to>
                                        <p:clrVal>
                                          <a:srgbClr val="00B050"/>
                                        </p:clrVal>
                                      </p:to>
                                    </p:set>
                                    <p:set>
                                      <p:cBhvr>
                                        <p:cTn id="50" dur="500" fill="hold"/>
                                        <p:tgtEl>
                                          <p:spTgt spid="6">
                                            <p:txEl>
                                              <p:pRg st="3" end="3"/>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nodeType="clickEffect">
                                  <p:stCondLst>
                                    <p:cond delay="0"/>
                                  </p:stCondLst>
                                  <p:iterate type="lt">
                                    <p:tmPct val="4000"/>
                                  </p:iterate>
                                  <p:childTnLst>
                                    <p:set>
                                      <p:cBhvr override="childStyle">
                                        <p:cTn id="54" dur="500" fill="hold"/>
                                        <p:tgtEl>
                                          <p:spTgt spid="8">
                                            <p:txEl>
                                              <p:pRg st="1" end="1"/>
                                            </p:txEl>
                                          </p:spTgt>
                                        </p:tgtEl>
                                        <p:attrNameLst>
                                          <p:attrName>style.color</p:attrName>
                                        </p:attrNameLst>
                                      </p:cBhvr>
                                      <p:to>
                                        <p:clrVal>
                                          <a:srgbClr val="FF0000"/>
                                        </p:clrVal>
                                      </p:to>
                                    </p:set>
                                    <p:set>
                                      <p:cBhvr>
                                        <p:cTn id="55" dur="500" fill="hold"/>
                                        <p:tgtEl>
                                          <p:spTgt spid="8">
                                            <p:txEl>
                                              <p:pRg st="1" end="1"/>
                                            </p:txEl>
                                          </p:spTgt>
                                        </p:tgtEl>
                                        <p:attrNameLst>
                                          <p:attrName>fillcolor</p:attrName>
                                        </p:attrNameLst>
                                      </p:cBhvr>
                                      <p:to>
                                        <p:clrVal>
                                          <a:srgbClr val="FF0000"/>
                                        </p:clrVal>
                                      </p:to>
                                    </p:set>
                                    <p:set>
                                      <p:cBhvr>
                                        <p:cTn id="56" dur="500" fill="hold"/>
                                        <p:tgtEl>
                                          <p:spTgt spid="8">
                                            <p:txEl>
                                              <p:pRg st="1" end="1"/>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nodeType="clickEffect">
                                  <p:stCondLst>
                                    <p:cond delay="0"/>
                                  </p:stCondLst>
                                  <p:iterate type="lt">
                                    <p:tmPct val="4000"/>
                                  </p:iterate>
                                  <p:childTnLst>
                                    <p:set>
                                      <p:cBhvr override="childStyle">
                                        <p:cTn id="60" dur="500" fill="hold"/>
                                        <p:tgtEl>
                                          <p:spTgt spid="8">
                                            <p:txEl>
                                              <p:pRg st="2" end="2"/>
                                            </p:txEl>
                                          </p:spTgt>
                                        </p:tgtEl>
                                        <p:attrNameLst>
                                          <p:attrName>style.color</p:attrName>
                                        </p:attrNameLst>
                                      </p:cBhvr>
                                      <p:to>
                                        <p:clrVal>
                                          <a:srgbClr val="00B050"/>
                                        </p:clrVal>
                                      </p:to>
                                    </p:set>
                                    <p:set>
                                      <p:cBhvr>
                                        <p:cTn id="61" dur="500" fill="hold"/>
                                        <p:tgtEl>
                                          <p:spTgt spid="8">
                                            <p:txEl>
                                              <p:pRg st="2" end="2"/>
                                            </p:txEl>
                                          </p:spTgt>
                                        </p:tgtEl>
                                        <p:attrNameLst>
                                          <p:attrName>fillcolor</p:attrName>
                                        </p:attrNameLst>
                                      </p:cBhvr>
                                      <p:to>
                                        <p:clrVal>
                                          <a:srgbClr val="00B050"/>
                                        </p:clrVal>
                                      </p:to>
                                    </p:set>
                                    <p:set>
                                      <p:cBhvr>
                                        <p:cTn id="62" dur="500" fill="hold"/>
                                        <p:tgtEl>
                                          <p:spTgt spid="8">
                                            <p:txEl>
                                              <p:pRg st="2" end="2"/>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nodeType="clickEffect">
                                  <p:stCondLst>
                                    <p:cond delay="0"/>
                                  </p:stCondLst>
                                  <p:iterate type="lt">
                                    <p:tmPct val="4000"/>
                                  </p:iterate>
                                  <p:childTnLst>
                                    <p:set>
                                      <p:cBhvr override="childStyle">
                                        <p:cTn id="66" dur="500" fill="hold"/>
                                        <p:tgtEl>
                                          <p:spTgt spid="8">
                                            <p:txEl>
                                              <p:pRg st="3" end="3"/>
                                            </p:txEl>
                                          </p:spTgt>
                                        </p:tgtEl>
                                        <p:attrNameLst>
                                          <p:attrName>style.color</p:attrName>
                                        </p:attrNameLst>
                                      </p:cBhvr>
                                      <p:to>
                                        <p:clrVal>
                                          <a:srgbClr val="FF0000"/>
                                        </p:clrVal>
                                      </p:to>
                                    </p:set>
                                    <p:set>
                                      <p:cBhvr>
                                        <p:cTn id="67" dur="500" fill="hold"/>
                                        <p:tgtEl>
                                          <p:spTgt spid="8">
                                            <p:txEl>
                                              <p:pRg st="3" end="3"/>
                                            </p:txEl>
                                          </p:spTgt>
                                        </p:tgtEl>
                                        <p:attrNameLst>
                                          <p:attrName>fillcolor</p:attrName>
                                        </p:attrNameLst>
                                      </p:cBhvr>
                                      <p:to>
                                        <p:clrVal>
                                          <a:srgbClr val="FF0000"/>
                                        </p:clrVal>
                                      </p:to>
                                    </p:set>
                                    <p:set>
                                      <p:cBhvr>
                                        <p:cTn id="68" dur="500" fill="hold"/>
                                        <p:tgtEl>
                                          <p:spTgt spid="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Картинка 3 из 15856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3487"/>
            <a:ext cx="9144000" cy="84249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75856" y="2132856"/>
            <a:ext cx="3600400" cy="1938992"/>
          </a:xfrm>
          <a:prstGeom prst="rect">
            <a:avLst/>
          </a:prstGeom>
        </p:spPr>
        <p:txBody>
          <a:bodyPr wrap="square">
            <a:spAutoFit/>
          </a:bodyPr>
          <a:lstStyle/>
          <a:p>
            <a:r>
              <a:rPr lang="en-US" sz="2000" b="1" dirty="0" err="1">
                <a:latin typeface="MV Boli" pitchFamily="2" charset="0"/>
                <a:cs typeface="MV Boli" pitchFamily="2" charset="0"/>
              </a:rPr>
              <a:t>Pâques</a:t>
            </a:r>
            <a:r>
              <a:rPr lang="en-US" sz="2000" dirty="0">
                <a:latin typeface="MV Boli" pitchFamily="2" charset="0"/>
                <a:cs typeface="MV Boli" pitchFamily="2" charset="0"/>
              </a:rPr>
              <a:t> </a:t>
            </a:r>
            <a:r>
              <a:rPr lang="en-US" sz="2000" dirty="0" err="1">
                <a:latin typeface="MV Boli" pitchFamily="2" charset="0"/>
                <a:cs typeface="MV Boli" pitchFamily="2" charset="0"/>
              </a:rPr>
              <a:t>est</a:t>
            </a:r>
            <a:r>
              <a:rPr lang="en-US" sz="2000" dirty="0">
                <a:latin typeface="MV Boli" pitchFamily="2" charset="0"/>
                <a:cs typeface="MV Boli" pitchFamily="2" charset="0"/>
              </a:rPr>
              <a:t> </a:t>
            </a:r>
            <a:r>
              <a:rPr lang="en-US" sz="2000" dirty="0" smtClean="0">
                <a:latin typeface="MV Boli" pitchFamily="2" charset="0"/>
                <a:cs typeface="MV Boli" pitchFamily="2" charset="0"/>
              </a:rPr>
              <a:t>la </a:t>
            </a:r>
            <a:r>
              <a:rPr lang="en-US" sz="2000" dirty="0">
                <a:latin typeface="MV Boli" pitchFamily="2" charset="0"/>
                <a:cs typeface="MV Boli" pitchFamily="2" charset="0"/>
              </a:rPr>
              <a:t>plus </a:t>
            </a:r>
            <a:r>
              <a:rPr lang="en-US" sz="2000" dirty="0" err="1">
                <a:latin typeface="MV Boli" pitchFamily="2" charset="0"/>
                <a:cs typeface="MV Boli" pitchFamily="2" charset="0"/>
              </a:rPr>
              <a:t>importante</a:t>
            </a:r>
            <a:r>
              <a:rPr lang="en-US" sz="2000" dirty="0">
                <a:latin typeface="MV Boli" pitchFamily="2" charset="0"/>
                <a:cs typeface="MV Boli" pitchFamily="2" charset="0"/>
              </a:rPr>
              <a:t> </a:t>
            </a:r>
            <a:r>
              <a:rPr lang="en-US" sz="2000" dirty="0" smtClean="0">
                <a:latin typeface="MV Boli" pitchFamily="2" charset="0"/>
                <a:cs typeface="MV Boli" pitchFamily="2" charset="0"/>
              </a:rPr>
              <a:t>fête </a:t>
            </a:r>
            <a:r>
              <a:rPr lang="en-US" sz="2000" dirty="0" err="1" smtClean="0">
                <a:latin typeface="MV Boli" pitchFamily="2" charset="0"/>
                <a:cs typeface="MV Boli" pitchFamily="2" charset="0"/>
              </a:rPr>
              <a:t>chrétienne</a:t>
            </a:r>
            <a:r>
              <a:rPr lang="en-US" sz="2000" dirty="0" smtClean="0">
                <a:latin typeface="MV Boli" pitchFamily="2" charset="0"/>
                <a:cs typeface="MV Boli" pitchFamily="2" charset="0"/>
              </a:rPr>
              <a:t>. </a:t>
            </a:r>
            <a:r>
              <a:rPr lang="en-US" sz="2000" dirty="0">
                <a:latin typeface="MV Boli" pitchFamily="2" charset="0"/>
                <a:cs typeface="MV Boli" pitchFamily="2" charset="0"/>
              </a:rPr>
              <a:t>Elle </a:t>
            </a:r>
            <a:r>
              <a:rPr lang="en-US" sz="2000" dirty="0" err="1">
                <a:latin typeface="MV Boli" pitchFamily="2" charset="0"/>
                <a:cs typeface="MV Boli" pitchFamily="2" charset="0"/>
              </a:rPr>
              <a:t>commémore</a:t>
            </a:r>
            <a:r>
              <a:rPr lang="en-US" sz="2000" dirty="0">
                <a:latin typeface="MV Boli" pitchFamily="2" charset="0"/>
                <a:cs typeface="MV Boli" pitchFamily="2" charset="0"/>
              </a:rPr>
              <a:t> la </a:t>
            </a:r>
            <a:r>
              <a:rPr lang="en-US" sz="2000" dirty="0" err="1" smtClean="0">
                <a:latin typeface="MV Boli" pitchFamily="2" charset="0"/>
                <a:cs typeface="MV Boli" pitchFamily="2" charset="0"/>
              </a:rPr>
              <a:t>résurrection</a:t>
            </a:r>
            <a:r>
              <a:rPr lang="en-US" sz="2000" dirty="0" smtClean="0">
                <a:latin typeface="MV Boli" pitchFamily="2" charset="0"/>
                <a:cs typeface="MV Boli" pitchFamily="2" charset="0"/>
              </a:rPr>
              <a:t> </a:t>
            </a:r>
            <a:r>
              <a:rPr lang="en-US" sz="2000" dirty="0">
                <a:latin typeface="MV Boli" pitchFamily="2" charset="0"/>
                <a:cs typeface="MV Boli" pitchFamily="2" charset="0"/>
              </a:rPr>
              <a:t>de </a:t>
            </a:r>
            <a:r>
              <a:rPr lang="en-US" sz="2000" b="1" u="sng" dirty="0" err="1" smtClean="0">
                <a:solidFill>
                  <a:schemeClr val="tx1">
                    <a:lumMod val="95000"/>
                    <a:lumOff val="5000"/>
                  </a:schemeClr>
                </a:solidFill>
                <a:latin typeface="MV Boli" pitchFamily="2" charset="0"/>
                <a:cs typeface="MV Boli" pitchFamily="2" charset="0"/>
              </a:rPr>
              <a:t>Jésus</a:t>
            </a:r>
            <a:r>
              <a:rPr lang="en-US" sz="2000" b="1" u="sng" dirty="0" smtClean="0">
                <a:solidFill>
                  <a:schemeClr val="tx1">
                    <a:lumMod val="95000"/>
                    <a:lumOff val="5000"/>
                  </a:schemeClr>
                </a:solidFill>
                <a:latin typeface="MV Boli" pitchFamily="2" charset="0"/>
                <a:cs typeface="MV Boli" pitchFamily="2" charset="0"/>
              </a:rPr>
              <a:t>-Christ</a:t>
            </a:r>
            <a:r>
              <a:rPr lang="en-US" sz="2000" b="1" dirty="0" smtClean="0">
                <a:solidFill>
                  <a:schemeClr val="tx1">
                    <a:lumMod val="95000"/>
                    <a:lumOff val="5000"/>
                  </a:schemeClr>
                </a:solidFill>
                <a:latin typeface="MV Boli" pitchFamily="2" charset="0"/>
                <a:cs typeface="MV Boli" pitchFamily="2" charset="0"/>
              </a:rPr>
              <a:t> </a:t>
            </a:r>
            <a:r>
              <a:rPr lang="en-US" sz="2000" dirty="0" smtClean="0">
                <a:latin typeface="MV Boli" pitchFamily="2" charset="0"/>
                <a:cs typeface="MV Boli" pitchFamily="2" charset="0"/>
              </a:rPr>
              <a:t>le </a:t>
            </a:r>
            <a:r>
              <a:rPr lang="en-US" sz="2000" dirty="0" err="1">
                <a:latin typeface="MV Boli" pitchFamily="2" charset="0"/>
                <a:cs typeface="MV Boli" pitchFamily="2" charset="0"/>
              </a:rPr>
              <a:t>troisième</a:t>
            </a:r>
            <a:r>
              <a:rPr lang="en-US" sz="2000" dirty="0">
                <a:latin typeface="MV Boli" pitchFamily="2" charset="0"/>
                <a:cs typeface="MV Boli" pitchFamily="2" charset="0"/>
              </a:rPr>
              <a:t> jour après </a:t>
            </a:r>
            <a:r>
              <a:rPr lang="en-US" sz="2000" dirty="0" err="1">
                <a:latin typeface="MV Boli" pitchFamily="2" charset="0"/>
                <a:cs typeface="MV Boli" pitchFamily="2" charset="0"/>
              </a:rPr>
              <a:t>sa</a:t>
            </a:r>
            <a:r>
              <a:rPr lang="en-US" sz="2000" dirty="0">
                <a:latin typeface="MV Boli" pitchFamily="2" charset="0"/>
                <a:cs typeface="MV Boli" pitchFamily="2" charset="0"/>
              </a:rPr>
              <a:t> </a:t>
            </a:r>
            <a:r>
              <a:rPr lang="en-US" sz="2000" u="sng" dirty="0" smtClean="0">
                <a:solidFill>
                  <a:schemeClr val="tx1">
                    <a:lumMod val="95000"/>
                    <a:lumOff val="5000"/>
                  </a:schemeClr>
                </a:solidFill>
                <a:latin typeface="MV Boli" pitchFamily="2" charset="0"/>
                <a:cs typeface="MV Boli" pitchFamily="2" charset="0"/>
              </a:rPr>
              <a:t>passion</a:t>
            </a:r>
            <a:r>
              <a:rPr lang="fr-FR" sz="2000" b="1" dirty="0" smtClean="0">
                <a:latin typeface="MV Boli" pitchFamily="2" charset="0"/>
                <a:cs typeface="MV Boli" pitchFamily="2" charset="0"/>
              </a:rPr>
              <a:t>. </a:t>
            </a:r>
            <a:endParaRPr lang="ru-RU" sz="2000" b="1" dirty="0">
              <a:cs typeface="MV Boli" pitchFamily="2" charset="0"/>
            </a:endParaRPr>
          </a:p>
        </p:txBody>
      </p:sp>
    </p:spTree>
    <p:extLst>
      <p:ext uri="{BB962C8B-B14F-4D97-AF65-F5344CB8AC3E}">
        <p14:creationId xmlns:p14="http://schemas.microsoft.com/office/powerpoint/2010/main" val="4463475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Картинка 27 из 1541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3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764704"/>
            <a:ext cx="5976664" cy="369332"/>
          </a:xfrm>
          <a:prstGeom prst="rect">
            <a:avLst/>
          </a:prstGeom>
          <a:noFill/>
        </p:spPr>
        <p:txBody>
          <a:bodyPr wrap="square" rtlCol="0">
            <a:spAutoFit/>
          </a:bodyPr>
          <a:lstStyle/>
          <a:p>
            <a:endParaRPr lang="ru-RU"/>
          </a:p>
        </p:txBody>
      </p:sp>
      <p:sp>
        <p:nvSpPr>
          <p:cNvPr id="4" name="Прямоугольник 3"/>
          <p:cNvSpPr/>
          <p:nvPr/>
        </p:nvSpPr>
        <p:spPr>
          <a:xfrm>
            <a:off x="3010639" y="163626"/>
            <a:ext cx="4158330" cy="3108543"/>
          </a:xfrm>
          <a:prstGeom prst="rect">
            <a:avLst/>
          </a:prstGeom>
        </p:spPr>
        <p:txBody>
          <a:bodyPr wrap="square">
            <a:spAutoFit/>
          </a:bodyPr>
          <a:lstStyle/>
          <a:p>
            <a:r>
              <a:rPr lang="en-US" sz="2800" b="1" dirty="0" smtClean="0">
                <a:solidFill>
                  <a:schemeClr val="bg1"/>
                </a:solidFill>
                <a:latin typeface="MV Boli" pitchFamily="2" charset="0"/>
                <a:cs typeface="MV Boli" pitchFamily="2" charset="0"/>
              </a:rPr>
              <a:t>Pendant la </a:t>
            </a:r>
            <a:r>
              <a:rPr lang="en-US" sz="2800" b="1" dirty="0" err="1" smtClean="0">
                <a:solidFill>
                  <a:schemeClr val="bg1"/>
                </a:solidFill>
                <a:latin typeface="MV Boli" pitchFamily="2" charset="0"/>
                <a:cs typeface="MV Boli" pitchFamily="2" charset="0"/>
              </a:rPr>
              <a:t>carême</a:t>
            </a:r>
            <a:r>
              <a:rPr lang="en-US" sz="2800" b="1" dirty="0" smtClean="0">
                <a:solidFill>
                  <a:schemeClr val="bg1"/>
                </a:solidFill>
                <a:latin typeface="MV Boli" pitchFamily="2" charset="0"/>
                <a:cs typeface="MV Boli" pitchFamily="2" charset="0"/>
              </a:rPr>
              <a:t> on ne mange </a:t>
            </a:r>
            <a:r>
              <a:rPr lang="en-US" sz="2800" b="1" dirty="0" err="1" smtClean="0">
                <a:solidFill>
                  <a:schemeClr val="bg1"/>
                </a:solidFill>
                <a:latin typeface="MV Boli" pitchFamily="2" charset="0"/>
                <a:cs typeface="MV Boli" pitchFamily="2" charset="0"/>
              </a:rPr>
              <a:t>ni</a:t>
            </a:r>
            <a:r>
              <a:rPr lang="en-US" sz="2800" b="1" dirty="0" smtClean="0">
                <a:solidFill>
                  <a:schemeClr val="bg1"/>
                </a:solidFill>
                <a:latin typeface="MV Boli" pitchFamily="2" charset="0"/>
                <a:cs typeface="MV Boli" pitchFamily="2" charset="0"/>
              </a:rPr>
              <a:t> </a:t>
            </a:r>
            <a:r>
              <a:rPr lang="en-US" sz="2800" b="1" dirty="0" err="1" smtClean="0">
                <a:solidFill>
                  <a:schemeClr val="bg1"/>
                </a:solidFill>
                <a:latin typeface="MV Boli" pitchFamily="2" charset="0"/>
                <a:cs typeface="MV Boli" pitchFamily="2" charset="0"/>
              </a:rPr>
              <a:t>viande</a:t>
            </a:r>
            <a:r>
              <a:rPr lang="en-US" sz="2800" b="1" dirty="0" smtClean="0">
                <a:solidFill>
                  <a:schemeClr val="bg1"/>
                </a:solidFill>
                <a:latin typeface="MV Boli" pitchFamily="2" charset="0"/>
                <a:cs typeface="MV Boli" pitchFamily="2" charset="0"/>
              </a:rPr>
              <a:t> </a:t>
            </a:r>
            <a:r>
              <a:rPr lang="en-US" sz="2800" b="1" dirty="0" err="1" smtClean="0">
                <a:solidFill>
                  <a:schemeClr val="bg1"/>
                </a:solidFill>
                <a:latin typeface="MV Boli" pitchFamily="2" charset="0"/>
                <a:cs typeface="MV Boli" pitchFamily="2" charset="0"/>
              </a:rPr>
              <a:t>ni</a:t>
            </a:r>
            <a:r>
              <a:rPr lang="en-US" sz="2800" b="1" dirty="0" smtClean="0">
                <a:solidFill>
                  <a:schemeClr val="bg1"/>
                </a:solidFill>
                <a:latin typeface="MV Boli" pitchFamily="2" charset="0"/>
                <a:cs typeface="MV Boli" pitchFamily="2" charset="0"/>
              </a:rPr>
              <a:t> </a:t>
            </a:r>
            <a:r>
              <a:rPr lang="en-US" sz="2800" b="1" dirty="0" err="1" smtClean="0">
                <a:solidFill>
                  <a:schemeClr val="bg1"/>
                </a:solidFill>
                <a:latin typeface="MV Boli" pitchFamily="2" charset="0"/>
                <a:cs typeface="MV Boli" pitchFamily="2" charset="0"/>
              </a:rPr>
              <a:t>oeufs</a:t>
            </a:r>
            <a:r>
              <a:rPr lang="en-US" sz="2800" b="1" dirty="0" smtClean="0">
                <a:solidFill>
                  <a:schemeClr val="bg1"/>
                </a:solidFill>
                <a:latin typeface="MV Boli" pitchFamily="2" charset="0"/>
                <a:cs typeface="MV Boli" pitchFamily="2" charset="0"/>
              </a:rPr>
              <a:t>. </a:t>
            </a:r>
            <a:endParaRPr lang="en-US" sz="2800" b="1" dirty="0" smtClean="0">
              <a:solidFill>
                <a:schemeClr val="bg1"/>
              </a:solidFill>
              <a:latin typeface="MV Boli" pitchFamily="2" charset="0"/>
              <a:cs typeface="MV Boli" pitchFamily="2" charset="0"/>
            </a:endParaRPr>
          </a:p>
          <a:p>
            <a:r>
              <a:rPr lang="en-US" sz="2800" b="1" dirty="0" smtClean="0">
                <a:solidFill>
                  <a:schemeClr val="bg1"/>
                </a:solidFill>
                <a:latin typeface="MV Boli" pitchFamily="2" charset="0"/>
                <a:cs typeface="MV Boli" pitchFamily="2" charset="0"/>
              </a:rPr>
              <a:t>On </a:t>
            </a:r>
            <a:r>
              <a:rPr lang="en-US" sz="2800" b="1" dirty="0" err="1" smtClean="0">
                <a:solidFill>
                  <a:schemeClr val="bg1"/>
                </a:solidFill>
                <a:latin typeface="MV Boli" pitchFamily="2" charset="0"/>
                <a:cs typeface="MV Boli" pitchFamily="2" charset="0"/>
              </a:rPr>
              <a:t>peut</a:t>
            </a:r>
            <a:r>
              <a:rPr lang="en-US" sz="2800" b="1" dirty="0" smtClean="0">
                <a:solidFill>
                  <a:schemeClr val="bg1"/>
                </a:solidFill>
                <a:latin typeface="MV Boli" pitchFamily="2" charset="0"/>
                <a:cs typeface="MV Boli" pitchFamily="2" charset="0"/>
              </a:rPr>
              <a:t> manger des fruits, des </a:t>
            </a:r>
            <a:r>
              <a:rPr lang="en-US" sz="2800" b="1" dirty="0" err="1" smtClean="0">
                <a:solidFill>
                  <a:schemeClr val="bg1"/>
                </a:solidFill>
                <a:latin typeface="MV Boli" pitchFamily="2" charset="0"/>
                <a:cs typeface="MV Boli" pitchFamily="2" charset="0"/>
              </a:rPr>
              <a:t>lègumes</a:t>
            </a:r>
            <a:r>
              <a:rPr lang="en-US" sz="2800" b="1" dirty="0" smtClean="0">
                <a:solidFill>
                  <a:schemeClr val="bg1"/>
                </a:solidFill>
                <a:latin typeface="MV Boli" pitchFamily="2" charset="0"/>
                <a:cs typeface="MV Boli" pitchFamily="2" charset="0"/>
              </a:rPr>
              <a:t>, un </a:t>
            </a:r>
            <a:r>
              <a:rPr lang="en-US" sz="2800" b="1" dirty="0" err="1" smtClean="0">
                <a:solidFill>
                  <a:schemeClr val="bg1"/>
                </a:solidFill>
                <a:latin typeface="MV Boli" pitchFamily="2" charset="0"/>
                <a:cs typeface="MV Boli" pitchFamily="2" charset="0"/>
              </a:rPr>
              <a:t>peu</a:t>
            </a:r>
            <a:r>
              <a:rPr lang="en-US" sz="2800" b="1" dirty="0" smtClean="0">
                <a:solidFill>
                  <a:schemeClr val="bg1"/>
                </a:solidFill>
                <a:latin typeface="MV Boli" pitchFamily="2" charset="0"/>
                <a:cs typeface="MV Boli" pitchFamily="2" charset="0"/>
              </a:rPr>
              <a:t> de pain et </a:t>
            </a:r>
            <a:r>
              <a:rPr lang="en-US" sz="2800" b="1" dirty="0" err="1" smtClean="0">
                <a:solidFill>
                  <a:schemeClr val="bg1"/>
                </a:solidFill>
                <a:latin typeface="MV Boli" pitchFamily="2" charset="0"/>
                <a:cs typeface="MV Boli" pitchFamily="2" charset="0"/>
              </a:rPr>
              <a:t>parfois</a:t>
            </a:r>
            <a:r>
              <a:rPr lang="en-US" sz="2800" b="1" dirty="0" smtClean="0">
                <a:solidFill>
                  <a:schemeClr val="bg1"/>
                </a:solidFill>
                <a:latin typeface="MV Boli" pitchFamily="2" charset="0"/>
                <a:cs typeface="MV Boli" pitchFamily="2" charset="0"/>
              </a:rPr>
              <a:t> du </a:t>
            </a:r>
            <a:r>
              <a:rPr lang="en-US" sz="2800" b="1" dirty="0" err="1" smtClean="0">
                <a:solidFill>
                  <a:schemeClr val="bg1"/>
                </a:solidFill>
                <a:latin typeface="MV Boli" pitchFamily="2" charset="0"/>
                <a:cs typeface="MV Boli" pitchFamily="2" charset="0"/>
              </a:rPr>
              <a:t>poisson</a:t>
            </a:r>
            <a:r>
              <a:rPr lang="en-US" sz="2800" b="1" dirty="0" smtClean="0">
                <a:solidFill>
                  <a:schemeClr val="bg1"/>
                </a:solidFill>
                <a:latin typeface="MV Boli" pitchFamily="2" charset="0"/>
                <a:cs typeface="MV Boli" pitchFamily="2" charset="0"/>
              </a:rPr>
              <a:t>.</a:t>
            </a:r>
            <a:endParaRPr lang="ru-RU" sz="2800" b="1" dirty="0">
              <a:solidFill>
                <a:schemeClr val="bg1"/>
              </a:solidFill>
              <a:cs typeface="MV Boli" pitchFamily="2" charset="0"/>
            </a:endParaRPr>
          </a:p>
        </p:txBody>
      </p:sp>
      <p:pic>
        <p:nvPicPr>
          <p:cNvPr id="1026" name="Picture 2" descr="Картинка 22 из 260745">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16563" r="81406"/>
                    </a14:imgEffect>
                  </a14:imgLayer>
                </a14:imgProps>
              </a:ext>
              <a:ext uri="{28A0092B-C50C-407E-A947-70E740481C1C}">
                <a14:useLocalDpi xmlns:a14="http://schemas.microsoft.com/office/drawing/2010/main" val="0"/>
              </a:ext>
            </a:extLst>
          </a:blip>
          <a:srcRect/>
          <a:stretch>
            <a:fillRect/>
          </a:stretch>
        </p:blipFill>
        <p:spPr bwMode="auto">
          <a:xfrm>
            <a:off x="-110777" y="3306559"/>
            <a:ext cx="5076825"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а 7 из 160118">
            <a:hlinkClick r:id="rId7"/>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58" b="97487" l="10000" r="90000"/>
                    </a14:imgEffect>
                  </a14:imgLayer>
                </a14:imgProps>
              </a:ext>
              <a:ext uri="{28A0092B-C50C-407E-A947-70E740481C1C}">
                <a14:useLocalDpi xmlns:a14="http://schemas.microsoft.com/office/drawing/2010/main" val="0"/>
              </a:ext>
            </a:extLst>
          </a:blip>
          <a:srcRect/>
          <a:stretch>
            <a:fillRect/>
          </a:stretch>
        </p:blipFill>
        <p:spPr bwMode="auto">
          <a:xfrm>
            <a:off x="72455" y="3991900"/>
            <a:ext cx="1050429" cy="22969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Картинка 2 из 133024">
            <a:hlinkClick r:id="rId10"/>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36904" y="3607145"/>
            <a:ext cx="2843050" cy="2662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а 7 из 178827">
            <a:hlinkClick r:id="rId13"/>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800"/>
                    </a14:imgEffect>
                  </a14:imgLayer>
                </a14:imgProps>
              </a:ext>
              <a:ext uri="{28A0092B-C50C-407E-A947-70E740481C1C}">
                <a14:useLocalDpi xmlns:a14="http://schemas.microsoft.com/office/drawing/2010/main" val="0"/>
              </a:ext>
            </a:extLst>
          </a:blip>
          <a:srcRect/>
          <a:stretch>
            <a:fillRect/>
          </a:stretch>
        </p:blipFill>
        <p:spPr bwMode="auto">
          <a:xfrm rot="8195736">
            <a:off x="3345272" y="4203175"/>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артинка 21 из 167443">
            <a:hlinkClick r:id="rId16"/>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1250" r="100000"/>
                    </a14:imgEffect>
                  </a14:imgLayer>
                </a14:imgProps>
              </a:ext>
              <a:ext uri="{28A0092B-C50C-407E-A947-70E740481C1C}">
                <a14:useLocalDpi xmlns:a14="http://schemas.microsoft.com/office/drawing/2010/main" val="0"/>
              </a:ext>
            </a:extLst>
          </a:blip>
          <a:srcRect/>
          <a:stretch>
            <a:fillRect/>
          </a:stretch>
        </p:blipFill>
        <p:spPr bwMode="auto">
          <a:xfrm rot="21075641">
            <a:off x="6358174" y="3672307"/>
            <a:ext cx="931920" cy="970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Картинка 12 из 169036">
            <a:hlinkClick r:id="rId19"/>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97305" l="0" r="100000"/>
                    </a14:imgEffect>
                  </a14:imgLayer>
                </a14:imgProps>
              </a:ext>
              <a:ext uri="{28A0092B-C50C-407E-A947-70E740481C1C}">
                <a14:useLocalDpi xmlns:a14="http://schemas.microsoft.com/office/drawing/2010/main" val="0"/>
              </a:ext>
            </a:extLst>
          </a:blip>
          <a:srcRect/>
          <a:stretch>
            <a:fillRect/>
          </a:stretch>
        </p:blipFill>
        <p:spPr bwMode="auto">
          <a:xfrm>
            <a:off x="6630337" y="4242110"/>
            <a:ext cx="1250067" cy="8959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Картинка 50 из 169036">
            <a:hlinkClick r:id="rId22"/>
          </p:cNvPr>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174" b="99296" l="313" r="100000"/>
                    </a14:imgEffect>
                  </a14:imgLayer>
                </a14:imgProps>
              </a:ext>
              <a:ext uri="{28A0092B-C50C-407E-A947-70E740481C1C}">
                <a14:useLocalDpi xmlns:a14="http://schemas.microsoft.com/office/drawing/2010/main" val="0"/>
              </a:ext>
            </a:extLst>
          </a:blip>
          <a:srcRect/>
          <a:stretch>
            <a:fillRect/>
          </a:stretch>
        </p:blipFill>
        <p:spPr bwMode="auto">
          <a:xfrm rot="13341956">
            <a:off x="6404888" y="3277003"/>
            <a:ext cx="1760629" cy="109233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Картинка 85 из 169036">
            <a:hlinkClick r:id="rId25"/>
          </p:cNvPr>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9732" b="98993" l="10000" r="90000"/>
                    </a14:imgEffect>
                  </a14:imgLayer>
                </a14:imgProps>
              </a:ext>
              <a:ext uri="{28A0092B-C50C-407E-A947-70E740481C1C}">
                <a14:useLocalDpi xmlns:a14="http://schemas.microsoft.com/office/drawing/2010/main" val="0"/>
              </a:ext>
            </a:extLst>
          </a:blip>
          <a:srcRect/>
          <a:stretch>
            <a:fillRect/>
          </a:stretch>
        </p:blipFill>
        <p:spPr bwMode="auto">
          <a:xfrm>
            <a:off x="7435309" y="3221577"/>
            <a:ext cx="1723031" cy="18337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Картинка 2 из 158559">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2338644" cy="3270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519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44"/>
                                        </p:tgtEl>
                                        <p:attrNameLst>
                                          <p:attrName>style.visibility</p:attrName>
                                        </p:attrNameLst>
                                      </p:cBhvr>
                                      <p:to>
                                        <p:strVal val="visible"/>
                                      </p:to>
                                    </p:set>
                                    <p:animEffect transition="in" filter="circle(in)">
                                      <p:cBhvr>
                                        <p:cTn id="7" dur="2000"/>
                                        <p:tgtEl>
                                          <p:spTgt spid="10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102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 calcmode="lin" valueType="num">
                                      <p:cBhvr additive="base">
                                        <p:cTn id="28" dur="500" fill="hold"/>
                                        <p:tgtEl>
                                          <p:spTgt spid="1034"/>
                                        </p:tgtEl>
                                        <p:attrNameLst>
                                          <p:attrName>ppt_x</p:attrName>
                                        </p:attrNameLst>
                                      </p:cBhvr>
                                      <p:tavLst>
                                        <p:tav tm="0">
                                          <p:val>
                                            <p:strVal val="#ppt_x"/>
                                          </p:val>
                                        </p:tav>
                                        <p:tav tm="100000">
                                          <p:val>
                                            <p:strVal val="#ppt_x"/>
                                          </p:val>
                                        </p:tav>
                                      </p:tavLst>
                                    </p:anim>
                                    <p:anim calcmode="lin" valueType="num">
                                      <p:cBhvr additive="base">
                                        <p:cTn id="29" dur="500" fill="hold"/>
                                        <p:tgtEl>
                                          <p:spTgt spid="103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040"/>
                                        </p:tgtEl>
                                        <p:attrNameLst>
                                          <p:attrName>style.visibility</p:attrName>
                                        </p:attrNameLst>
                                      </p:cBhvr>
                                      <p:to>
                                        <p:strVal val="visible"/>
                                      </p:to>
                                    </p:set>
                                    <p:anim calcmode="lin" valueType="num">
                                      <p:cBhvr additive="base">
                                        <p:cTn id="34" dur="500" fill="hold"/>
                                        <p:tgtEl>
                                          <p:spTgt spid="1040"/>
                                        </p:tgtEl>
                                        <p:attrNameLst>
                                          <p:attrName>ppt_x</p:attrName>
                                        </p:attrNameLst>
                                      </p:cBhvr>
                                      <p:tavLst>
                                        <p:tav tm="0">
                                          <p:val>
                                            <p:strVal val="#ppt_x"/>
                                          </p:val>
                                        </p:tav>
                                        <p:tav tm="100000">
                                          <p:val>
                                            <p:strVal val="#ppt_x"/>
                                          </p:val>
                                        </p:tav>
                                      </p:tavLst>
                                    </p:anim>
                                    <p:anim calcmode="lin" valueType="num">
                                      <p:cBhvr additive="base">
                                        <p:cTn id="35" dur="500" fill="hold"/>
                                        <p:tgtEl>
                                          <p:spTgt spid="1040"/>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 calcmode="lin" valueType="num">
                                      <p:cBhvr additive="base">
                                        <p:cTn id="40" dur="500" fill="hold"/>
                                        <p:tgtEl>
                                          <p:spTgt spid="1038"/>
                                        </p:tgtEl>
                                        <p:attrNameLst>
                                          <p:attrName>ppt_x</p:attrName>
                                        </p:attrNameLst>
                                      </p:cBhvr>
                                      <p:tavLst>
                                        <p:tav tm="0">
                                          <p:val>
                                            <p:strVal val="#ppt_x"/>
                                          </p:val>
                                        </p:tav>
                                        <p:tav tm="100000">
                                          <p:val>
                                            <p:strVal val="#ppt_x"/>
                                          </p:val>
                                        </p:tav>
                                      </p:tavLst>
                                    </p:anim>
                                    <p:anim calcmode="lin" valueType="num">
                                      <p:cBhvr additive="base">
                                        <p:cTn id="41" dur="500" fill="hold"/>
                                        <p:tgtEl>
                                          <p:spTgt spid="1038"/>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1042"/>
                                        </p:tgtEl>
                                        <p:attrNameLst>
                                          <p:attrName>style.visibility</p:attrName>
                                        </p:attrNameLst>
                                      </p:cBhvr>
                                      <p:to>
                                        <p:strVal val="visible"/>
                                      </p:to>
                                    </p:set>
                                    <p:anim calcmode="lin" valueType="num">
                                      <p:cBhvr additive="base">
                                        <p:cTn id="46" dur="500" fill="hold"/>
                                        <p:tgtEl>
                                          <p:spTgt spid="1042"/>
                                        </p:tgtEl>
                                        <p:attrNameLst>
                                          <p:attrName>ppt_x</p:attrName>
                                        </p:attrNameLst>
                                      </p:cBhvr>
                                      <p:tavLst>
                                        <p:tav tm="0">
                                          <p:val>
                                            <p:strVal val="#ppt_x"/>
                                          </p:val>
                                        </p:tav>
                                        <p:tav tm="100000">
                                          <p:val>
                                            <p:strVal val="#ppt_x"/>
                                          </p:val>
                                        </p:tav>
                                      </p:tavLst>
                                    </p:anim>
                                    <p:anim calcmode="lin" valueType="num">
                                      <p:cBhvr additive="base">
                                        <p:cTn id="47" dur="500" fill="hold"/>
                                        <p:tgtEl>
                                          <p:spTgt spid="1042"/>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1036"/>
                                        </p:tgtEl>
                                        <p:attrNameLst>
                                          <p:attrName>r</p:attrName>
                                        </p:attrNameLst>
                                      </p:cBhvr>
                                    </p:animRot>
                                    <p:animRot by="-240000">
                                      <p:cBhvr>
                                        <p:cTn id="52" dur="200" fill="hold">
                                          <p:stCondLst>
                                            <p:cond delay="200"/>
                                          </p:stCondLst>
                                        </p:cTn>
                                        <p:tgtEl>
                                          <p:spTgt spid="1036"/>
                                        </p:tgtEl>
                                        <p:attrNameLst>
                                          <p:attrName>r</p:attrName>
                                        </p:attrNameLst>
                                      </p:cBhvr>
                                    </p:animRot>
                                    <p:animRot by="240000">
                                      <p:cBhvr>
                                        <p:cTn id="53" dur="200" fill="hold">
                                          <p:stCondLst>
                                            <p:cond delay="400"/>
                                          </p:stCondLst>
                                        </p:cTn>
                                        <p:tgtEl>
                                          <p:spTgt spid="1036"/>
                                        </p:tgtEl>
                                        <p:attrNameLst>
                                          <p:attrName>r</p:attrName>
                                        </p:attrNameLst>
                                      </p:cBhvr>
                                    </p:animRot>
                                    <p:animRot by="-240000">
                                      <p:cBhvr>
                                        <p:cTn id="54" dur="200" fill="hold">
                                          <p:stCondLst>
                                            <p:cond delay="600"/>
                                          </p:stCondLst>
                                        </p:cTn>
                                        <p:tgtEl>
                                          <p:spTgt spid="1036"/>
                                        </p:tgtEl>
                                        <p:attrNameLst>
                                          <p:attrName>r</p:attrName>
                                        </p:attrNameLst>
                                      </p:cBhvr>
                                    </p:animRot>
                                    <p:animRot by="120000">
                                      <p:cBhvr>
                                        <p:cTn id="55" dur="200" fill="hold">
                                          <p:stCondLst>
                                            <p:cond delay="800"/>
                                          </p:stCondLst>
                                        </p:cTn>
                                        <p:tgtEl>
                                          <p:spTgt spid="10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а 8 из 23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 y="-387424"/>
            <a:ext cx="9144000" cy="731842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444208" y="-77326"/>
            <a:ext cx="2142752" cy="2585323"/>
          </a:xfrm>
          <a:prstGeom prst="rect">
            <a:avLst/>
          </a:prstGeom>
        </p:spPr>
        <p:txBody>
          <a:bodyPr wrap="square">
            <a:spAutoFit/>
          </a:bodyPr>
          <a:lstStyle/>
          <a:p>
            <a:r>
              <a:rPr lang="fr-FR" dirty="0" smtClean="0">
                <a:latin typeface="MV Boli" pitchFamily="2" charset="0"/>
                <a:cs typeface="MV Boli" pitchFamily="2" charset="0"/>
              </a:rPr>
              <a:t>Ce </a:t>
            </a:r>
            <a:r>
              <a:rPr lang="fr-FR" dirty="0">
                <a:latin typeface="MV Boli" pitchFamily="2" charset="0"/>
                <a:cs typeface="MV Boli" pitchFamily="2" charset="0"/>
              </a:rPr>
              <a:t>n’est pas un hasard si l’agneau est la viande par excellence du menu de Pâques, car l’agneau rappelle le sacrifice du Christ.</a:t>
            </a:r>
            <a:endParaRPr lang="ru-RU" dirty="0">
              <a:cs typeface="MV Boli" pitchFamily="2" charset="0"/>
            </a:endParaRPr>
          </a:p>
        </p:txBody>
      </p:sp>
      <p:sp>
        <p:nvSpPr>
          <p:cNvPr id="3" name="Прямоугольник 2"/>
          <p:cNvSpPr/>
          <p:nvPr/>
        </p:nvSpPr>
        <p:spPr>
          <a:xfrm>
            <a:off x="251520" y="-77326"/>
            <a:ext cx="2592288" cy="2585323"/>
          </a:xfrm>
          <a:prstGeom prst="rect">
            <a:avLst/>
          </a:prstGeom>
        </p:spPr>
        <p:txBody>
          <a:bodyPr wrap="square">
            <a:spAutoFit/>
          </a:bodyPr>
          <a:lstStyle/>
          <a:p>
            <a:r>
              <a:rPr lang="fr-FR" dirty="0">
                <a:latin typeface="MV Boli" pitchFamily="2" charset="0"/>
                <a:cs typeface="MV Boli" pitchFamily="2" charset="0"/>
              </a:rPr>
              <a:t>Le repas traditionnel de Pâques fait toujours la </a:t>
            </a:r>
            <a:r>
              <a:rPr lang="fr-FR" dirty="0" smtClean="0">
                <a:latin typeface="MV Boli" pitchFamily="2" charset="0"/>
                <a:cs typeface="MV Boli" pitchFamily="2" charset="0"/>
              </a:rPr>
              <a:t>belle part  </a:t>
            </a:r>
            <a:r>
              <a:rPr lang="fr-FR" dirty="0">
                <a:latin typeface="MV Boli" pitchFamily="2" charset="0"/>
                <a:cs typeface="MV Boli" pitchFamily="2" charset="0"/>
              </a:rPr>
              <a:t>à l’agneau, que l’on mange généralement sous la forme d’un superbe gigot accompagné de haricots blancs. </a:t>
            </a:r>
            <a:endParaRPr lang="ru-RU" dirty="0">
              <a:cs typeface="MV Boli" pitchFamily="2" charset="0"/>
            </a:endParaRPr>
          </a:p>
        </p:txBody>
      </p:sp>
    </p:spTree>
    <p:extLst>
      <p:ext uri="{BB962C8B-B14F-4D97-AF65-F5344CB8AC3E}">
        <p14:creationId xmlns:p14="http://schemas.microsoft.com/office/powerpoint/2010/main" val="40713439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ttp://leno4ka-1996.narod.ru/1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5497"/>
            <a:ext cx="9144001" cy="68734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1491554"/>
            <a:ext cx="2436203" cy="2862322"/>
          </a:xfrm>
          <a:prstGeom prst="rect">
            <a:avLst/>
          </a:prstGeom>
          <a:noFill/>
        </p:spPr>
        <p:txBody>
          <a:bodyPr wrap="square" rtlCol="0">
            <a:spAutoFit/>
          </a:bodyPr>
          <a:lstStyle/>
          <a:p>
            <a:r>
              <a:rPr lang="fr-FR" dirty="0" smtClean="0">
                <a:latin typeface="MV Boli" pitchFamily="2" charset="0"/>
                <a:cs typeface="MV Boli" pitchFamily="2" charset="0"/>
              </a:rPr>
              <a:t>Pour </a:t>
            </a:r>
            <a:r>
              <a:rPr lang="fr-FR" dirty="0">
                <a:latin typeface="MV Boli" pitchFamily="2" charset="0"/>
                <a:cs typeface="MV Boli" pitchFamily="2" charset="0"/>
              </a:rPr>
              <a:t>le décor de la table on ajoute des symboles de Pâques: des oeufs de poule vidés et peints, des bougies en forme de poule ou de cloche, des petits nids de branchages remplis d’oeufs en sucre.</a:t>
            </a:r>
            <a:endParaRPr lang="ru-RU" dirty="0">
              <a:cs typeface="MV Boli" pitchFamily="2" charset="0"/>
            </a:endParaRPr>
          </a:p>
        </p:txBody>
      </p:sp>
      <p:pic>
        <p:nvPicPr>
          <p:cNvPr id="1027" name="Picture 3" descr="G:\Символы Франции\1638_0.gif.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973953">
            <a:off x="3867289" y="3868890"/>
            <a:ext cx="1898990" cy="2441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Символы Франции\8085.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51" b="95114" l="1629" r="100000"/>
                    </a14:imgEffect>
                  </a14:imgLayer>
                </a14:imgProps>
              </a:ext>
              <a:ext uri="{28A0092B-C50C-407E-A947-70E740481C1C}">
                <a14:useLocalDpi xmlns:a14="http://schemas.microsoft.com/office/drawing/2010/main" val="0"/>
              </a:ext>
            </a:extLst>
          </a:blip>
          <a:srcRect/>
          <a:stretch>
            <a:fillRect/>
          </a:stretch>
        </p:blipFill>
        <p:spPr bwMode="auto">
          <a:xfrm>
            <a:off x="6219824" y="-171400"/>
            <a:ext cx="2924175" cy="2924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Символы Франции\111031204043.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752" b="95719" l="9786" r="89602"/>
                    </a14:imgEffect>
                  </a14:imgLayer>
                </a14:imgProps>
              </a:ext>
              <a:ext uri="{28A0092B-C50C-407E-A947-70E740481C1C}">
                <a14:useLocalDpi xmlns:a14="http://schemas.microsoft.com/office/drawing/2010/main" val="0"/>
              </a:ext>
            </a:extLst>
          </a:blip>
          <a:srcRect/>
          <a:stretch>
            <a:fillRect/>
          </a:stretch>
        </p:blipFill>
        <p:spPr bwMode="auto">
          <a:xfrm>
            <a:off x="-77614" y="462476"/>
            <a:ext cx="2861483" cy="28614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Символы Франции\Chocolate Rabbit.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723" b="81314" l="9704" r="89488"/>
                    </a14:imgEffect>
                  </a14:imgLayer>
                </a14:imgProps>
              </a:ext>
              <a:ext uri="{28A0092B-C50C-407E-A947-70E740481C1C}">
                <a14:useLocalDpi xmlns:a14="http://schemas.microsoft.com/office/drawing/2010/main" val="0"/>
              </a:ext>
            </a:extLst>
          </a:blip>
          <a:srcRect/>
          <a:stretch>
            <a:fillRect/>
          </a:stretch>
        </p:blipFill>
        <p:spPr bwMode="auto">
          <a:xfrm>
            <a:off x="-77614" y="3437524"/>
            <a:ext cx="2605743" cy="3420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186782"/>
            <a:ext cx="8208913" cy="584775"/>
          </a:xfrm>
          <a:prstGeom prst="rect">
            <a:avLst/>
          </a:prstGeom>
          <a:noFill/>
        </p:spPr>
        <p:txBody>
          <a:bodyPr wrap="square" rtlCol="0">
            <a:spAutoFit/>
          </a:bodyPr>
          <a:lstStyle/>
          <a:p>
            <a:r>
              <a:rPr lang="en-US" sz="3200" dirty="0" smtClean="0">
                <a:latin typeface="MV Boli" pitchFamily="2" charset="0"/>
                <a:cs typeface="MV Boli" pitchFamily="2" charset="0"/>
              </a:rPr>
              <a:t>          </a:t>
            </a:r>
            <a:r>
              <a:rPr lang="en-US" sz="3200" dirty="0" smtClean="0">
                <a:solidFill>
                  <a:srgbClr val="FF0000"/>
                </a:solidFill>
                <a:latin typeface="MV Boli" pitchFamily="2" charset="0"/>
                <a:cs typeface="MV Boli" pitchFamily="2" charset="0"/>
              </a:rPr>
              <a:t>Les</a:t>
            </a:r>
            <a:r>
              <a:rPr lang="en-US" sz="3200" dirty="0" smtClean="0">
                <a:latin typeface="MV Boli" pitchFamily="2" charset="0"/>
                <a:cs typeface="MV Boli" pitchFamily="2" charset="0"/>
              </a:rPr>
              <a:t> </a:t>
            </a:r>
            <a:r>
              <a:rPr lang="en-US" sz="3200" dirty="0" err="1" smtClean="0">
                <a:solidFill>
                  <a:srgbClr val="00B050"/>
                </a:solidFill>
                <a:latin typeface="MV Boli" pitchFamily="2" charset="0"/>
                <a:cs typeface="MV Boli" pitchFamily="2" charset="0"/>
              </a:rPr>
              <a:t>symboles</a:t>
            </a:r>
            <a:r>
              <a:rPr lang="en-US" sz="3200" dirty="0" smtClean="0">
                <a:latin typeface="MV Boli" pitchFamily="2" charset="0"/>
                <a:cs typeface="MV Boli" pitchFamily="2" charset="0"/>
              </a:rPr>
              <a:t> </a:t>
            </a:r>
            <a:r>
              <a:rPr lang="en-US" sz="3200" dirty="0" smtClean="0">
                <a:solidFill>
                  <a:schemeClr val="accent6">
                    <a:lumMod val="75000"/>
                  </a:schemeClr>
                </a:solidFill>
                <a:latin typeface="MV Boli" pitchFamily="2" charset="0"/>
                <a:cs typeface="MV Boli" pitchFamily="2" charset="0"/>
              </a:rPr>
              <a:t>de</a:t>
            </a:r>
            <a:r>
              <a:rPr lang="en-US" sz="3200" dirty="0" smtClean="0">
                <a:latin typeface="MV Boli" pitchFamily="2" charset="0"/>
                <a:cs typeface="MV Boli" pitchFamily="2" charset="0"/>
              </a:rPr>
              <a:t> </a:t>
            </a:r>
            <a:r>
              <a:rPr lang="en-US" sz="3200" dirty="0" err="1" smtClean="0">
                <a:solidFill>
                  <a:schemeClr val="accent6">
                    <a:lumMod val="50000"/>
                  </a:schemeClr>
                </a:solidFill>
                <a:latin typeface="MV Boli" pitchFamily="2" charset="0"/>
                <a:cs typeface="MV Boli" pitchFamily="2" charset="0"/>
              </a:rPr>
              <a:t>Pâques</a:t>
            </a:r>
            <a:endParaRPr lang="ru-RU" sz="3200" dirty="0">
              <a:solidFill>
                <a:schemeClr val="accent6">
                  <a:lumMod val="50000"/>
                </a:schemeClr>
              </a:solidFill>
              <a:cs typeface="MV Boli" pitchFamily="2" charset="0"/>
            </a:endParaRPr>
          </a:p>
        </p:txBody>
      </p:sp>
      <p:sp>
        <p:nvSpPr>
          <p:cNvPr id="4" name="TextBox 3"/>
          <p:cNvSpPr txBox="1"/>
          <p:nvPr/>
        </p:nvSpPr>
        <p:spPr>
          <a:xfrm>
            <a:off x="-77614" y="3147280"/>
            <a:ext cx="2561383" cy="369332"/>
          </a:xfrm>
          <a:prstGeom prst="rect">
            <a:avLst/>
          </a:prstGeom>
          <a:noFill/>
        </p:spPr>
        <p:txBody>
          <a:bodyPr wrap="square" rtlCol="0">
            <a:spAutoFit/>
          </a:bodyPr>
          <a:lstStyle/>
          <a:p>
            <a:r>
              <a:rPr lang="en-US" dirty="0" smtClean="0">
                <a:latin typeface="MV Boli" pitchFamily="2" charset="0"/>
                <a:cs typeface="MV Boli" pitchFamily="2" charset="0"/>
              </a:rPr>
              <a:t>La </a:t>
            </a:r>
            <a:r>
              <a:rPr lang="en-US" dirty="0" err="1" smtClean="0">
                <a:latin typeface="MV Boli" pitchFamily="2" charset="0"/>
                <a:cs typeface="MV Boli" pitchFamily="2" charset="0"/>
              </a:rPr>
              <a:t>poule</a:t>
            </a:r>
            <a:r>
              <a:rPr lang="en-US" dirty="0" smtClean="0">
                <a:latin typeface="MV Boli" pitchFamily="2" charset="0"/>
                <a:cs typeface="MV Boli" pitchFamily="2" charset="0"/>
              </a:rPr>
              <a:t> en </a:t>
            </a:r>
            <a:r>
              <a:rPr lang="en-US" dirty="0" err="1" smtClean="0">
                <a:latin typeface="MV Boli" pitchFamily="2" charset="0"/>
                <a:cs typeface="MV Boli" pitchFamily="2" charset="0"/>
              </a:rPr>
              <a:t>chocolat</a:t>
            </a:r>
            <a:endParaRPr lang="ru-RU" dirty="0">
              <a:cs typeface="MV Boli" pitchFamily="2" charset="0"/>
            </a:endParaRPr>
          </a:p>
        </p:txBody>
      </p:sp>
      <p:sp>
        <p:nvSpPr>
          <p:cNvPr id="5" name="TextBox 4"/>
          <p:cNvSpPr txBox="1"/>
          <p:nvPr/>
        </p:nvSpPr>
        <p:spPr>
          <a:xfrm>
            <a:off x="-1" y="6342536"/>
            <a:ext cx="2482364" cy="369332"/>
          </a:xfrm>
          <a:prstGeom prst="rect">
            <a:avLst/>
          </a:prstGeom>
          <a:noFill/>
        </p:spPr>
        <p:txBody>
          <a:bodyPr wrap="square" rtlCol="0">
            <a:spAutoFit/>
          </a:bodyPr>
          <a:lstStyle/>
          <a:p>
            <a:r>
              <a:rPr lang="en-US" dirty="0" smtClean="0">
                <a:latin typeface="MV Boli" pitchFamily="2" charset="0"/>
                <a:cs typeface="MV Boli" pitchFamily="2" charset="0"/>
              </a:rPr>
              <a:t>Le lapin en </a:t>
            </a:r>
            <a:r>
              <a:rPr lang="en-US" dirty="0" err="1" smtClean="0">
                <a:latin typeface="MV Boli" pitchFamily="2" charset="0"/>
                <a:cs typeface="MV Boli" pitchFamily="2" charset="0"/>
              </a:rPr>
              <a:t>chocolat</a:t>
            </a:r>
            <a:endParaRPr lang="ru-RU" dirty="0">
              <a:cs typeface="MV Boli" pitchFamily="2" charset="0"/>
            </a:endParaRPr>
          </a:p>
        </p:txBody>
      </p:sp>
      <p:sp>
        <p:nvSpPr>
          <p:cNvPr id="6" name="Прямоугольник 5"/>
          <p:cNvSpPr/>
          <p:nvPr/>
        </p:nvSpPr>
        <p:spPr>
          <a:xfrm>
            <a:off x="2961649" y="6367000"/>
            <a:ext cx="3374642" cy="369332"/>
          </a:xfrm>
          <a:prstGeom prst="rect">
            <a:avLst/>
          </a:prstGeom>
        </p:spPr>
        <p:txBody>
          <a:bodyPr wrap="none">
            <a:spAutoFit/>
          </a:bodyPr>
          <a:lstStyle/>
          <a:p>
            <a:r>
              <a:rPr lang="en-US" dirty="0" smtClean="0">
                <a:latin typeface="MV Boli" pitchFamily="2" charset="0"/>
                <a:cs typeface="MV Boli" pitchFamily="2" charset="0"/>
              </a:rPr>
              <a:t>La </a:t>
            </a:r>
            <a:r>
              <a:rPr lang="en-US" dirty="0" err="1" smtClean="0">
                <a:latin typeface="MV Boli" pitchFamily="2" charset="0"/>
                <a:cs typeface="MV Boli" pitchFamily="2" charset="0"/>
              </a:rPr>
              <a:t>bougie</a:t>
            </a:r>
            <a:r>
              <a:rPr lang="en-US" dirty="0" smtClean="0">
                <a:latin typeface="MV Boli" pitchFamily="2" charset="0"/>
                <a:cs typeface="MV Boli" pitchFamily="2" charset="0"/>
              </a:rPr>
              <a:t> en </a:t>
            </a:r>
            <a:r>
              <a:rPr lang="en-US" dirty="0" err="1" smtClean="0">
                <a:latin typeface="MV Boli" pitchFamily="2" charset="0"/>
                <a:cs typeface="MV Boli" pitchFamily="2" charset="0"/>
              </a:rPr>
              <a:t>forme</a:t>
            </a:r>
            <a:r>
              <a:rPr lang="en-US" dirty="0" smtClean="0">
                <a:latin typeface="MV Boli" pitchFamily="2" charset="0"/>
                <a:cs typeface="MV Boli" pitchFamily="2" charset="0"/>
              </a:rPr>
              <a:t> de cloche</a:t>
            </a:r>
            <a:endParaRPr lang="ru-RU" dirty="0">
              <a:cs typeface="MV Boli" pitchFamily="2" charset="0"/>
            </a:endParaRPr>
          </a:p>
        </p:txBody>
      </p:sp>
      <p:sp>
        <p:nvSpPr>
          <p:cNvPr id="7" name="Прямоугольник 6"/>
          <p:cNvSpPr/>
          <p:nvPr/>
        </p:nvSpPr>
        <p:spPr>
          <a:xfrm>
            <a:off x="5615607" y="2319168"/>
            <a:ext cx="3528392" cy="369332"/>
          </a:xfrm>
          <a:prstGeom prst="rect">
            <a:avLst/>
          </a:prstGeom>
        </p:spPr>
        <p:txBody>
          <a:bodyPr wrap="square">
            <a:spAutoFit/>
          </a:bodyPr>
          <a:lstStyle/>
          <a:p>
            <a:r>
              <a:rPr lang="en-US" dirty="0"/>
              <a:t> </a:t>
            </a:r>
            <a:r>
              <a:rPr lang="en-US" dirty="0" smtClean="0"/>
              <a:t> </a:t>
            </a:r>
            <a:r>
              <a:rPr lang="en-US" dirty="0" smtClean="0">
                <a:latin typeface="MV Boli" pitchFamily="2" charset="0"/>
                <a:cs typeface="MV Boli" pitchFamily="2" charset="0"/>
              </a:rPr>
              <a:t>La </a:t>
            </a:r>
            <a:r>
              <a:rPr lang="en-US" dirty="0" err="1" smtClean="0">
                <a:latin typeface="MV Boli" pitchFamily="2" charset="0"/>
                <a:cs typeface="MV Boli" pitchFamily="2" charset="0"/>
              </a:rPr>
              <a:t>bougie</a:t>
            </a:r>
            <a:r>
              <a:rPr lang="en-US" dirty="0" smtClean="0">
                <a:latin typeface="MV Boli" pitchFamily="2" charset="0"/>
                <a:cs typeface="MV Boli" pitchFamily="2" charset="0"/>
              </a:rPr>
              <a:t> en </a:t>
            </a:r>
            <a:r>
              <a:rPr lang="en-US" dirty="0" err="1">
                <a:latin typeface="MV Boli" pitchFamily="2" charset="0"/>
                <a:cs typeface="MV Boli" pitchFamily="2" charset="0"/>
              </a:rPr>
              <a:t>forme</a:t>
            </a:r>
            <a:r>
              <a:rPr lang="en-US" dirty="0">
                <a:latin typeface="MV Boli" pitchFamily="2" charset="0"/>
                <a:cs typeface="MV Boli" pitchFamily="2" charset="0"/>
              </a:rPr>
              <a:t> de </a:t>
            </a:r>
            <a:r>
              <a:rPr lang="en-US" dirty="0" err="1">
                <a:latin typeface="MV Boli" pitchFamily="2" charset="0"/>
                <a:cs typeface="MV Boli" pitchFamily="2" charset="0"/>
              </a:rPr>
              <a:t>poule</a:t>
            </a:r>
            <a:endParaRPr lang="ru-RU" dirty="0">
              <a:cs typeface="MV Boli" pitchFamily="2" charset="0"/>
            </a:endParaRPr>
          </a:p>
        </p:txBody>
      </p:sp>
      <p:pic>
        <p:nvPicPr>
          <p:cNvPr id="17" name="Picture 6" descr="Картинка 26 из 34266">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1236" y="2958625"/>
            <a:ext cx="2244520" cy="2805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24128" y="5720669"/>
            <a:ext cx="3588332" cy="646331"/>
          </a:xfrm>
          <a:prstGeom prst="rect">
            <a:avLst/>
          </a:prstGeom>
          <a:noFill/>
        </p:spPr>
        <p:txBody>
          <a:bodyPr wrap="square" rtlCol="0">
            <a:spAutoFit/>
          </a:bodyPr>
          <a:lstStyle/>
          <a:p>
            <a:r>
              <a:rPr lang="fr-FR" dirty="0" smtClean="0">
                <a:latin typeface="MV Boli" pitchFamily="2" charset="0"/>
                <a:cs typeface="MV Boli" pitchFamily="2" charset="0"/>
              </a:rPr>
              <a:t>  Les </a:t>
            </a:r>
            <a:r>
              <a:rPr lang="fr-FR" dirty="0">
                <a:latin typeface="MV Boli" pitchFamily="2" charset="0"/>
                <a:cs typeface="MV Boli" pitchFamily="2" charset="0"/>
              </a:rPr>
              <a:t>oeufs de poule </a:t>
            </a:r>
            <a:r>
              <a:rPr lang="fr-FR" dirty="0" smtClean="0">
                <a:latin typeface="MV Boli" pitchFamily="2" charset="0"/>
                <a:cs typeface="MV Boli" pitchFamily="2" charset="0"/>
              </a:rPr>
              <a:t>vidés et </a:t>
            </a:r>
          </a:p>
          <a:p>
            <a:r>
              <a:rPr lang="fr-FR" dirty="0">
                <a:latin typeface="MV Boli" pitchFamily="2" charset="0"/>
                <a:cs typeface="MV Boli" pitchFamily="2" charset="0"/>
              </a:rPr>
              <a:t> </a:t>
            </a:r>
            <a:r>
              <a:rPr lang="fr-FR" dirty="0" smtClean="0">
                <a:latin typeface="MV Boli" pitchFamily="2" charset="0"/>
                <a:cs typeface="MV Boli" pitchFamily="2" charset="0"/>
              </a:rPr>
              <a:t>             peints</a:t>
            </a:r>
            <a:endParaRPr lang="ru-RU" dirty="0">
              <a:cs typeface="MV Boli" pitchFamily="2" charset="0"/>
            </a:endParaRPr>
          </a:p>
        </p:txBody>
      </p:sp>
    </p:spTree>
    <p:extLst>
      <p:ext uri="{BB962C8B-B14F-4D97-AF65-F5344CB8AC3E}">
        <p14:creationId xmlns:p14="http://schemas.microsoft.com/office/powerpoint/2010/main" val="1632830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2000"/>
                                        <p:tgtEl>
                                          <p:spTgt spid="1029"/>
                                        </p:tgtEl>
                                      </p:cBhvr>
                                    </p:animEffect>
                                    <p:anim calcmode="lin" valueType="num">
                                      <p:cBhvr>
                                        <p:cTn id="15" dur="2000" fill="hold"/>
                                        <p:tgtEl>
                                          <p:spTgt spid="1029"/>
                                        </p:tgtEl>
                                        <p:attrNameLst>
                                          <p:attrName>ppt_w</p:attrName>
                                        </p:attrNameLst>
                                      </p:cBhvr>
                                      <p:tavLst>
                                        <p:tav tm="0" fmla="#ppt_w*sin(2.5*pi*$)">
                                          <p:val>
                                            <p:fltVal val="0"/>
                                          </p:val>
                                        </p:tav>
                                        <p:tav tm="100000">
                                          <p:val>
                                            <p:fltVal val="1"/>
                                          </p:val>
                                        </p:tav>
                                      </p:tavLst>
                                    </p:anim>
                                    <p:anim calcmode="lin" valueType="num">
                                      <p:cBhvr>
                                        <p:cTn id="16"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80">
                                          <p:stCondLst>
                                            <p:cond delay="0"/>
                                          </p:stCondLst>
                                        </p:cTn>
                                        <p:tgtEl>
                                          <p:spTgt spid="1030"/>
                                        </p:tgtEl>
                                      </p:cBhvr>
                                    </p:animEffect>
                                    <p:anim calcmode="lin" valueType="num">
                                      <p:cBhvr>
                                        <p:cTn id="2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30"/>
                                        </p:tgtEl>
                                      </p:cBhvr>
                                      <p:to x="100000" y="60000"/>
                                    </p:animScale>
                                    <p:animScale>
                                      <p:cBhvr>
                                        <p:cTn id="28" dur="166" decel="50000">
                                          <p:stCondLst>
                                            <p:cond delay="676"/>
                                          </p:stCondLst>
                                        </p:cTn>
                                        <p:tgtEl>
                                          <p:spTgt spid="1030"/>
                                        </p:tgtEl>
                                      </p:cBhvr>
                                      <p:to x="100000" y="100000"/>
                                    </p:animScale>
                                    <p:animScale>
                                      <p:cBhvr>
                                        <p:cTn id="29" dur="26">
                                          <p:stCondLst>
                                            <p:cond delay="1312"/>
                                          </p:stCondLst>
                                        </p:cTn>
                                        <p:tgtEl>
                                          <p:spTgt spid="1030"/>
                                        </p:tgtEl>
                                      </p:cBhvr>
                                      <p:to x="100000" y="80000"/>
                                    </p:animScale>
                                    <p:animScale>
                                      <p:cBhvr>
                                        <p:cTn id="30" dur="166" decel="50000">
                                          <p:stCondLst>
                                            <p:cond delay="1338"/>
                                          </p:stCondLst>
                                        </p:cTn>
                                        <p:tgtEl>
                                          <p:spTgt spid="1030"/>
                                        </p:tgtEl>
                                      </p:cBhvr>
                                      <p:to x="100000" y="100000"/>
                                    </p:animScale>
                                    <p:animScale>
                                      <p:cBhvr>
                                        <p:cTn id="31" dur="26">
                                          <p:stCondLst>
                                            <p:cond delay="1642"/>
                                          </p:stCondLst>
                                        </p:cTn>
                                        <p:tgtEl>
                                          <p:spTgt spid="1030"/>
                                        </p:tgtEl>
                                      </p:cBhvr>
                                      <p:to x="100000" y="90000"/>
                                    </p:animScale>
                                    <p:animScale>
                                      <p:cBhvr>
                                        <p:cTn id="32" dur="166" decel="50000">
                                          <p:stCondLst>
                                            <p:cond delay="1668"/>
                                          </p:stCondLst>
                                        </p:cTn>
                                        <p:tgtEl>
                                          <p:spTgt spid="1030"/>
                                        </p:tgtEl>
                                      </p:cBhvr>
                                      <p:to x="100000" y="100000"/>
                                    </p:animScale>
                                    <p:animScale>
                                      <p:cBhvr>
                                        <p:cTn id="33" dur="26">
                                          <p:stCondLst>
                                            <p:cond delay="1808"/>
                                          </p:stCondLst>
                                        </p:cTn>
                                        <p:tgtEl>
                                          <p:spTgt spid="1030"/>
                                        </p:tgtEl>
                                      </p:cBhvr>
                                      <p:to x="100000" y="95000"/>
                                    </p:animScale>
                                    <p:animScale>
                                      <p:cBhvr>
                                        <p:cTn id="34" dur="166" decel="50000">
                                          <p:stCondLst>
                                            <p:cond delay="1834"/>
                                          </p:stCondLst>
                                        </p:cTn>
                                        <p:tgtEl>
                                          <p:spTgt spid="1030"/>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circle(in)">
                                      <p:cBhvr>
                                        <p:cTn id="39" dur="2000"/>
                                        <p:tgtEl>
                                          <p:spTgt spid="10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027"/>
                                        </p:tgtEl>
                                        <p:attrNameLst>
                                          <p:attrName>r</p:attrName>
                                        </p:attrNameLst>
                                      </p:cBhvr>
                                    </p:animRot>
                                    <p:animRot by="-240000">
                                      <p:cBhvr>
                                        <p:cTn id="49" dur="200" fill="hold">
                                          <p:stCondLst>
                                            <p:cond delay="200"/>
                                          </p:stCondLst>
                                        </p:cTn>
                                        <p:tgtEl>
                                          <p:spTgt spid="1027"/>
                                        </p:tgtEl>
                                        <p:attrNameLst>
                                          <p:attrName>r</p:attrName>
                                        </p:attrNameLst>
                                      </p:cBhvr>
                                    </p:animRot>
                                    <p:animRot by="240000">
                                      <p:cBhvr>
                                        <p:cTn id="50" dur="200" fill="hold">
                                          <p:stCondLst>
                                            <p:cond delay="400"/>
                                          </p:stCondLst>
                                        </p:cTn>
                                        <p:tgtEl>
                                          <p:spTgt spid="1027"/>
                                        </p:tgtEl>
                                        <p:attrNameLst>
                                          <p:attrName>r</p:attrName>
                                        </p:attrNameLst>
                                      </p:cBhvr>
                                    </p:animRot>
                                    <p:animRot by="-240000">
                                      <p:cBhvr>
                                        <p:cTn id="51" dur="200" fill="hold">
                                          <p:stCondLst>
                                            <p:cond delay="600"/>
                                          </p:stCondLst>
                                        </p:cTn>
                                        <p:tgtEl>
                                          <p:spTgt spid="1027"/>
                                        </p:tgtEl>
                                        <p:attrNameLst>
                                          <p:attrName>r</p:attrName>
                                        </p:attrNameLst>
                                      </p:cBhvr>
                                    </p:animRot>
                                    <p:animRot by="120000">
                                      <p:cBhvr>
                                        <p:cTn id="52" dur="200" fill="hold">
                                          <p:stCondLst>
                                            <p:cond delay="800"/>
                                          </p:stCondLst>
                                        </p:cTn>
                                        <p:tgtEl>
                                          <p:spTgt spid="102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7" presetClass="emph" presetSubtype="0" fill="remove" nodeType="clickEffect">
                                  <p:stCondLst>
                                    <p:cond delay="0"/>
                                  </p:stCondLst>
                                  <p:childTnLst>
                                    <p:animClr clrSpc="rgb" dir="cw">
                                      <p:cBhvr override="childStyle">
                                        <p:cTn id="78" dur="250" autoRev="1" fill="remove"/>
                                        <p:tgtEl>
                                          <p:spTgt spid="2">
                                            <p:txEl>
                                              <p:pRg st="0" end="0"/>
                                            </p:txEl>
                                          </p:spTgt>
                                        </p:tgtEl>
                                        <p:attrNameLst>
                                          <p:attrName>style.color</p:attrName>
                                        </p:attrNameLst>
                                      </p:cBhvr>
                                      <p:to>
                                        <a:schemeClr val="bg1"/>
                                      </p:to>
                                    </p:animClr>
                                    <p:animClr clrSpc="rgb" dir="cw">
                                      <p:cBhvr>
                                        <p:cTn id="79" dur="250" autoRev="1" fill="remove"/>
                                        <p:tgtEl>
                                          <p:spTgt spid="2">
                                            <p:txEl>
                                              <p:pRg st="0" end="0"/>
                                            </p:txEl>
                                          </p:spTgt>
                                        </p:tgtEl>
                                        <p:attrNameLst>
                                          <p:attrName>fillcolor</p:attrName>
                                        </p:attrNameLst>
                                      </p:cBhvr>
                                      <p:to>
                                        <a:schemeClr val="bg1"/>
                                      </p:to>
                                    </p:animClr>
                                    <p:set>
                                      <p:cBhvr>
                                        <p:cTn id="80" dur="250" autoRev="1" fill="remove"/>
                                        <p:tgtEl>
                                          <p:spTgt spid="2">
                                            <p:txEl>
                                              <p:pRg st="0" end="0"/>
                                            </p:txEl>
                                          </p:spTgt>
                                        </p:tgtEl>
                                        <p:attrNameLst>
                                          <p:attrName>fill.type</p:attrName>
                                        </p:attrNameLst>
                                      </p:cBhvr>
                                      <p:to>
                                        <p:strVal val="solid"/>
                                      </p:to>
                                    </p:set>
                                    <p:set>
                                      <p:cBhvr>
                                        <p:cTn id="81" dur="250" autoRev="1" fill="remove"/>
                                        <p:tgtEl>
                                          <p:spTgt spid="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rgol.ru/wp-content/uploads/2011/04/paqu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6" y="5797"/>
            <a:ext cx="9144000" cy="68540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909" y="5336272"/>
            <a:ext cx="7992888" cy="923330"/>
          </a:xfrm>
          <a:prstGeom prst="rect">
            <a:avLst/>
          </a:prstGeom>
          <a:noFill/>
        </p:spPr>
        <p:txBody>
          <a:bodyPr wrap="square" rtlCol="0">
            <a:spAutoFit/>
          </a:bodyPr>
          <a:lstStyle/>
          <a:p>
            <a:r>
              <a:rPr lang="fr-FR" b="1" dirty="0" smtClean="0">
                <a:solidFill>
                  <a:srgbClr val="002060"/>
                </a:solidFill>
                <a:latin typeface="MV Boli" pitchFamily="2" charset="0"/>
                <a:cs typeface="MV Boli" pitchFamily="2" charset="0"/>
              </a:rPr>
              <a:t>À </a:t>
            </a:r>
            <a:r>
              <a:rPr lang="fr-FR" b="1" dirty="0">
                <a:solidFill>
                  <a:srgbClr val="002060"/>
                </a:solidFill>
                <a:latin typeface="MV Boli" pitchFamily="2" charset="0"/>
                <a:cs typeface="MV Boli" pitchFamily="2" charset="0"/>
              </a:rPr>
              <a:t>leur retour, elles survolent les jardins et lancent tous ces oeufs. Les enfants </a:t>
            </a:r>
            <a:r>
              <a:rPr lang="fr-FR" b="1" dirty="0" smtClean="0">
                <a:solidFill>
                  <a:srgbClr val="002060"/>
                </a:solidFill>
                <a:latin typeface="MV Boli" pitchFamily="2" charset="0"/>
                <a:cs typeface="MV Boli" pitchFamily="2" charset="0"/>
              </a:rPr>
              <a:t>vont </a:t>
            </a:r>
            <a:r>
              <a:rPr lang="fr-FR" b="1" dirty="0">
                <a:solidFill>
                  <a:srgbClr val="002060"/>
                </a:solidFill>
                <a:latin typeface="MV Boli" pitchFamily="2" charset="0"/>
                <a:cs typeface="MV Boli" pitchFamily="2" charset="0"/>
              </a:rPr>
              <a:t>à la chasse aux oeufs (en chocolat, généralement), et les plus grands les </a:t>
            </a:r>
            <a:r>
              <a:rPr lang="fr-FR" b="1" dirty="0" smtClean="0">
                <a:solidFill>
                  <a:srgbClr val="002060"/>
                </a:solidFill>
                <a:latin typeface="MV Boli" pitchFamily="2" charset="0"/>
                <a:cs typeface="MV Boli" pitchFamily="2" charset="0"/>
              </a:rPr>
              <a:t>aident </a:t>
            </a:r>
            <a:r>
              <a:rPr lang="fr-FR" b="1" dirty="0">
                <a:solidFill>
                  <a:srgbClr val="002060"/>
                </a:solidFill>
                <a:latin typeface="MV Boli" pitchFamily="2" charset="0"/>
                <a:cs typeface="MV Boli" pitchFamily="2" charset="0"/>
              </a:rPr>
              <a:t>à les </a:t>
            </a:r>
            <a:r>
              <a:rPr lang="fr-FR" b="1" dirty="0" smtClean="0">
                <a:solidFill>
                  <a:srgbClr val="002060"/>
                </a:solidFill>
                <a:latin typeface="MV Boli" pitchFamily="2" charset="0"/>
                <a:cs typeface="MV Boli" pitchFamily="2" charset="0"/>
              </a:rPr>
              <a:t>chercher</a:t>
            </a:r>
            <a:r>
              <a:rPr lang="fr-FR" b="1" dirty="0">
                <a:solidFill>
                  <a:srgbClr val="002060"/>
                </a:solidFill>
                <a:latin typeface="MV Boli" pitchFamily="2" charset="0"/>
                <a:cs typeface="MV Boli" pitchFamily="2" charset="0"/>
              </a:rPr>
              <a:t>. </a:t>
            </a:r>
            <a:endParaRPr lang="ru-RU" b="1" dirty="0">
              <a:solidFill>
                <a:srgbClr val="002060"/>
              </a:solidFill>
              <a:cs typeface="MV Boli" pitchFamily="2" charset="0"/>
            </a:endParaRPr>
          </a:p>
        </p:txBody>
      </p:sp>
      <p:pic>
        <p:nvPicPr>
          <p:cNvPr id="2053"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181364">
            <a:off x="7376269" y="5925921"/>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2971704">
            <a:off x="7574995" y="1683657"/>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1539945">
            <a:off x="4316998" y="1957992"/>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1644311">
            <a:off x="-35214" y="5692056"/>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1295669">
            <a:off x="-401318" y="3568003"/>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1177052">
            <a:off x="1842089" y="3221023"/>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im4-tub-ru.yandex.net/i?id=408923933-02-7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0000" l="10000" r="90000"/>
                    </a14:imgEffect>
                  </a14:imgLayer>
                </a14:imgProps>
              </a:ext>
              <a:ext uri="{28A0092B-C50C-407E-A947-70E740481C1C}">
                <a14:useLocalDpi xmlns:a14="http://schemas.microsoft.com/office/drawing/2010/main" val="0"/>
              </a:ext>
            </a:extLst>
          </a:blip>
          <a:srcRect/>
          <a:stretch>
            <a:fillRect/>
          </a:stretch>
        </p:blipFill>
        <p:spPr bwMode="auto">
          <a:xfrm rot="3693322">
            <a:off x="6407261" y="3308519"/>
            <a:ext cx="142875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79161" y="232442"/>
            <a:ext cx="7610209" cy="1200329"/>
          </a:xfrm>
          <a:prstGeom prst="rect">
            <a:avLst/>
          </a:prstGeom>
        </p:spPr>
        <p:txBody>
          <a:bodyPr wrap="square">
            <a:spAutoFit/>
          </a:bodyPr>
          <a:lstStyle/>
          <a:p>
            <a:r>
              <a:rPr lang="fr-FR" b="1" dirty="0">
                <a:solidFill>
                  <a:srgbClr val="002060"/>
                </a:solidFill>
                <a:latin typeface="MV Boli" pitchFamily="2" charset="0"/>
                <a:cs typeface="MV Boli" pitchFamily="2" charset="0"/>
              </a:rPr>
              <a:t>En France et dans la plupart des pays européens, les cloches des églises, véritables symboles de Pâques ne sonnent pas du Vendredi Saint au Dimanche de Pâques, car l’histoire raconte qu’elles se rendent à Rome où elles se chargent d’oeufs. </a:t>
            </a:r>
            <a:endParaRPr lang="ru-RU" dirty="0">
              <a:solidFill>
                <a:srgbClr val="002060"/>
              </a:solidFill>
            </a:endParaRPr>
          </a:p>
        </p:txBody>
      </p:sp>
    </p:spTree>
    <p:extLst>
      <p:ext uri="{BB962C8B-B14F-4D97-AF65-F5344CB8AC3E}">
        <p14:creationId xmlns:p14="http://schemas.microsoft.com/office/powerpoint/2010/main" val="358599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9"/>
                                        </p:tgtEl>
                                        <p:attrNameLst>
                                          <p:attrName>r</p:attrName>
                                        </p:attrNameLst>
                                      </p:cBhvr>
                                    </p:animRot>
                                    <p:animRot by="-240000">
                                      <p:cBhvr>
                                        <p:cTn id="39" dur="200" fill="hold">
                                          <p:stCondLst>
                                            <p:cond delay="200"/>
                                          </p:stCondLst>
                                        </p:cTn>
                                        <p:tgtEl>
                                          <p:spTgt spid="9"/>
                                        </p:tgtEl>
                                        <p:attrNameLst>
                                          <p:attrName>r</p:attrName>
                                        </p:attrNameLst>
                                      </p:cBhvr>
                                    </p:animRot>
                                    <p:animRot by="240000">
                                      <p:cBhvr>
                                        <p:cTn id="40" dur="200" fill="hold">
                                          <p:stCondLst>
                                            <p:cond delay="400"/>
                                          </p:stCondLst>
                                        </p:cTn>
                                        <p:tgtEl>
                                          <p:spTgt spid="9"/>
                                        </p:tgtEl>
                                        <p:attrNameLst>
                                          <p:attrName>r</p:attrName>
                                        </p:attrNameLst>
                                      </p:cBhvr>
                                    </p:animRot>
                                    <p:animRot by="-240000">
                                      <p:cBhvr>
                                        <p:cTn id="41" dur="200" fill="hold">
                                          <p:stCondLst>
                                            <p:cond delay="600"/>
                                          </p:stCondLst>
                                        </p:cTn>
                                        <p:tgtEl>
                                          <p:spTgt spid="9"/>
                                        </p:tgtEl>
                                        <p:attrNameLst>
                                          <p:attrName>r</p:attrName>
                                        </p:attrNameLst>
                                      </p:cBhvr>
                                    </p:animRot>
                                    <p:animRot by="120000">
                                      <p:cBhvr>
                                        <p:cTn id="42" dur="200" fill="hold">
                                          <p:stCondLst>
                                            <p:cond delay="80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 calcmode="lin" valueType="num">
                                      <p:cBhvr additive="base">
                                        <p:cTn id="47" dur="500" fill="hold"/>
                                        <p:tgtEl>
                                          <p:spTgt spid="2053"/>
                                        </p:tgtEl>
                                        <p:attrNameLst>
                                          <p:attrName>ppt_x</p:attrName>
                                        </p:attrNameLst>
                                      </p:cBhvr>
                                      <p:tavLst>
                                        <p:tav tm="0">
                                          <p:val>
                                            <p:strVal val="#ppt_x"/>
                                          </p:val>
                                        </p:tav>
                                        <p:tav tm="100000">
                                          <p:val>
                                            <p:strVal val="#ppt_x"/>
                                          </p:val>
                                        </p:tav>
                                      </p:tavLst>
                                    </p:anim>
                                    <p:anim calcmode="lin" valueType="num">
                                      <p:cBhvr additive="base">
                                        <p:cTn id="48" dur="500" fill="hold"/>
                                        <p:tgtEl>
                                          <p:spTgt spid="20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986"/>
            <a:ext cx="3561856" cy="26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703728"/>
            <a:ext cx="2160240" cy="2862322"/>
          </a:xfrm>
          <a:prstGeom prst="rect">
            <a:avLst/>
          </a:prstGeom>
        </p:spPr>
        <p:txBody>
          <a:bodyPr wrap="square">
            <a:spAutoFit/>
          </a:bodyPr>
          <a:lstStyle/>
          <a:p>
            <a:r>
              <a:rPr lang="fr-FR" dirty="0">
                <a:latin typeface="MV Boli" pitchFamily="2" charset="0"/>
                <a:cs typeface="MV Boli" pitchFamily="2" charset="0"/>
              </a:rPr>
              <a:t>Cette tradition du lapin en chocolat vient d’une vieille tradition populaire  qui dit qu’à Pâques, c’ést </a:t>
            </a:r>
            <a:r>
              <a:rPr lang="fr-FR" dirty="0" smtClean="0">
                <a:latin typeface="MV Boli" pitchFamily="2" charset="0"/>
                <a:cs typeface="MV Boli" pitchFamily="2" charset="0"/>
              </a:rPr>
              <a:t>le </a:t>
            </a:r>
            <a:r>
              <a:rPr lang="fr-FR" dirty="0">
                <a:latin typeface="MV Boli" pitchFamily="2" charset="0"/>
                <a:cs typeface="MV Boli" pitchFamily="2" charset="0"/>
              </a:rPr>
              <a:t>tour des lapins de couver les oeufs !</a:t>
            </a:r>
            <a:endParaRPr lang="ru-RU" dirty="0">
              <a:cs typeface="MV Boli" pitchFamily="2" charset="0"/>
            </a:endParaRPr>
          </a:p>
        </p:txBody>
      </p:sp>
      <p:sp>
        <p:nvSpPr>
          <p:cNvPr id="3" name="Прямоугольник 2"/>
          <p:cNvSpPr/>
          <p:nvPr/>
        </p:nvSpPr>
        <p:spPr>
          <a:xfrm>
            <a:off x="4196098" y="3548444"/>
            <a:ext cx="4572000" cy="2862322"/>
          </a:xfrm>
          <a:prstGeom prst="rect">
            <a:avLst/>
          </a:prstGeom>
        </p:spPr>
        <p:txBody>
          <a:bodyPr>
            <a:spAutoFit/>
          </a:bodyPr>
          <a:lstStyle/>
          <a:p>
            <a:r>
              <a:rPr lang="fr-FR" dirty="0">
                <a:latin typeface="MV Boli" pitchFamily="2" charset="0"/>
                <a:cs typeface="MV Boli" pitchFamily="2" charset="0"/>
              </a:rPr>
              <a:t>L’oeuf de Pâques est le symbole de l’éclosion d’une vie nouvelle et de la fertilité. Donner des oeufs en cadeau à Pâques est une tradition installée depuis des centaines d’années. C’est réellement à partir du XIIIe siècle que les premiers oeufs peints firent leur apparition en Europe</a:t>
            </a:r>
            <a:r>
              <a:rPr lang="fr-FR" dirty="0" smtClean="0">
                <a:latin typeface="MV Boli" pitchFamily="2" charset="0"/>
                <a:cs typeface="MV Boli" pitchFamily="2" charset="0"/>
              </a:rPr>
              <a:t>. </a:t>
            </a:r>
          </a:p>
          <a:p>
            <a:r>
              <a:rPr lang="fr-FR" dirty="0" smtClean="0">
                <a:latin typeface="MV Boli" pitchFamily="2" charset="0"/>
                <a:cs typeface="MV Boli" pitchFamily="2" charset="0"/>
              </a:rPr>
              <a:t>En France les vacances </a:t>
            </a:r>
            <a:r>
              <a:rPr lang="fr-FR" smtClean="0">
                <a:latin typeface="MV Boli" pitchFamily="2" charset="0"/>
                <a:cs typeface="MV Boli" pitchFamily="2" charset="0"/>
              </a:rPr>
              <a:t>de Paques durent deux semaines.</a:t>
            </a:r>
            <a:endParaRPr lang="ru-RU" dirty="0">
              <a:cs typeface="MV Boli" pitchFamily="2" charset="0"/>
            </a:endParaRPr>
          </a:p>
        </p:txBody>
      </p:sp>
      <p:pic>
        <p:nvPicPr>
          <p:cNvPr id="5124" name="Picture 4" descr="Картинка 3 из 3426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695303"/>
            <a:ext cx="3752050" cy="2667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Картинка 50 из 1055">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0040" y="476672"/>
            <a:ext cx="4010423" cy="27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69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randombar(horizontal)">
                                      <p:cBhvr>
                                        <p:cTn id="25"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а 5 из 342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 y="0"/>
            <a:ext cx="9134855" cy="731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0803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37 из 34266">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26739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0"/>
          <p:cNvSpPr>
            <a:spLocks noGrp="1"/>
          </p:cNvSpPr>
          <p:nvPr>
            <p:ph type="title"/>
          </p:nvPr>
        </p:nvSpPr>
        <p:spPr>
          <a:xfrm>
            <a:off x="518897" y="2132856"/>
            <a:ext cx="8229600" cy="1143000"/>
          </a:xfrm>
        </p:spPr>
        <p:txBody>
          <a:bodyPr>
            <a:noAutofit/>
          </a:bodyPr>
          <a:lstStyle/>
          <a:p>
            <a:r>
              <a:rPr lang="en-US" sz="9600" dirty="0" smtClean="0">
                <a:solidFill>
                  <a:schemeClr val="bg1"/>
                </a:solidFill>
                <a:latin typeface="MV Boli" pitchFamily="2" charset="0"/>
                <a:cs typeface="MV Boli" pitchFamily="2" charset="0"/>
              </a:rPr>
              <a:t>TEST</a:t>
            </a:r>
            <a:endParaRPr lang="ru-RU" sz="9600" dirty="0">
              <a:solidFill>
                <a:schemeClr val="bg1"/>
              </a:solidFill>
              <a:cs typeface="MV Boli" pitchFamily="2" charset="0"/>
            </a:endParaRPr>
          </a:p>
        </p:txBody>
      </p:sp>
    </p:spTree>
    <p:extLst>
      <p:ext uri="{BB962C8B-B14F-4D97-AF65-F5344CB8AC3E}">
        <p14:creationId xmlns:p14="http://schemas.microsoft.com/office/powerpoint/2010/main" val="382043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433</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TEST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Ирэн</dc:creator>
  <cp:lastModifiedBy>HP</cp:lastModifiedBy>
  <cp:revision>42</cp:revision>
  <dcterms:created xsi:type="dcterms:W3CDTF">2012-02-10T16:22:03Z</dcterms:created>
  <dcterms:modified xsi:type="dcterms:W3CDTF">2013-12-15T19:38:57Z</dcterms:modified>
</cp:coreProperties>
</file>