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72" r:id="rId4"/>
    <p:sldId id="267" r:id="rId5"/>
    <p:sldId id="268" r:id="rId6"/>
    <p:sldId id="270" r:id="rId7"/>
    <p:sldId id="271" r:id="rId8"/>
    <p:sldId id="269" r:id="rId9"/>
    <p:sldId id="274" r:id="rId10"/>
    <p:sldId id="280" r:id="rId11"/>
    <p:sldId id="283" r:id="rId12"/>
    <p:sldId id="282" r:id="rId13"/>
    <p:sldId id="286" r:id="rId14"/>
    <p:sldId id="278" r:id="rId15"/>
    <p:sldId id="277" r:id="rId16"/>
    <p:sldId id="279" r:id="rId17"/>
    <p:sldId id="281" r:id="rId18"/>
    <p:sldId id="28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4660"/>
  </p:normalViewPr>
  <p:slideViewPr>
    <p:cSldViewPr>
      <p:cViewPr>
        <p:scale>
          <a:sx n="75" d="100"/>
          <a:sy n="75" d="100"/>
        </p:scale>
        <p:origin x="-11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02A8-6C71-4B91-89BE-5948B8C5AE7F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6664E9-048F-4BFB-A2DC-B047C68FAC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02A8-6C71-4B91-89BE-5948B8C5AE7F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64E9-048F-4BFB-A2DC-B047C68FAC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02A8-6C71-4B91-89BE-5948B8C5AE7F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64E9-048F-4BFB-A2DC-B047C68FAC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02A8-6C71-4B91-89BE-5948B8C5AE7F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6664E9-048F-4BFB-A2DC-B047C68FAC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02A8-6C71-4B91-89BE-5948B8C5AE7F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64E9-048F-4BFB-A2DC-B047C68FAC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02A8-6C71-4B91-89BE-5948B8C5AE7F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64E9-048F-4BFB-A2DC-B047C68FAC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02A8-6C71-4B91-89BE-5948B8C5AE7F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D6664E9-048F-4BFB-A2DC-B047C68FAC4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02A8-6C71-4B91-89BE-5948B8C5AE7F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64E9-048F-4BFB-A2DC-B047C68FAC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02A8-6C71-4B91-89BE-5948B8C5AE7F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64E9-048F-4BFB-A2DC-B047C68FAC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02A8-6C71-4B91-89BE-5948B8C5AE7F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64E9-048F-4BFB-A2DC-B047C68FAC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02A8-6C71-4B91-89BE-5948B8C5AE7F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64E9-048F-4BFB-A2DC-B047C68FAC4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5002A8-6C71-4B91-89BE-5948B8C5AE7F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6664E9-048F-4BFB-A2DC-B047C68FAC4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7644" y="2708920"/>
            <a:ext cx="6732748" cy="1512168"/>
          </a:xfrm>
        </p:spPr>
        <p:txBody>
          <a:bodyPr>
            <a:noAutofit/>
            <a:scene3d>
              <a:camera prst="obliqueTop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Ostern</a:t>
            </a:r>
            <a:endParaRPr lang="ru-RU" sz="96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Рисунок 4" descr="http://t0.gstatic.com/images?q=tbn:ANd9GcRC0XM-3LsQwsPhlg0G8PIpTGSy_qZFZ4ffG5s6U6hjTDp2KoOAsg4DdI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996952"/>
            <a:ext cx="1512168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t2.gstatic.com/images?q=tbn:ANd9GcTKkrAz6ESLP8h5ZBsG-ikI4XSoERGoaN5gI7tlNnfs9SITRE5n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2232248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562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11560"/>
          </a:xfrm>
        </p:spPr>
        <p:txBody>
          <a:bodyPr/>
          <a:lstStyle/>
          <a:p>
            <a:pPr algn="ctr"/>
            <a:r>
              <a:rPr lang="de-DE" dirty="0"/>
              <a:t>Osterbrot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988840"/>
            <a:ext cx="8686800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Sogenannte</a:t>
            </a:r>
            <a:r>
              <a:rPr lang="en-US" sz="2000" dirty="0"/>
              <a:t> </a:t>
            </a:r>
            <a:r>
              <a:rPr lang="en-US" sz="2000" dirty="0" err="1"/>
              <a:t>Marterbrote</a:t>
            </a:r>
            <a:r>
              <a:rPr lang="en-US" sz="2000" dirty="0"/>
              <a:t> </a:t>
            </a:r>
            <a:r>
              <a:rPr lang="en-US" sz="2000" dirty="0" err="1"/>
              <a:t>oder</a:t>
            </a:r>
            <a:r>
              <a:rPr lang="en-US" sz="2000" dirty="0"/>
              <a:t> </a:t>
            </a:r>
            <a:r>
              <a:rPr lang="en-US" sz="2000" dirty="0" err="1" smtClean="0"/>
              <a:t>Kreuzbrote</a:t>
            </a:r>
            <a:r>
              <a:rPr lang="en-US" sz="2000" dirty="0" smtClean="0"/>
              <a:t> </a:t>
            </a:r>
            <a:r>
              <a:rPr lang="en-US" sz="2000" dirty="0" err="1"/>
              <a:t>sind</a:t>
            </a:r>
            <a:r>
              <a:rPr lang="en-US" sz="2000" dirty="0"/>
              <a:t> </a:t>
            </a:r>
            <a:r>
              <a:rPr lang="en-US" sz="2000" dirty="0" err="1"/>
              <a:t>Weizenbrote</a:t>
            </a:r>
            <a:r>
              <a:rPr lang="en-US" sz="2000" dirty="0"/>
              <a:t>, die </a:t>
            </a:r>
            <a:r>
              <a:rPr lang="en-US" sz="2000" dirty="0" err="1" smtClean="0"/>
              <a:t>zum</a:t>
            </a:r>
            <a:r>
              <a:rPr lang="ru-RU" sz="2000" dirty="0" smtClean="0"/>
              <a:t> </a:t>
            </a:r>
            <a:r>
              <a:rPr lang="en-US" sz="2000" dirty="0" err="1" smtClean="0"/>
              <a:t>Frühlingsfest</a:t>
            </a:r>
            <a:r>
              <a:rPr lang="en-US" sz="2000" dirty="0" smtClean="0"/>
              <a:t> </a:t>
            </a:r>
            <a:r>
              <a:rPr lang="en-US" sz="2000" dirty="0" err="1"/>
              <a:t>schon</a:t>
            </a:r>
            <a:r>
              <a:rPr lang="en-US" sz="2000" dirty="0"/>
              <a:t> </a:t>
            </a:r>
            <a:r>
              <a:rPr lang="en-US" sz="2000" dirty="0" err="1"/>
              <a:t>bei</a:t>
            </a:r>
            <a:r>
              <a:rPr lang="en-US" sz="2000" dirty="0"/>
              <a:t> den </a:t>
            </a:r>
            <a:r>
              <a:rPr lang="en-US" sz="2000" dirty="0" err="1"/>
              <a:t>Griechen</a:t>
            </a:r>
            <a:r>
              <a:rPr lang="en-US" sz="2000" dirty="0"/>
              <a:t>, Sachsen und </a:t>
            </a:r>
            <a:r>
              <a:rPr lang="en-US" sz="2000" dirty="0" err="1"/>
              <a:t>Römern</a:t>
            </a:r>
            <a:r>
              <a:rPr lang="en-US" sz="2000" dirty="0"/>
              <a:t> Tradition </a:t>
            </a:r>
            <a:r>
              <a:rPr lang="en-US" sz="2000" dirty="0" err="1" smtClean="0"/>
              <a:t>hatten</a:t>
            </a:r>
            <a:r>
              <a:rPr lang="en-US" sz="2000" dirty="0" smtClean="0"/>
              <a:t>.</a:t>
            </a:r>
            <a:r>
              <a:rPr lang="en-US" sz="2000" dirty="0"/>
              <a:t> </a:t>
            </a:r>
            <a:r>
              <a:rPr lang="en-US" sz="2000" dirty="0" err="1" smtClean="0"/>
              <a:t>Sie</a:t>
            </a:r>
            <a:r>
              <a:rPr lang="ru-RU" sz="2000" dirty="0" smtClean="0"/>
              <a:t> </a:t>
            </a:r>
            <a:r>
              <a:rPr lang="en-US" sz="2000" dirty="0" err="1" smtClean="0"/>
              <a:t>wurden</a:t>
            </a:r>
            <a:r>
              <a:rPr lang="en-US" sz="2000" dirty="0" smtClean="0"/>
              <a:t> </a:t>
            </a:r>
            <a:r>
              <a:rPr lang="en-US" sz="2000" dirty="0" err="1"/>
              <a:t>sogar</a:t>
            </a:r>
            <a:r>
              <a:rPr lang="en-US" sz="2000" dirty="0"/>
              <a:t> das </a:t>
            </a:r>
            <a:r>
              <a:rPr lang="en-US" sz="2000" dirty="0" err="1"/>
              <a:t>ganze</a:t>
            </a:r>
            <a:r>
              <a:rPr lang="en-US" sz="2000" dirty="0"/>
              <a:t> </a:t>
            </a:r>
            <a:r>
              <a:rPr lang="en-US" sz="2000" dirty="0" err="1"/>
              <a:t>Jahr</a:t>
            </a:r>
            <a:r>
              <a:rPr lang="en-US" sz="2000" dirty="0"/>
              <a:t> </a:t>
            </a:r>
            <a:r>
              <a:rPr lang="en-US" sz="2000" dirty="0" err="1" smtClean="0"/>
              <a:t>aufgehoben</a:t>
            </a:r>
            <a:r>
              <a:rPr lang="en-US" sz="2000" dirty="0"/>
              <a:t>, um </a:t>
            </a:r>
            <a:r>
              <a:rPr lang="en-US" sz="2000" dirty="0" err="1" smtClean="0"/>
              <a:t>gegen</a:t>
            </a:r>
            <a:r>
              <a:rPr lang="en-US" sz="2000" dirty="0" smtClean="0"/>
              <a:t> </a:t>
            </a:r>
            <a:r>
              <a:rPr lang="en-US" sz="2000" dirty="0" err="1" smtClean="0"/>
              <a:t>Feuer</a:t>
            </a:r>
            <a:r>
              <a:rPr lang="en-US" sz="2000" dirty="0" smtClean="0"/>
              <a:t> </a:t>
            </a:r>
            <a:r>
              <a:rPr lang="en-US" sz="2000" dirty="0"/>
              <a:t>und </a:t>
            </a:r>
            <a:r>
              <a:rPr lang="en-US" sz="2000" dirty="0" err="1" smtClean="0"/>
              <a:t>Krankheit</a:t>
            </a:r>
            <a:r>
              <a:rPr lang="en-US" sz="2000" dirty="0" smtClean="0"/>
              <a:t> </a:t>
            </a:r>
            <a:r>
              <a:rPr lang="en-US" sz="2000" dirty="0" err="1" smtClean="0"/>
              <a:t>zu</a:t>
            </a:r>
            <a:r>
              <a:rPr lang="en-US" sz="2000" dirty="0" smtClean="0"/>
              <a:t> </a:t>
            </a:r>
            <a:r>
              <a:rPr lang="en-US" sz="2000" dirty="0" err="1" smtClean="0"/>
              <a:t>schützen</a:t>
            </a:r>
            <a:r>
              <a:rPr lang="en-US" sz="2000" dirty="0" smtClean="0"/>
              <a:t>. </a:t>
            </a:r>
            <a:r>
              <a:rPr lang="en-US" sz="2000" dirty="0" err="1"/>
              <a:t>Es</a:t>
            </a:r>
            <a:r>
              <a:rPr lang="en-US" sz="2000" dirty="0"/>
              <a:t> </a:t>
            </a:r>
            <a:r>
              <a:rPr lang="en-US" sz="2000" dirty="0" err="1"/>
              <a:t>blieb</a:t>
            </a:r>
            <a:r>
              <a:rPr lang="en-US" sz="2000" dirty="0"/>
              <a:t> </a:t>
            </a:r>
            <a:r>
              <a:rPr lang="en-US" sz="2000" dirty="0" err="1"/>
              <a:t>Sitte</a:t>
            </a:r>
            <a:r>
              <a:rPr lang="en-US" sz="2000" dirty="0"/>
              <a:t>, am </a:t>
            </a:r>
            <a:r>
              <a:rPr lang="en-US" sz="2000" dirty="0" err="1"/>
              <a:t>Karfreitag</a:t>
            </a:r>
            <a:r>
              <a:rPr lang="en-US" sz="2000" dirty="0"/>
              <a:t> </a:t>
            </a:r>
            <a:r>
              <a:rPr lang="en-US" sz="2000" dirty="0" err="1"/>
              <a:t>Morgen</a:t>
            </a:r>
            <a:r>
              <a:rPr lang="en-US" sz="2000" dirty="0"/>
              <a:t> </a:t>
            </a:r>
            <a:r>
              <a:rPr lang="en-US" sz="2000" dirty="0" err="1"/>
              <a:t>frisches</a:t>
            </a:r>
            <a:r>
              <a:rPr lang="en-US" sz="2000" dirty="0"/>
              <a:t> </a:t>
            </a:r>
            <a:r>
              <a:rPr lang="en-US" sz="2000" dirty="0" err="1"/>
              <a:t>Brot</a:t>
            </a:r>
            <a:r>
              <a:rPr lang="en-US" sz="2000" dirty="0"/>
              <a:t> </a:t>
            </a:r>
            <a:r>
              <a:rPr lang="en-US" sz="2000" dirty="0" err="1"/>
              <a:t>zu</a:t>
            </a:r>
            <a:r>
              <a:rPr lang="en-US" sz="2000" dirty="0"/>
              <a:t> </a:t>
            </a:r>
            <a:r>
              <a:rPr lang="en-US" sz="2000" dirty="0" err="1" smtClean="0"/>
              <a:t>ba</a:t>
            </a:r>
            <a:r>
              <a:rPr lang="ru-RU" sz="2000" dirty="0" smtClean="0"/>
              <a:t>с</a:t>
            </a:r>
            <a:r>
              <a:rPr lang="en-US" sz="2000" dirty="0" smtClean="0"/>
              <a:t>ken.</a:t>
            </a:r>
            <a:endParaRPr lang="ru-RU" sz="2000" dirty="0"/>
          </a:p>
          <a:p>
            <a:pPr marL="0" indent="0">
              <a:buNone/>
            </a:pPr>
            <a:r>
              <a:rPr lang="en-US" sz="2000" dirty="0" err="1" smtClean="0"/>
              <a:t>Heute</a:t>
            </a:r>
            <a:r>
              <a:rPr lang="en-US" sz="2000" dirty="0" smtClean="0"/>
              <a:t> </a:t>
            </a:r>
            <a:r>
              <a:rPr lang="en-US" sz="2000" dirty="0" err="1" smtClean="0"/>
              <a:t>backt</a:t>
            </a:r>
            <a:r>
              <a:rPr lang="en-US" sz="2000" dirty="0" smtClean="0"/>
              <a:t> </a:t>
            </a:r>
            <a:r>
              <a:rPr lang="en-US" sz="2000" dirty="0"/>
              <a:t>m</a:t>
            </a:r>
            <a:r>
              <a:rPr lang="en-US" sz="2000" dirty="0" smtClean="0"/>
              <a:t>an </a:t>
            </a:r>
            <a:r>
              <a:rPr lang="en-US" sz="2000" dirty="0" err="1"/>
              <a:t>auch</a:t>
            </a:r>
            <a:r>
              <a:rPr lang="en-US" sz="2000" dirty="0"/>
              <a:t> </a:t>
            </a:r>
            <a:r>
              <a:rPr lang="en-US" sz="2000" dirty="0" err="1"/>
              <a:t>Kuchen</a:t>
            </a:r>
            <a:r>
              <a:rPr lang="en-US" sz="2000" dirty="0"/>
              <a:t> </a:t>
            </a:r>
            <a:r>
              <a:rPr lang="en-US" sz="2000" dirty="0" err="1"/>
              <a:t>mit</a:t>
            </a:r>
            <a:r>
              <a:rPr lang="en-US" sz="2000" dirty="0"/>
              <a:t> </a:t>
            </a:r>
            <a:r>
              <a:rPr lang="en-US" sz="2000" dirty="0" err="1"/>
              <a:t>Osterdekor</a:t>
            </a:r>
            <a:r>
              <a:rPr lang="en-US" sz="2000" dirty="0"/>
              <a:t>: das </a:t>
            </a:r>
            <a:r>
              <a:rPr lang="en-US" sz="2000" dirty="0" err="1"/>
              <a:t>Osterbrot</a:t>
            </a:r>
            <a:r>
              <a:rPr lang="en-US" sz="2000" dirty="0"/>
              <a:t> </a:t>
            </a:r>
            <a:r>
              <a:rPr lang="en-US" sz="2000" dirty="0" err="1"/>
              <a:t>oder</a:t>
            </a:r>
            <a:r>
              <a:rPr lang="en-US" sz="2000" dirty="0"/>
              <a:t> </a:t>
            </a:r>
            <a:r>
              <a:rPr lang="en-US" sz="2000" dirty="0" err="1"/>
              <a:t>Osterzopf</a:t>
            </a:r>
            <a:r>
              <a:rPr lang="en-US" sz="2000" dirty="0"/>
              <a:t>.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t0.gstatic.com/images?q=tbn:ANd9GcQQLkeN3orYSr2p2mdLixj5C-lv7LHuD5PqoOkteMxtSsdYOkj6S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5308"/>
            <a:ext cx="2232248" cy="137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3" descr="http://t0.gstatic.com/images?q=tbn:ANd9GcR19iUE__5288N75d0OKOqc2pzKiaKa6sXqWwH4_nRNBzOQ-3T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60" y="4365104"/>
            <a:ext cx="316108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wizard.webquests.ch/pics/upload/1644/1111_40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64112"/>
            <a:ext cx="3096344" cy="208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5776"/>
            <a:ext cx="2144039" cy="16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8359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dirty="0" err="1"/>
              <a:t>Figuren</a:t>
            </a:r>
            <a:r>
              <a:rPr lang="en-US" dirty="0"/>
              <a:t> </a:t>
            </a:r>
            <a:r>
              <a:rPr lang="en-US" sz="2800" dirty="0" err="1"/>
              <a:t>aus</a:t>
            </a:r>
            <a:r>
              <a:rPr lang="en-US" sz="2800" dirty="0"/>
              <a:t> </a:t>
            </a:r>
            <a:r>
              <a:rPr lang="en-US" sz="2800" dirty="0" err="1"/>
              <a:t>Hefeteig</a:t>
            </a:r>
            <a:r>
              <a:rPr lang="en-US" sz="2800" dirty="0"/>
              <a:t>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Osterfest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oft </a:t>
            </a:r>
            <a:r>
              <a:rPr lang="en-US" dirty="0" err="1" smtClean="0"/>
              <a:t>Figuren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Hefeteig</a:t>
            </a:r>
            <a:r>
              <a:rPr lang="en-US" dirty="0" smtClean="0"/>
              <a:t> </a:t>
            </a:r>
            <a:r>
              <a:rPr lang="en-US" dirty="0" err="1" smtClean="0"/>
              <a:t>gebacken</a:t>
            </a:r>
            <a:r>
              <a:rPr lang="en-US" dirty="0" smtClean="0"/>
              <a:t>: </a:t>
            </a:r>
            <a:r>
              <a:rPr lang="en-US" dirty="0" err="1" smtClean="0"/>
              <a:t>Küken</a:t>
            </a:r>
            <a:r>
              <a:rPr lang="en-US" dirty="0" smtClean="0"/>
              <a:t>, </a:t>
            </a:r>
            <a:r>
              <a:rPr lang="en-US" dirty="0" err="1" smtClean="0"/>
              <a:t>Hasen</a:t>
            </a:r>
            <a:r>
              <a:rPr lang="en-US" dirty="0" smtClean="0"/>
              <a:t>, </a:t>
            </a:r>
            <a:r>
              <a:rPr lang="en-US" dirty="0" err="1" smtClean="0"/>
              <a:t>Lämmer</a:t>
            </a:r>
            <a:r>
              <a:rPr lang="en-US" dirty="0" smtClean="0"/>
              <a:t>, </a:t>
            </a:r>
            <a:r>
              <a:rPr lang="en-US" dirty="0" err="1" smtClean="0"/>
              <a:t>Zöpfe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01" y="4776410"/>
            <a:ext cx="2461983" cy="1663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http://t3.gstatic.com/images?q=tbn:ANd9GcTgp0UUPBZM8bIcXPCsIKkHozMMeN2qae2KrSphgXzYGkbE1A0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52" y="2758727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er Hefezopf wird oft zu Ostern gebacken 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91786" y="260648"/>
            <a:ext cx="1713798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15319"/>
            <a:ext cx="2248644" cy="168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https://encrypted-tbn0.gstatic.com/images?q=tbn:ANd9GcTN-QpiiJlOZvIedLISpVGH9IOiqGvA6-uSFGO_7BTr9YJ5mNS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3136"/>
            <a:ext cx="3096344" cy="1786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458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9552"/>
          </a:xfrm>
        </p:spPr>
        <p:txBody>
          <a:bodyPr/>
          <a:lstStyle/>
          <a:p>
            <a:pPr algn="ctr"/>
            <a:r>
              <a:rPr lang="en-US" b="1" dirty="0" err="1"/>
              <a:t>Osterlamm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00808"/>
            <a:ext cx="868680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Das </a:t>
            </a:r>
            <a:r>
              <a:rPr lang="en-US" sz="2800" dirty="0" err="1"/>
              <a:t>Lamm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 smtClean="0"/>
              <a:t>auch</a:t>
            </a:r>
            <a:r>
              <a:rPr lang="en-US" sz="2800" dirty="0" smtClean="0"/>
              <a:t> </a:t>
            </a:r>
            <a:r>
              <a:rPr lang="en-US" sz="2800" dirty="0" err="1"/>
              <a:t>ein</a:t>
            </a:r>
            <a:r>
              <a:rPr lang="en-US" sz="2800" dirty="0"/>
              <a:t> Symbol </a:t>
            </a:r>
            <a:r>
              <a:rPr lang="en-US" sz="2800" dirty="0" err="1"/>
              <a:t>für</a:t>
            </a:r>
            <a:r>
              <a:rPr lang="en-US" sz="2800" dirty="0"/>
              <a:t> Jesus </a:t>
            </a:r>
            <a:r>
              <a:rPr lang="en-US" sz="2800" dirty="0" err="1"/>
              <a:t>Christus</a:t>
            </a:r>
            <a:r>
              <a:rPr lang="en-US" sz="2800" dirty="0"/>
              <a:t>, </a:t>
            </a:r>
            <a:r>
              <a:rPr lang="en-US" sz="2800" dirty="0" err="1"/>
              <a:t>denn</a:t>
            </a:r>
            <a:r>
              <a:rPr lang="en-US" sz="2800" dirty="0"/>
              <a:t> Jesus </a:t>
            </a:r>
            <a:r>
              <a:rPr lang="en-US" sz="2800" dirty="0" err="1"/>
              <a:t>wurde</a:t>
            </a:r>
            <a:r>
              <a:rPr lang="en-US" sz="2800" dirty="0"/>
              <a:t> </a:t>
            </a:r>
            <a:r>
              <a:rPr lang="en-US" sz="2800" dirty="0" err="1"/>
              <a:t>für</a:t>
            </a:r>
            <a:r>
              <a:rPr lang="en-US" sz="2800" dirty="0"/>
              <a:t> die </a:t>
            </a:r>
            <a:r>
              <a:rPr lang="en-US" sz="2800" dirty="0" err="1"/>
              <a:t>Sünden</a:t>
            </a:r>
            <a:r>
              <a:rPr lang="en-US" sz="2800" dirty="0"/>
              <a:t> der Menschen </a:t>
            </a:r>
            <a:r>
              <a:rPr lang="en-US" sz="2800" dirty="0" err="1"/>
              <a:t>gekreuzigt</a:t>
            </a:r>
            <a:r>
              <a:rPr lang="en-US" sz="2800" dirty="0"/>
              <a:t>.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 err="1"/>
              <a:t>seinem</a:t>
            </a:r>
            <a:r>
              <a:rPr lang="en-US" sz="2800" dirty="0"/>
              <a:t> </a:t>
            </a:r>
            <a:r>
              <a:rPr lang="en-US" sz="2800" dirty="0" err="1"/>
              <a:t>Tod</a:t>
            </a:r>
            <a:r>
              <a:rPr lang="en-US" sz="2800" dirty="0"/>
              <a:t> hat </a:t>
            </a:r>
            <a:r>
              <a:rPr lang="en-US" sz="2800" dirty="0" err="1"/>
              <a:t>er</a:t>
            </a:r>
            <a:r>
              <a:rPr lang="en-US" sz="2800" dirty="0"/>
              <a:t> </a:t>
            </a:r>
            <a:r>
              <a:rPr lang="en-US" sz="2800" dirty="0" err="1"/>
              <a:t>alle</a:t>
            </a:r>
            <a:r>
              <a:rPr lang="en-US" sz="2800" dirty="0"/>
              <a:t> </a:t>
            </a:r>
            <a:r>
              <a:rPr lang="en-US" sz="2800" dirty="0" err="1"/>
              <a:t>Schuld</a:t>
            </a:r>
            <a:r>
              <a:rPr lang="en-US" sz="2800" dirty="0"/>
              <a:t> auf </a:t>
            </a:r>
            <a:r>
              <a:rPr lang="en-US" sz="2800" dirty="0" err="1"/>
              <a:t>sich</a:t>
            </a:r>
            <a:r>
              <a:rPr lang="en-US" sz="2800" dirty="0"/>
              <a:t> </a:t>
            </a:r>
            <a:r>
              <a:rPr lang="en-US" sz="2800" dirty="0" err="1"/>
              <a:t>genommen</a:t>
            </a:r>
            <a:r>
              <a:rPr lang="en-US" sz="2800" dirty="0"/>
              <a:t> und </a:t>
            </a:r>
            <a:r>
              <a:rPr lang="en-US" sz="2800" dirty="0" err="1"/>
              <a:t>Gott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den Menschen </a:t>
            </a:r>
            <a:r>
              <a:rPr lang="en-US" sz="2800" dirty="0" err="1"/>
              <a:t>versöhnt</a:t>
            </a:r>
            <a:r>
              <a:rPr lang="en-US" sz="2800" dirty="0"/>
              <a:t>.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70497"/>
            <a:ext cx="2808312" cy="212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30297"/>
            <a:ext cx="2736304" cy="224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10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                         Osterhase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72816"/>
            <a:ext cx="8686800" cy="4307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/>
              <a:t>Der Osterhase aus Porzellan, Stoff, </a:t>
            </a:r>
            <a:r>
              <a:rPr lang="en-US" sz="2000" dirty="0" err="1" smtClean="0"/>
              <a:t>Keramik</a:t>
            </a:r>
            <a:r>
              <a:rPr lang="en-US" sz="2000" dirty="0" smtClean="0"/>
              <a:t>,</a:t>
            </a:r>
            <a:r>
              <a:rPr lang="de-DE" sz="2000" dirty="0" smtClean="0"/>
              <a:t> Wachs, Schokolade…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Hasen sieht man im Frühjahr als </a:t>
            </a:r>
            <a:r>
              <a:rPr lang="de-DE" sz="2000" dirty="0" err="1" smtClean="0"/>
              <a:t>este</a:t>
            </a:r>
            <a:r>
              <a:rPr lang="de-DE" sz="2000" dirty="0" smtClean="0"/>
              <a:t> Tiere wieder auf  Wiesen und Feldern.      Sie bekommen als erste Junge und geh</a:t>
            </a:r>
            <a:r>
              <a:rPr lang="ru-RU" sz="2000" dirty="0" smtClean="0">
                <a:latin typeface="Calibri"/>
              </a:rPr>
              <a:t>ӧ</a:t>
            </a:r>
            <a:r>
              <a:rPr lang="en-US" sz="2000" dirty="0" err="1" smtClean="0">
                <a:latin typeface="Calibri"/>
              </a:rPr>
              <a:t>ren</a:t>
            </a:r>
            <a:r>
              <a:rPr lang="en-US" sz="2000" dirty="0" smtClean="0">
                <a:latin typeface="Calibri"/>
              </a:rPr>
              <a:t> </a:t>
            </a:r>
            <a:r>
              <a:rPr lang="en-US" sz="2000" dirty="0" err="1" smtClean="0">
                <a:latin typeface="Calibri"/>
              </a:rPr>
              <a:t>zu</a:t>
            </a:r>
            <a:r>
              <a:rPr lang="en-US" sz="2000" dirty="0" smtClean="0">
                <a:latin typeface="Calibri"/>
              </a:rPr>
              <a:t> den </a:t>
            </a:r>
            <a:r>
              <a:rPr lang="en-US" sz="2000" dirty="0" err="1" smtClean="0">
                <a:latin typeface="Calibri"/>
              </a:rPr>
              <a:t>früchtbarsten</a:t>
            </a:r>
            <a:r>
              <a:rPr lang="en-US" sz="2000" dirty="0" smtClean="0">
                <a:latin typeface="Calibri"/>
              </a:rPr>
              <a:t> </a:t>
            </a:r>
            <a:r>
              <a:rPr lang="en-US" sz="2000" dirty="0" err="1" smtClean="0">
                <a:latin typeface="Calibri"/>
              </a:rPr>
              <a:t>Tieren</a:t>
            </a:r>
            <a:r>
              <a:rPr lang="en-US" sz="2000" dirty="0" smtClean="0">
                <a:latin typeface="Calibri"/>
              </a:rPr>
              <a:t>.  </a:t>
            </a:r>
            <a:r>
              <a:rPr lang="en-US" sz="2000" dirty="0" err="1" smtClean="0">
                <a:latin typeface="Calibri"/>
              </a:rPr>
              <a:t>Deshalb</a:t>
            </a:r>
            <a:r>
              <a:rPr lang="en-US" sz="2000" dirty="0" smtClean="0">
                <a:latin typeface="Calibri"/>
              </a:rPr>
              <a:t> </a:t>
            </a:r>
            <a:r>
              <a:rPr lang="en-US" sz="2000" dirty="0" err="1" smtClean="0">
                <a:latin typeface="Calibri"/>
              </a:rPr>
              <a:t>sind</a:t>
            </a:r>
            <a:r>
              <a:rPr lang="en-US" sz="2000" dirty="0" smtClean="0">
                <a:latin typeface="Calibri"/>
              </a:rPr>
              <a:t> </a:t>
            </a:r>
            <a:r>
              <a:rPr lang="en-US" sz="2000" dirty="0" err="1" smtClean="0">
                <a:latin typeface="Calibri"/>
              </a:rPr>
              <a:t>sie</a:t>
            </a:r>
            <a:r>
              <a:rPr lang="en-US" sz="2000" dirty="0" smtClean="0">
                <a:latin typeface="Calibri"/>
              </a:rPr>
              <a:t> das </a:t>
            </a:r>
            <a:r>
              <a:rPr lang="en-US" sz="2000" dirty="0" err="1" smtClean="0">
                <a:latin typeface="Calibri"/>
              </a:rPr>
              <a:t>Sinnbild</a:t>
            </a:r>
            <a:r>
              <a:rPr lang="en-US" sz="2000" dirty="0" smtClean="0">
                <a:latin typeface="Calibri"/>
              </a:rPr>
              <a:t> </a:t>
            </a:r>
            <a:r>
              <a:rPr lang="en-US" sz="2000" dirty="0" err="1" smtClean="0">
                <a:latin typeface="Calibri"/>
              </a:rPr>
              <a:t>für</a:t>
            </a:r>
            <a:r>
              <a:rPr lang="en-US" sz="2000" dirty="0">
                <a:latin typeface="Calibri"/>
              </a:rPr>
              <a:t> </a:t>
            </a:r>
            <a:r>
              <a:rPr lang="en-US" sz="2000" dirty="0" err="1" smtClean="0">
                <a:latin typeface="Calibri"/>
              </a:rPr>
              <a:t>Früchtbarkeit</a:t>
            </a:r>
            <a:r>
              <a:rPr lang="en-US" sz="2000" dirty="0" smtClean="0">
                <a:latin typeface="Calibri"/>
              </a:rPr>
              <a:t> </a:t>
            </a:r>
            <a:r>
              <a:rPr lang="en-US" sz="2000" dirty="0" err="1" smtClean="0">
                <a:latin typeface="Calibri"/>
              </a:rPr>
              <a:t>bei</a:t>
            </a:r>
            <a:r>
              <a:rPr lang="en-US" sz="2000" dirty="0" smtClean="0">
                <a:latin typeface="Calibri"/>
              </a:rPr>
              <a:t> </a:t>
            </a:r>
            <a:r>
              <a:rPr lang="en-US" sz="2000" dirty="0" err="1" smtClean="0">
                <a:latin typeface="Calibri"/>
              </a:rPr>
              <a:t>vielen</a:t>
            </a:r>
            <a:r>
              <a:rPr lang="en-US" sz="2000" dirty="0" smtClean="0">
                <a:latin typeface="Calibri"/>
              </a:rPr>
              <a:t> V</a:t>
            </a:r>
            <a:r>
              <a:rPr lang="ru-RU" sz="2000" dirty="0" smtClean="0">
                <a:latin typeface="Calibri"/>
              </a:rPr>
              <a:t>ӧ</a:t>
            </a:r>
            <a:r>
              <a:rPr lang="en-US" sz="2000" dirty="0" err="1" smtClean="0">
                <a:latin typeface="Calibri"/>
              </a:rPr>
              <a:t>lkern</a:t>
            </a:r>
            <a:r>
              <a:rPr lang="en-US" sz="2000" dirty="0" smtClean="0">
                <a:latin typeface="Calibri"/>
              </a:rPr>
              <a:t>.</a:t>
            </a:r>
            <a:endParaRPr lang="de-DE" sz="2000" dirty="0" smtClean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 descr="http://t0.gstatic.com/images?q=tbn:ANd9GcRvpOJfpZzKYaGKm8v9TrdPD2_cjCI3skiSwpY-bb6uqm73Yk8FKw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2448272" cy="1944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t3.gstatic.com/images?q=tbn:ANd9GcRlDg1jSvP4YIfWJeRzrWCgdcY6uMR61m1NeQrxkD9wMIQxsJecw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20888"/>
            <a:ext cx="2348408" cy="1944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t2.gstatic.com/images?q=tbn:ANd9GcTCDvVO6DES0uu7QqZCoOwygi4C8ItExZugsnnaa3T1LMWfFhLdqQ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135" y="2420888"/>
            <a:ext cx="2590168" cy="1944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encrypted-tbn1.gstatic.com/images?q=tbn:ANd9GcQWOaBiL9rJyNnmiUencBFUXH6AiE3gvK0RXKyMMB8C4na2J4zr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139180"/>
            <a:ext cx="2304256" cy="1489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4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9552"/>
          </a:xfrm>
        </p:spPr>
        <p:txBody>
          <a:bodyPr/>
          <a:lstStyle/>
          <a:p>
            <a:r>
              <a:rPr lang="ru-RU" dirty="0" smtClean="0"/>
              <a:t>                         </a:t>
            </a:r>
            <a:r>
              <a:rPr lang="de-DE" dirty="0" err="1" smtClean="0"/>
              <a:t>Osterhasefamilie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en-US" sz="2000" dirty="0" smtClean="0"/>
              <a:t>Der </a:t>
            </a:r>
            <a:r>
              <a:rPr lang="en-US" sz="2000" dirty="0" err="1" smtClean="0"/>
              <a:t>Osterhase</a:t>
            </a:r>
            <a:r>
              <a:rPr lang="en-US" sz="2000" dirty="0" smtClean="0"/>
              <a:t> </a:t>
            </a:r>
            <a:r>
              <a:rPr lang="en-US" sz="2000" dirty="0" err="1" smtClean="0"/>
              <a:t>wohnt</a:t>
            </a:r>
            <a:r>
              <a:rPr lang="en-US" sz="2000" dirty="0" smtClean="0"/>
              <a:t> </a:t>
            </a:r>
            <a:r>
              <a:rPr lang="en-US" sz="2000" dirty="0" err="1" smtClean="0"/>
              <a:t>im</a:t>
            </a:r>
            <a:r>
              <a:rPr lang="en-US" sz="2000" dirty="0" smtClean="0"/>
              <a:t> Wald. Seine Kinder </a:t>
            </a:r>
            <a:r>
              <a:rPr lang="en-US" sz="2000" dirty="0" err="1" smtClean="0"/>
              <a:t>gehen</a:t>
            </a:r>
            <a:r>
              <a:rPr lang="en-US" sz="2000" dirty="0" smtClean="0"/>
              <a:t> in die </a:t>
            </a:r>
            <a:r>
              <a:rPr lang="en-US" sz="2000" dirty="0" err="1" smtClean="0"/>
              <a:t>Hasenschule</a:t>
            </a:r>
            <a:r>
              <a:rPr lang="en-US" sz="2000" dirty="0" smtClean="0"/>
              <a:t>. </a:t>
            </a:r>
            <a:r>
              <a:rPr lang="en-US" sz="2000" dirty="0" err="1" smtClean="0"/>
              <a:t>Wie</a:t>
            </a:r>
            <a:r>
              <a:rPr lang="en-US" sz="2000" dirty="0" smtClean="0"/>
              <a:t> </a:t>
            </a:r>
            <a:r>
              <a:rPr lang="en-US" sz="2000" dirty="0" err="1"/>
              <a:t>ein</a:t>
            </a:r>
            <a:r>
              <a:rPr lang="en-US" sz="2000" dirty="0"/>
              <a:t> </a:t>
            </a:r>
            <a:r>
              <a:rPr lang="en-US" sz="2000" dirty="0" err="1"/>
              <a:t>Huhn</a:t>
            </a:r>
            <a:r>
              <a:rPr lang="en-US" sz="2000" dirty="0"/>
              <a:t> </a:t>
            </a:r>
            <a:r>
              <a:rPr lang="en-US" sz="2000" dirty="0" err="1" smtClean="0"/>
              <a:t>legt</a:t>
            </a:r>
            <a:r>
              <a:rPr lang="en-US" sz="2000" dirty="0"/>
              <a:t> </a:t>
            </a:r>
            <a:r>
              <a:rPr lang="en-US" sz="2000" dirty="0" smtClean="0"/>
              <a:t>der </a:t>
            </a:r>
            <a:r>
              <a:rPr lang="en-US" sz="2000" dirty="0" err="1"/>
              <a:t>Osterhase</a:t>
            </a:r>
            <a:r>
              <a:rPr lang="en-US" sz="2000" dirty="0"/>
              <a:t> </a:t>
            </a:r>
            <a:r>
              <a:rPr lang="en-US" sz="2000" dirty="0" err="1"/>
              <a:t>Eier</a:t>
            </a:r>
            <a:r>
              <a:rPr lang="en-US" sz="2000" dirty="0" smtClean="0"/>
              <a:t>. Au</a:t>
            </a:r>
            <a:r>
              <a:rPr lang="el-GR" sz="2000" dirty="0" smtClean="0"/>
              <a:t>β</a:t>
            </a:r>
            <a:r>
              <a:rPr lang="en-US" sz="2000" dirty="0" err="1" smtClean="0"/>
              <a:t>erdem</a:t>
            </a:r>
            <a:r>
              <a:rPr lang="en-US" sz="2000" dirty="0" smtClean="0"/>
              <a:t> </a:t>
            </a:r>
            <a:r>
              <a:rPr lang="en-US" sz="2000" dirty="0" err="1" smtClean="0"/>
              <a:t>legt</a:t>
            </a:r>
            <a:r>
              <a:rPr lang="en-US" sz="2000" dirty="0" smtClean="0"/>
              <a:t> </a:t>
            </a:r>
            <a:r>
              <a:rPr lang="en-US" sz="2000" dirty="0" err="1" smtClean="0"/>
              <a:t>er</a:t>
            </a:r>
            <a:r>
              <a:rPr lang="en-US" sz="2000" dirty="0" smtClean="0"/>
              <a:t> </a:t>
            </a:r>
            <a:r>
              <a:rPr lang="en-US" sz="2000" dirty="0" err="1" smtClean="0"/>
              <a:t>hartgekochte</a:t>
            </a:r>
            <a:r>
              <a:rPr lang="en-US" sz="2000" dirty="0" smtClean="0"/>
              <a:t> </a:t>
            </a:r>
            <a:r>
              <a:rPr lang="en-US" sz="2000" dirty="0" err="1" smtClean="0"/>
              <a:t>Eier</a:t>
            </a:r>
            <a:r>
              <a:rPr lang="en-US" sz="2000" dirty="0"/>
              <a:t>, </a:t>
            </a:r>
            <a:r>
              <a:rPr lang="en-US" sz="2000" dirty="0" err="1"/>
              <a:t>Zuckereier</a:t>
            </a:r>
            <a:r>
              <a:rPr lang="en-US" sz="2000" dirty="0"/>
              <a:t>, </a:t>
            </a:r>
            <a:r>
              <a:rPr lang="en-US" sz="2000" dirty="0" err="1"/>
              <a:t>Schokoladeneier</a:t>
            </a:r>
            <a:r>
              <a:rPr lang="en-US" sz="2000" dirty="0" smtClean="0"/>
              <a:t>, </a:t>
            </a:r>
            <a:r>
              <a:rPr lang="en-US" sz="2000" dirty="0" err="1" smtClean="0"/>
              <a:t>Nougateier</a:t>
            </a:r>
            <a:r>
              <a:rPr lang="en-US" sz="2000" dirty="0" smtClean="0"/>
              <a:t> und </a:t>
            </a:r>
            <a:r>
              <a:rPr lang="en-US" sz="2000" dirty="0" err="1" smtClean="0"/>
              <a:t>auch</a:t>
            </a:r>
            <a:r>
              <a:rPr lang="en-US" sz="2000" dirty="0" smtClean="0"/>
              <a:t> </a:t>
            </a:r>
            <a:r>
              <a:rPr lang="en-US" sz="2000" dirty="0" err="1" smtClean="0"/>
              <a:t>kleine</a:t>
            </a:r>
            <a:r>
              <a:rPr lang="en-US" sz="2000" dirty="0" smtClean="0"/>
              <a:t> </a:t>
            </a:r>
            <a:r>
              <a:rPr lang="en-US" sz="2000" dirty="0" err="1" smtClean="0"/>
              <a:t>Hasen</a:t>
            </a:r>
            <a:r>
              <a:rPr lang="en-US" sz="2000" dirty="0" smtClean="0"/>
              <a:t> </a:t>
            </a:r>
            <a:r>
              <a:rPr lang="en-US" sz="2000" dirty="0" err="1" smtClean="0"/>
              <a:t>aus</a:t>
            </a:r>
            <a:r>
              <a:rPr lang="en-US" sz="2000" dirty="0" smtClean="0"/>
              <a:t> </a:t>
            </a:r>
            <a:r>
              <a:rPr lang="en-US" sz="2000" dirty="0" err="1" smtClean="0"/>
              <a:t>Schokolade</a:t>
            </a:r>
            <a:r>
              <a:rPr lang="en-US" sz="2000" dirty="0" smtClean="0"/>
              <a:t>. </a:t>
            </a:r>
            <a:r>
              <a:rPr lang="en-US" sz="2000" dirty="0" smtClean="0"/>
              <a:t>Die </a:t>
            </a:r>
            <a:r>
              <a:rPr lang="en-US" sz="2000" dirty="0" smtClean="0"/>
              <a:t>Kinder des </a:t>
            </a:r>
            <a:r>
              <a:rPr lang="en-US" sz="2000" dirty="0" err="1" smtClean="0"/>
              <a:t>Hasen</a:t>
            </a:r>
            <a:r>
              <a:rPr lang="en-US" sz="2000" dirty="0" smtClean="0"/>
              <a:t> </a:t>
            </a:r>
            <a:r>
              <a:rPr lang="en-US" sz="2000" dirty="0" err="1" smtClean="0"/>
              <a:t>helfen</a:t>
            </a:r>
            <a:r>
              <a:rPr lang="en-US" sz="2000" dirty="0" smtClean="0"/>
              <a:t> </a:t>
            </a:r>
            <a:r>
              <a:rPr lang="en-US" sz="2000" dirty="0" err="1" smtClean="0"/>
              <a:t>ihm</a:t>
            </a:r>
            <a:r>
              <a:rPr lang="en-US" sz="2000" dirty="0" smtClean="0"/>
              <a:t>, die </a:t>
            </a:r>
            <a:r>
              <a:rPr lang="en-US" sz="2000" dirty="0" err="1" smtClean="0"/>
              <a:t>Eier</a:t>
            </a:r>
            <a:r>
              <a:rPr lang="en-US" sz="2000" dirty="0" smtClean="0"/>
              <a:t> </a:t>
            </a:r>
            <a:r>
              <a:rPr lang="en-US" sz="2000" dirty="0" err="1" smtClean="0"/>
              <a:t>anzumalen</a:t>
            </a:r>
            <a:r>
              <a:rPr lang="en-US" sz="2000" dirty="0" smtClean="0"/>
              <a:t>, </a:t>
            </a:r>
            <a:r>
              <a:rPr lang="en-US" sz="2000" dirty="0" err="1" smtClean="0"/>
              <a:t>sie</a:t>
            </a:r>
            <a:r>
              <a:rPr lang="en-US" sz="2000" dirty="0" smtClean="0"/>
              <a:t> in </a:t>
            </a:r>
            <a:r>
              <a:rPr lang="en-US" sz="2000" dirty="0" err="1" smtClean="0"/>
              <a:t>buntes</a:t>
            </a:r>
            <a:r>
              <a:rPr lang="en-US" sz="2000" dirty="0" smtClean="0"/>
              <a:t> </a:t>
            </a:r>
            <a:r>
              <a:rPr lang="en-US" sz="2000" dirty="0" err="1" smtClean="0"/>
              <a:t>Papier</a:t>
            </a:r>
            <a:r>
              <a:rPr lang="en-US" sz="2000" dirty="0" smtClean="0"/>
              <a:t> </a:t>
            </a:r>
            <a:r>
              <a:rPr lang="en-US" sz="2000" dirty="0" err="1" smtClean="0"/>
              <a:t>einzuwickeln</a:t>
            </a:r>
            <a:r>
              <a:rPr lang="en-US" sz="2000" dirty="0" smtClean="0"/>
              <a:t> und </a:t>
            </a:r>
            <a:r>
              <a:rPr lang="en-US" sz="2000" dirty="0" err="1" smtClean="0"/>
              <a:t>Schleifchen</a:t>
            </a:r>
            <a:r>
              <a:rPr lang="en-US" sz="2000" dirty="0" smtClean="0"/>
              <a:t> um </a:t>
            </a:r>
            <a:r>
              <a:rPr lang="en-US" sz="2000" dirty="0" err="1" smtClean="0"/>
              <a:t>sie</a:t>
            </a:r>
            <a:r>
              <a:rPr lang="en-US" sz="2000" dirty="0" smtClean="0"/>
              <a:t> </a:t>
            </a:r>
            <a:r>
              <a:rPr lang="en-US" sz="2000" dirty="0" err="1" smtClean="0"/>
              <a:t>zu</a:t>
            </a:r>
            <a:r>
              <a:rPr lang="en-US" sz="2000" dirty="0" smtClean="0"/>
              <a:t> </a:t>
            </a:r>
            <a:r>
              <a:rPr lang="en-US" sz="2000" dirty="0" err="1" smtClean="0"/>
              <a:t>binden</a:t>
            </a:r>
            <a:r>
              <a:rPr lang="en-US" sz="2000" dirty="0" smtClean="0"/>
              <a:t>. Die </a:t>
            </a:r>
            <a:r>
              <a:rPr lang="en-US" sz="2000" dirty="0" err="1" smtClean="0"/>
              <a:t>Hasenkinder</a:t>
            </a:r>
            <a:r>
              <a:rPr lang="en-US" sz="2000" dirty="0" smtClean="0"/>
              <a:t> </a:t>
            </a:r>
            <a:r>
              <a:rPr lang="en-US" sz="2000" dirty="0" err="1" smtClean="0"/>
              <a:t>packen</a:t>
            </a:r>
            <a:r>
              <a:rPr lang="en-US" sz="2000" dirty="0" smtClean="0"/>
              <a:t> die </a:t>
            </a:r>
            <a:r>
              <a:rPr lang="en-US" sz="2000" dirty="0" err="1" smtClean="0"/>
              <a:t>Eier</a:t>
            </a:r>
            <a:r>
              <a:rPr lang="en-US" sz="2000" dirty="0" smtClean="0"/>
              <a:t> </a:t>
            </a:r>
            <a:r>
              <a:rPr lang="en-US" sz="2000" dirty="0" err="1" smtClean="0"/>
              <a:t>auch</a:t>
            </a:r>
            <a:r>
              <a:rPr lang="en-US" sz="2000" dirty="0" smtClean="0"/>
              <a:t> in </a:t>
            </a:r>
            <a:r>
              <a:rPr lang="en-US" sz="2000" dirty="0" err="1" smtClean="0"/>
              <a:t>kleine</a:t>
            </a:r>
            <a:r>
              <a:rPr lang="en-US" sz="2000" dirty="0" smtClean="0"/>
              <a:t> </a:t>
            </a:r>
            <a:r>
              <a:rPr lang="en-US" sz="2000" dirty="0" err="1" smtClean="0"/>
              <a:t>Körbe</a:t>
            </a:r>
            <a:r>
              <a:rPr lang="en-US" sz="2000" dirty="0" smtClean="0"/>
              <a:t>, </a:t>
            </a:r>
            <a:r>
              <a:rPr lang="en-US" sz="2000" dirty="0" err="1" smtClean="0"/>
              <a:t>tragen</a:t>
            </a:r>
            <a:r>
              <a:rPr lang="en-US" sz="2000" dirty="0" smtClean="0"/>
              <a:t> </a:t>
            </a:r>
            <a:r>
              <a:rPr lang="en-US" sz="2000" dirty="0" err="1" smtClean="0"/>
              <a:t>sie</a:t>
            </a:r>
            <a:r>
              <a:rPr lang="en-US" sz="2000" dirty="0" smtClean="0"/>
              <a:t> am </a:t>
            </a:r>
            <a:r>
              <a:rPr lang="en-US" sz="2000" dirty="0" err="1" smtClean="0"/>
              <a:t>Ostersonntag</a:t>
            </a:r>
            <a:r>
              <a:rPr lang="en-US" sz="2000" dirty="0" smtClean="0"/>
              <a:t> </a:t>
            </a:r>
            <a:r>
              <a:rPr lang="en-US" sz="2000" dirty="0" err="1" smtClean="0"/>
              <a:t>zu</a:t>
            </a:r>
            <a:r>
              <a:rPr lang="en-US" sz="2000" dirty="0" smtClean="0"/>
              <a:t> den </a:t>
            </a:r>
            <a:r>
              <a:rPr lang="en-US" sz="2000" dirty="0" err="1" smtClean="0"/>
              <a:t>Menschenkindern</a:t>
            </a:r>
            <a:r>
              <a:rPr lang="en-US" sz="2000" dirty="0" smtClean="0"/>
              <a:t> und </a:t>
            </a:r>
            <a:r>
              <a:rPr lang="en-US" sz="2000" dirty="0" err="1" smtClean="0"/>
              <a:t>verstecken</a:t>
            </a:r>
            <a:r>
              <a:rPr lang="en-US" sz="2000" dirty="0" smtClean="0"/>
              <a:t> die </a:t>
            </a:r>
            <a:r>
              <a:rPr lang="en-US" sz="2000" dirty="0" err="1" smtClean="0"/>
              <a:t>Eier</a:t>
            </a:r>
            <a:r>
              <a:rPr lang="en-US" sz="2000" dirty="0" smtClean="0"/>
              <a:t> hinter </a:t>
            </a:r>
            <a:r>
              <a:rPr lang="en-US" sz="2000" dirty="0" err="1" smtClean="0"/>
              <a:t>Sofakissen</a:t>
            </a:r>
            <a:r>
              <a:rPr lang="en-US" sz="2000" dirty="0" smtClean="0"/>
              <a:t>, </a:t>
            </a:r>
            <a:r>
              <a:rPr lang="en-US" sz="2000" dirty="0" err="1" smtClean="0"/>
              <a:t>unter</a:t>
            </a:r>
            <a:r>
              <a:rPr lang="en-US" sz="2000" dirty="0" smtClean="0"/>
              <a:t> </a:t>
            </a:r>
            <a:r>
              <a:rPr lang="en-US" sz="2000" dirty="0" err="1" smtClean="0"/>
              <a:t>Sesseln</a:t>
            </a:r>
            <a:r>
              <a:rPr lang="en-US" sz="2000" dirty="0" smtClean="0"/>
              <a:t> </a:t>
            </a:r>
            <a:r>
              <a:rPr lang="en-US" sz="2000" dirty="0"/>
              <a:t>und </a:t>
            </a:r>
            <a:r>
              <a:rPr lang="en-US" sz="2000" dirty="0" smtClean="0"/>
              <a:t>Sofas </a:t>
            </a:r>
            <a:r>
              <a:rPr lang="en-US" sz="2000" dirty="0" err="1" smtClean="0"/>
              <a:t>oder</a:t>
            </a:r>
            <a:r>
              <a:rPr lang="en-US" sz="2000" dirty="0" smtClean="0"/>
              <a:t> </a:t>
            </a:r>
            <a:r>
              <a:rPr lang="en-US" sz="2000" dirty="0" err="1" smtClean="0"/>
              <a:t>im</a:t>
            </a:r>
            <a:r>
              <a:rPr lang="en-US" sz="2000" dirty="0" smtClean="0"/>
              <a:t> </a:t>
            </a:r>
            <a:r>
              <a:rPr lang="en-US" sz="2000" dirty="0" err="1" smtClean="0"/>
              <a:t>Garten</a:t>
            </a:r>
            <a:r>
              <a:rPr lang="en-US" sz="2000" dirty="0" smtClean="0"/>
              <a:t>. </a:t>
            </a:r>
            <a:endParaRPr lang="ru-RU" sz="2000" dirty="0"/>
          </a:p>
        </p:txBody>
      </p:sp>
      <p:pic>
        <p:nvPicPr>
          <p:cNvPr id="4" name="Рисунок 3" descr="http://t3.gstatic.com/images?q=tbn:ANd9GcREUfOMtQdD2PHOiHko6yv8vjF9pZ8XtQ3jTNKJ514qwMdbK0z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45516"/>
            <a:ext cx="1080120" cy="121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t0.gstatic.com/images?q=tbn:ANd9GcQOq2VqBpF08dlXJpxfer5Z-46f52bGS502oCL4CIcgJrj0K4dzA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184" y="4459064"/>
            <a:ext cx="3384376" cy="226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t3.gstatic.com/images?q=tbn:ANd9GcSgDkBaHtS09JisnDROjgAc-OuX-D-TZVsYBd6izV6-UHQCLb-k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94460"/>
            <a:ext cx="2785392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encrypted-tbn3.gstatic.com/images?q=tbn:ANd9GcTLT8PHfBxc_q8j_iDpFIrBxL4dQ7Z74aH61WVrd9YkmYHmrAQnTQ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492"/>
            <a:ext cx="2808312" cy="1859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84827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48680"/>
            <a:ext cx="86868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  </a:t>
            </a:r>
            <a:r>
              <a:rPr lang="ru-RU" dirty="0" err="1" smtClean="0"/>
              <a:t>Osterspiele</a:t>
            </a:r>
            <a:r>
              <a:rPr lang="ru-RU" dirty="0" smtClean="0"/>
              <a:t> </a:t>
            </a:r>
            <a:r>
              <a:rPr lang="ru-RU" dirty="0" err="1"/>
              <a:t>für</a:t>
            </a:r>
            <a:r>
              <a:rPr lang="ru-RU" dirty="0"/>
              <a:t> </a:t>
            </a:r>
            <a:r>
              <a:rPr lang="ru-RU" dirty="0" err="1"/>
              <a:t>Kinder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en-US" sz="2800" dirty="0" err="1" smtClean="0"/>
              <a:t>Ostern</a:t>
            </a:r>
            <a:r>
              <a:rPr lang="en-US" sz="2800" dirty="0" smtClean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traditionell</a:t>
            </a:r>
            <a:r>
              <a:rPr lang="en-US" sz="2800" dirty="0"/>
              <a:t> </a:t>
            </a:r>
            <a:r>
              <a:rPr lang="en-US" sz="2800" dirty="0" err="1"/>
              <a:t>ein</a:t>
            </a:r>
            <a:r>
              <a:rPr lang="en-US" sz="2800" dirty="0"/>
              <a:t> </a:t>
            </a:r>
            <a:r>
              <a:rPr lang="en-US" sz="2800" dirty="0" smtClean="0"/>
              <a:t>Fest  </a:t>
            </a:r>
            <a:r>
              <a:rPr lang="en-US" sz="2800" dirty="0" err="1"/>
              <a:t>für</a:t>
            </a:r>
            <a:r>
              <a:rPr lang="en-US" sz="2800" dirty="0"/>
              <a:t> die </a:t>
            </a:r>
            <a:r>
              <a:rPr lang="en-US" sz="2800" dirty="0" err="1"/>
              <a:t>Familie</a:t>
            </a:r>
            <a:r>
              <a:rPr lang="en-US" sz="2800" dirty="0"/>
              <a:t>. </a:t>
            </a:r>
            <a:r>
              <a:rPr lang="ru-RU" sz="2800" dirty="0" err="1" smtClean="0"/>
              <a:t>Damit</a:t>
            </a:r>
            <a:r>
              <a:rPr lang="ru-RU" sz="2800" dirty="0" smtClean="0"/>
              <a:t> </a:t>
            </a:r>
            <a:r>
              <a:rPr lang="ru-RU" sz="2800" dirty="0" err="1"/>
              <a:t>sich</a:t>
            </a:r>
            <a:r>
              <a:rPr lang="ru-RU" sz="2800" dirty="0"/>
              <a:t> </a:t>
            </a:r>
            <a:r>
              <a:rPr lang="ru-RU" sz="2800" dirty="0" err="1"/>
              <a:t>Kinder</a:t>
            </a:r>
            <a:r>
              <a:rPr lang="ru-RU" sz="2800" dirty="0"/>
              <a:t> </a:t>
            </a:r>
            <a:r>
              <a:rPr lang="ru-RU" sz="2800" dirty="0" err="1"/>
              <a:t>nicht</a:t>
            </a:r>
            <a:r>
              <a:rPr lang="ru-RU" sz="2800" dirty="0"/>
              <a:t> </a:t>
            </a:r>
            <a:r>
              <a:rPr lang="ru-RU" sz="2800" dirty="0" err="1"/>
              <a:t>langweilen</a:t>
            </a:r>
            <a:r>
              <a:rPr lang="ru-RU" sz="2800" dirty="0"/>
              <a:t>, </a:t>
            </a:r>
            <a:r>
              <a:rPr lang="ru-RU" sz="2800" dirty="0" err="1"/>
              <a:t>bereiten</a:t>
            </a:r>
            <a:r>
              <a:rPr lang="ru-RU" sz="2800" dirty="0"/>
              <a:t> </a:t>
            </a:r>
            <a:r>
              <a:rPr lang="en-US" sz="2800" dirty="0" smtClean="0"/>
              <a:t>die </a:t>
            </a:r>
            <a:r>
              <a:rPr lang="en-US" sz="2800" dirty="0" err="1" smtClean="0"/>
              <a:t>Eltern</a:t>
            </a:r>
            <a:r>
              <a:rPr lang="en-US" sz="2800" dirty="0" smtClean="0"/>
              <a:t> </a:t>
            </a:r>
            <a:r>
              <a:rPr lang="ru-RU" sz="2800" dirty="0" err="1" smtClean="0"/>
              <a:t>die</a:t>
            </a:r>
            <a:r>
              <a:rPr lang="ru-RU" sz="2800" dirty="0" smtClean="0"/>
              <a:t> </a:t>
            </a:r>
            <a:r>
              <a:rPr lang="en-US" sz="2800" dirty="0" err="1" smtClean="0"/>
              <a:t>lustigen</a:t>
            </a:r>
            <a:r>
              <a:rPr lang="en-US" sz="2800" dirty="0" smtClean="0"/>
              <a:t> </a:t>
            </a:r>
            <a:r>
              <a:rPr lang="ru-RU" sz="2800" dirty="0" err="1" smtClean="0"/>
              <a:t>Osterspiele</a:t>
            </a:r>
            <a:r>
              <a:rPr lang="ru-RU" sz="2800" dirty="0" smtClean="0"/>
              <a:t> </a:t>
            </a:r>
            <a:r>
              <a:rPr lang="ru-RU" sz="2800" dirty="0" err="1" smtClean="0"/>
              <a:t>vor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 err="1"/>
              <a:t>Eierticken</a:t>
            </a:r>
            <a:r>
              <a:rPr lang="en-US" sz="2800" dirty="0"/>
              <a:t>, </a:t>
            </a:r>
            <a:r>
              <a:rPr lang="en-US" sz="2800" dirty="0" err="1" smtClean="0"/>
              <a:t>Eierrollen</a:t>
            </a:r>
            <a:r>
              <a:rPr lang="en-US" sz="2800" dirty="0" smtClean="0"/>
              <a:t>, </a:t>
            </a:r>
            <a:r>
              <a:rPr lang="en-US" sz="2800" dirty="0" err="1" smtClean="0"/>
              <a:t>Löffelrennen</a:t>
            </a:r>
            <a:r>
              <a:rPr lang="en-US" sz="2800" dirty="0" smtClean="0"/>
              <a:t>, </a:t>
            </a:r>
            <a:r>
              <a:rPr lang="en-US" sz="2800" dirty="0" err="1" smtClean="0"/>
              <a:t>Osterwasserholen</a:t>
            </a:r>
            <a:r>
              <a:rPr lang="en-US" sz="2800" dirty="0" smtClean="0"/>
              <a:t>…</a:t>
            </a:r>
            <a:endParaRPr lang="ru-RU" sz="2800" dirty="0"/>
          </a:p>
        </p:txBody>
      </p:sp>
      <p:pic>
        <p:nvPicPr>
          <p:cNvPr id="5" name="Рисунок 4" descr="Osterspie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4880"/>
            <a:ext cx="2016224" cy="130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farm1.staticflickr.com/56/133563614_542db2a422_z.jpg?zz=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288" y="3892238"/>
            <a:ext cx="3147144" cy="244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Пасхальные игры для детей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4149080"/>
            <a:ext cx="3240360" cy="2433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81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967335"/>
            <a:ext cx="4464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r>
              <a:rPr lang="en-US" sz="2800" dirty="0" smtClean="0"/>
              <a:t>Die Kinder </a:t>
            </a:r>
            <a:r>
              <a:rPr lang="en-US" sz="2800" dirty="0" err="1" smtClean="0"/>
              <a:t>glauben</a:t>
            </a:r>
            <a:r>
              <a:rPr lang="en-US" sz="2800" dirty="0" smtClean="0"/>
              <a:t>, </a:t>
            </a:r>
            <a:r>
              <a:rPr lang="en-US" sz="2800" dirty="0" err="1" smtClean="0"/>
              <a:t>dass</a:t>
            </a:r>
            <a:r>
              <a:rPr lang="en-US" sz="2800" dirty="0" smtClean="0"/>
              <a:t> der </a:t>
            </a:r>
            <a:r>
              <a:rPr lang="en-US" sz="2800" dirty="0" err="1" smtClean="0"/>
              <a:t>Osterhase</a:t>
            </a:r>
            <a:r>
              <a:rPr lang="en-US" sz="2800" dirty="0" smtClean="0"/>
              <a:t> die </a:t>
            </a:r>
            <a:r>
              <a:rPr lang="en-US" sz="2800" dirty="0" err="1" smtClean="0"/>
              <a:t>Sachen</a:t>
            </a:r>
            <a:r>
              <a:rPr lang="en-US" sz="2800" dirty="0" smtClean="0"/>
              <a:t> </a:t>
            </a:r>
            <a:r>
              <a:rPr lang="en-US" sz="2800" dirty="0" err="1" smtClean="0"/>
              <a:t>gebracht</a:t>
            </a:r>
            <a:r>
              <a:rPr lang="en-US" sz="2800" dirty="0" smtClean="0"/>
              <a:t> und </a:t>
            </a:r>
            <a:r>
              <a:rPr lang="en-US" sz="2800" dirty="0" err="1" smtClean="0"/>
              <a:t>versteckt</a:t>
            </a:r>
            <a:r>
              <a:rPr lang="en-US" sz="2800" dirty="0" smtClean="0"/>
              <a:t> hat. Das </a:t>
            </a:r>
            <a:r>
              <a:rPr lang="en-US" sz="2800" dirty="0" err="1" smtClean="0"/>
              <a:t>Eierhasensuche</a:t>
            </a:r>
            <a:r>
              <a:rPr lang="en-US" sz="2800" dirty="0" smtClean="0"/>
              <a:t> </a:t>
            </a:r>
            <a:r>
              <a:rPr lang="en-US" sz="2800" dirty="0" err="1" smtClean="0"/>
              <a:t>macht</a:t>
            </a:r>
            <a:r>
              <a:rPr lang="en-US" sz="2800" dirty="0" smtClean="0"/>
              <a:t> </a:t>
            </a:r>
            <a:r>
              <a:rPr lang="en-US" sz="2800" dirty="0" err="1" smtClean="0"/>
              <a:t>ihnen</a:t>
            </a:r>
            <a:r>
              <a:rPr lang="en-US" sz="2800" dirty="0" smtClean="0"/>
              <a:t> </a:t>
            </a:r>
            <a:r>
              <a:rPr lang="en-US" sz="2800" dirty="0" err="1" smtClean="0"/>
              <a:t>sehr</a:t>
            </a:r>
            <a:r>
              <a:rPr lang="en-US" sz="2800" dirty="0" smtClean="0"/>
              <a:t> </a:t>
            </a:r>
            <a:r>
              <a:rPr lang="en-US" sz="2800" dirty="0" err="1" smtClean="0"/>
              <a:t>viel</a:t>
            </a:r>
            <a:r>
              <a:rPr lang="en-US" sz="2800" dirty="0" smtClean="0"/>
              <a:t> Spa</a:t>
            </a:r>
            <a:r>
              <a:rPr lang="el-GR" sz="2800" dirty="0" smtClean="0"/>
              <a:t>β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" name="Рисунок 2" descr="http://t2.gstatic.com/images?q=tbn:ANd9GcQEOY6NIrY_v5Xy_foq-eJWL-TSw7ln_bc47pCgkyMaZAzrOfOb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0648"/>
            <a:ext cx="3456384" cy="2706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t2.gstatic.com/images?q=tbn:ANd9GcQnup4O-t0hYnYtGV5H16tNTVOEFyWa6OGvvWjcfDLgfpMbzqAfd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79920"/>
            <a:ext cx="3384376" cy="248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t2.gstatic.com/images?q=tbn:ANd9GcTE4awhdkAWEeLaHwpdz1Li-nRVRBi2QttMHB8zRoa_MbEfW1OOL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73016"/>
            <a:ext cx="1743075" cy="262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424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9552"/>
          </a:xfrm>
        </p:spPr>
        <p:txBody>
          <a:bodyPr/>
          <a:lstStyle/>
          <a:p>
            <a:pPr algn="ctr"/>
            <a:r>
              <a:rPr lang="en-US" dirty="0" err="1" smtClean="0"/>
              <a:t>ostergrüße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988840"/>
            <a:ext cx="8686800" cy="4091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 smtClean="0"/>
              <a:t>Die </a:t>
            </a:r>
            <a:r>
              <a:rPr lang="de-DE" sz="2800" dirty="0"/>
              <a:t>Menschen gratulieren einander zum </a:t>
            </a:r>
            <a:r>
              <a:rPr lang="de-DE" sz="2800" dirty="0" smtClean="0"/>
              <a:t>Ostern. </a:t>
            </a:r>
            <a:r>
              <a:rPr lang="de-DE" sz="2800" dirty="0"/>
              <a:t>Sie schenken Osterkarten und wünschen frohe Ostern, Gesundheit, Erfolg, alles Gute und viel Glück</a:t>
            </a:r>
            <a:r>
              <a:rPr lang="de-DE" sz="2800" dirty="0" smtClean="0"/>
              <a:t>.</a:t>
            </a:r>
            <a:r>
              <a:rPr lang="de-DE" sz="2800" dirty="0"/>
              <a:t> 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08" y="260648"/>
            <a:ext cx="228025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://t0.gstatic.com/images?q=tbn:ANd9GcQhqaXpkGDQYKKs_AG-xwGsA1eAclMiFZ2ZN4lR9xGEQG61jZE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2880320" cy="2204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t2.gstatic.com/images?q=tbn:ANd9GcQIhGIKIVdvi4N6AKMof5sAg3G0Fdap8Bg2yy_1S1gHkZU_bMH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628" y="4552553"/>
            <a:ext cx="2759844" cy="1900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t3.gstatic.com/images?q=tbn:ANd9GcRYWm-6Xsxy3AaOuSIxleFxRvqn4zDeRXGcvEfG9tSTzf_qacu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93096"/>
            <a:ext cx="2232248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41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531640"/>
          </a:xfrm>
        </p:spPr>
        <p:txBody>
          <a:bodyPr/>
          <a:lstStyle/>
          <a:p>
            <a:pPr algn="ctr"/>
            <a:r>
              <a:rPr lang="en-US" dirty="0" err="1" smtClean="0"/>
              <a:t>Danke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aufmerksamkeit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72816"/>
            <a:ext cx="7704856" cy="430730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</a:t>
            </a:r>
            <a:r>
              <a:rPr lang="en-US" dirty="0" err="1" smtClean="0"/>
              <a:t>danke</a:t>
            </a:r>
            <a:endParaRPr lang="ru-RU" dirty="0"/>
          </a:p>
        </p:txBody>
      </p:sp>
      <p:pic>
        <p:nvPicPr>
          <p:cNvPr id="4" name="Рисунок 3" descr="http://t2.gstatic.com/images?q=tbn:ANd9GcTP2R6ii2ksUEqjT9OLQtzjlCvbdweTkexehbaxLFoNOCdTqnOfZw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r="4250"/>
          <a:stretch>
            <a:fillRect/>
          </a:stretch>
        </p:blipFill>
        <p:spPr bwMode="auto">
          <a:xfrm>
            <a:off x="2051720" y="2348880"/>
            <a:ext cx="5688632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32353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Der </a:t>
            </a:r>
            <a:r>
              <a:rPr lang="en-US" dirty="0" err="1" smtClean="0"/>
              <a:t>Frühling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836712"/>
            <a:ext cx="868680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Die </a:t>
            </a:r>
            <a:r>
              <a:rPr lang="en-US" sz="2000" dirty="0" err="1" smtClean="0"/>
              <a:t>Tage</a:t>
            </a:r>
            <a:r>
              <a:rPr lang="en-US" sz="2000" dirty="0" smtClean="0"/>
              <a:t> </a:t>
            </a:r>
            <a:r>
              <a:rPr lang="en-US" sz="2000" dirty="0" err="1" smtClean="0"/>
              <a:t>werden</a:t>
            </a:r>
            <a:r>
              <a:rPr lang="en-US" sz="2000" dirty="0" smtClean="0"/>
              <a:t> </a:t>
            </a:r>
            <a:r>
              <a:rPr lang="en-US" sz="2000" dirty="0" err="1" smtClean="0"/>
              <a:t>länger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dirty="0"/>
              <a:t>D</a:t>
            </a:r>
            <a:r>
              <a:rPr lang="en-US" sz="2000" dirty="0" smtClean="0"/>
              <a:t>ie </a:t>
            </a:r>
            <a:r>
              <a:rPr lang="en-US" sz="2000" dirty="0" err="1" smtClean="0"/>
              <a:t>Sonne</a:t>
            </a:r>
            <a:r>
              <a:rPr lang="en-US" sz="2000" dirty="0" smtClean="0"/>
              <a:t> </a:t>
            </a:r>
            <a:r>
              <a:rPr lang="en-US" sz="2000" dirty="0" err="1" smtClean="0"/>
              <a:t>scheint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dirty="0"/>
              <a:t>D</a:t>
            </a:r>
            <a:r>
              <a:rPr lang="en-US" sz="2000" dirty="0" smtClean="0"/>
              <a:t>ie </a:t>
            </a:r>
            <a:r>
              <a:rPr lang="en-US" sz="2000" dirty="0" err="1" smtClean="0"/>
              <a:t>Vögel</a:t>
            </a:r>
            <a:r>
              <a:rPr lang="en-US" sz="2000" dirty="0" smtClean="0"/>
              <a:t> </a:t>
            </a:r>
            <a:r>
              <a:rPr lang="en-US" sz="2000" dirty="0" err="1" smtClean="0"/>
              <a:t>zwitschern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dirty="0"/>
              <a:t>D</a:t>
            </a:r>
            <a:r>
              <a:rPr lang="en-US" sz="2000" dirty="0" smtClean="0"/>
              <a:t>ie </a:t>
            </a:r>
            <a:r>
              <a:rPr lang="en-US" sz="2000" dirty="0" err="1" smtClean="0"/>
              <a:t>ersten</a:t>
            </a:r>
            <a:r>
              <a:rPr lang="en-US" sz="2000" dirty="0" smtClean="0"/>
              <a:t> </a:t>
            </a:r>
            <a:r>
              <a:rPr lang="en-US" sz="2000" dirty="0" err="1" smtClean="0"/>
              <a:t>Blümen</a:t>
            </a:r>
            <a:r>
              <a:rPr lang="en-US" sz="2000" dirty="0" smtClean="0"/>
              <a:t> </a:t>
            </a:r>
            <a:r>
              <a:rPr lang="en-US" sz="2000" dirty="0" err="1" smtClean="0"/>
              <a:t>blühen</a:t>
            </a:r>
            <a:r>
              <a:rPr lang="en-US" sz="2000" dirty="0" smtClean="0"/>
              <a:t>: </a:t>
            </a:r>
            <a:r>
              <a:rPr lang="en-US" sz="2000" dirty="0" err="1" smtClean="0"/>
              <a:t>Schneeglöckchen</a:t>
            </a:r>
            <a:r>
              <a:rPr lang="en-US" sz="2000" dirty="0" smtClean="0"/>
              <a:t>, </a:t>
            </a:r>
            <a:r>
              <a:rPr lang="en-US" sz="2000" dirty="0" err="1" smtClean="0"/>
              <a:t>Maiglöckchen</a:t>
            </a:r>
            <a:r>
              <a:rPr lang="en-US" sz="2000" dirty="0" smtClean="0"/>
              <a:t>, </a:t>
            </a:r>
            <a:r>
              <a:rPr lang="en-US" sz="2000" dirty="0" err="1" smtClean="0"/>
              <a:t>Narzissen</a:t>
            </a:r>
            <a:r>
              <a:rPr lang="en-US" sz="2000" dirty="0" smtClean="0"/>
              <a:t>, </a:t>
            </a:r>
            <a:r>
              <a:rPr lang="en-US" sz="2000" dirty="0" err="1" smtClean="0"/>
              <a:t>Krokusse</a:t>
            </a:r>
            <a:r>
              <a:rPr lang="en-US" sz="2000" dirty="0" smtClean="0"/>
              <a:t>, </a:t>
            </a:r>
            <a:r>
              <a:rPr lang="en-US" sz="2000" dirty="0" err="1" smtClean="0"/>
              <a:t>Gänseblümchen</a:t>
            </a:r>
            <a:r>
              <a:rPr lang="en-US" sz="2000" dirty="0" smtClean="0"/>
              <a:t>… und die </a:t>
            </a:r>
            <a:r>
              <a:rPr lang="en-US" sz="2000" dirty="0" err="1" smtClean="0"/>
              <a:t>Frühlingsgefühle</a:t>
            </a:r>
            <a:r>
              <a:rPr lang="en-US" sz="2000" dirty="0" smtClean="0"/>
              <a:t> </a:t>
            </a:r>
            <a:r>
              <a:rPr lang="en-US" sz="2000" dirty="0" err="1" smtClean="0"/>
              <a:t>erwachen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 smtClean="0"/>
              <a:t>Zum</a:t>
            </a:r>
            <a:r>
              <a:rPr lang="en-US" sz="2000" dirty="0" smtClean="0"/>
              <a:t> </a:t>
            </a:r>
            <a:r>
              <a:rPr lang="en-US" sz="2000" dirty="0" err="1" smtClean="0"/>
              <a:t>Frühling</a:t>
            </a:r>
            <a:r>
              <a:rPr lang="en-US" sz="2000" dirty="0" smtClean="0"/>
              <a:t> </a:t>
            </a:r>
            <a:r>
              <a:rPr lang="en-US" sz="2000" dirty="0" err="1" smtClean="0"/>
              <a:t>gehört</a:t>
            </a:r>
            <a:r>
              <a:rPr lang="en-US" sz="2000" dirty="0" smtClean="0"/>
              <a:t> </a:t>
            </a:r>
            <a:r>
              <a:rPr lang="en-US" sz="2000" dirty="0" err="1" smtClean="0"/>
              <a:t>Ostern</a:t>
            </a:r>
            <a:r>
              <a:rPr lang="en-US" sz="2000" dirty="0" smtClean="0"/>
              <a:t>. Man </a:t>
            </a:r>
            <a:r>
              <a:rPr lang="en-US" sz="2000" dirty="0" err="1" smtClean="0"/>
              <a:t>feiert</a:t>
            </a:r>
            <a:r>
              <a:rPr lang="en-US" sz="2000" dirty="0" smtClean="0"/>
              <a:t> das </a:t>
            </a:r>
            <a:r>
              <a:rPr lang="en-US" sz="2000" dirty="0" err="1" smtClean="0"/>
              <a:t>Osterfest</a:t>
            </a:r>
            <a:r>
              <a:rPr lang="en-US" sz="2000" dirty="0" smtClean="0"/>
              <a:t> am </a:t>
            </a:r>
            <a:r>
              <a:rPr lang="en-US" sz="2000" dirty="0" err="1" smtClean="0"/>
              <a:t>ersten</a:t>
            </a:r>
            <a:r>
              <a:rPr lang="en-US" sz="2000" dirty="0" smtClean="0"/>
              <a:t> Sonntag </a:t>
            </a:r>
            <a:r>
              <a:rPr lang="en-US" sz="2000" dirty="0" err="1" smtClean="0"/>
              <a:t>nach</a:t>
            </a:r>
            <a:r>
              <a:rPr lang="en-US" sz="2000" dirty="0" smtClean="0"/>
              <a:t> </a:t>
            </a:r>
            <a:r>
              <a:rPr lang="en-US" sz="2000" dirty="0" err="1" smtClean="0"/>
              <a:t>dem</a:t>
            </a:r>
            <a:r>
              <a:rPr lang="en-US" sz="2000" dirty="0" smtClean="0"/>
              <a:t> </a:t>
            </a:r>
            <a:r>
              <a:rPr lang="en-US" sz="2000" dirty="0" err="1" smtClean="0"/>
              <a:t>ersten</a:t>
            </a:r>
            <a:r>
              <a:rPr lang="en-US" sz="2000" dirty="0" smtClean="0"/>
              <a:t> </a:t>
            </a:r>
            <a:r>
              <a:rPr lang="en-US" sz="2000" dirty="0" err="1" smtClean="0"/>
              <a:t>Vollmond</a:t>
            </a:r>
            <a:r>
              <a:rPr lang="en-US" sz="2000" dirty="0" smtClean="0"/>
              <a:t> (</a:t>
            </a:r>
            <a:r>
              <a:rPr lang="en-US" sz="2000" dirty="0" err="1" smtClean="0"/>
              <a:t>nach</a:t>
            </a:r>
            <a:r>
              <a:rPr lang="en-US" sz="2000" dirty="0" smtClean="0"/>
              <a:t> </a:t>
            </a:r>
            <a:r>
              <a:rPr lang="en-US" sz="2000" dirty="0" err="1" smtClean="0"/>
              <a:t>dem</a:t>
            </a:r>
            <a:r>
              <a:rPr lang="en-US" sz="2000" dirty="0" smtClean="0"/>
              <a:t> </a:t>
            </a:r>
            <a:r>
              <a:rPr lang="en-US" sz="2000" dirty="0" err="1" smtClean="0"/>
              <a:t>astronomischen</a:t>
            </a:r>
            <a:r>
              <a:rPr lang="en-US" sz="2000" dirty="0" smtClean="0"/>
              <a:t> </a:t>
            </a:r>
            <a:r>
              <a:rPr lang="en-US" sz="2000" dirty="0" err="1" smtClean="0"/>
              <a:t>Frühlingsanfang</a:t>
            </a:r>
            <a:r>
              <a:rPr lang="en-US" sz="2000" dirty="0" smtClean="0"/>
              <a:t>) </a:t>
            </a:r>
            <a:r>
              <a:rPr lang="en-US" sz="2000" dirty="0" err="1" smtClean="0"/>
              <a:t>im</a:t>
            </a:r>
            <a:r>
              <a:rPr lang="en-US" sz="2000" dirty="0" smtClean="0"/>
              <a:t> </a:t>
            </a:r>
            <a:r>
              <a:rPr lang="en-US" sz="2000" dirty="0" err="1" smtClean="0"/>
              <a:t>Laufe</a:t>
            </a:r>
            <a:r>
              <a:rPr lang="en-US" sz="2000" dirty="0" smtClean="0"/>
              <a:t> der </a:t>
            </a:r>
            <a:r>
              <a:rPr lang="en-US" sz="2000" dirty="0" err="1" smtClean="0"/>
              <a:t>Woche</a:t>
            </a:r>
            <a:r>
              <a:rPr lang="en-US" sz="2000" dirty="0"/>
              <a:t>. </a:t>
            </a:r>
            <a:r>
              <a:rPr lang="en-US" sz="2000" dirty="0" err="1"/>
              <a:t>Jeder</a:t>
            </a:r>
            <a:r>
              <a:rPr lang="en-US" sz="2000" dirty="0"/>
              <a:t> </a:t>
            </a:r>
            <a:r>
              <a:rPr lang="en-US" sz="2000" dirty="0" smtClean="0"/>
              <a:t>Tag der </a:t>
            </a:r>
            <a:r>
              <a:rPr lang="en-US" sz="2000" dirty="0" err="1" smtClean="0"/>
              <a:t>Woche</a:t>
            </a:r>
            <a:r>
              <a:rPr lang="en-US" sz="2000" dirty="0"/>
              <a:t> hat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/>
              <a:t>besondere</a:t>
            </a:r>
            <a:r>
              <a:rPr lang="en-US" sz="2000" dirty="0"/>
              <a:t> </a:t>
            </a:r>
            <a:r>
              <a:rPr lang="en-US" sz="2000" dirty="0" err="1"/>
              <a:t>Bedeutung</a:t>
            </a:r>
            <a:r>
              <a:rPr lang="en-US" sz="2000" dirty="0"/>
              <a:t> </a:t>
            </a:r>
            <a:r>
              <a:rPr lang="en-US" sz="2000" dirty="0" smtClean="0"/>
              <a:t>und </a:t>
            </a:r>
            <a:r>
              <a:rPr lang="en-US" sz="2000" dirty="0" err="1" smtClean="0"/>
              <a:t>ist</a:t>
            </a:r>
            <a:r>
              <a:rPr lang="en-US" sz="2000" dirty="0" smtClean="0"/>
              <a:t> </a:t>
            </a:r>
            <a:r>
              <a:rPr lang="en-US" sz="2000" dirty="0" err="1" smtClean="0"/>
              <a:t>mit</a:t>
            </a:r>
            <a:r>
              <a:rPr lang="en-US" sz="2000" dirty="0" smtClean="0"/>
              <a:t> </a:t>
            </a:r>
            <a:r>
              <a:rPr lang="en-US" sz="2000" dirty="0" err="1" smtClean="0"/>
              <a:t>Traditionen</a:t>
            </a:r>
            <a:r>
              <a:rPr lang="en-US" sz="2000" dirty="0"/>
              <a:t> </a:t>
            </a:r>
            <a:r>
              <a:rPr lang="en-US" sz="2000" dirty="0" smtClean="0"/>
              <a:t>und </a:t>
            </a:r>
            <a:r>
              <a:rPr lang="en-US" sz="2000" dirty="0" err="1" smtClean="0"/>
              <a:t>Bräuchen</a:t>
            </a:r>
            <a:r>
              <a:rPr lang="en-US" sz="2000" dirty="0" smtClean="0"/>
              <a:t> </a:t>
            </a:r>
            <a:r>
              <a:rPr lang="en-US" sz="2000" dirty="0" err="1" smtClean="0"/>
              <a:t>verbunden</a:t>
            </a:r>
            <a:r>
              <a:rPr lang="en-US" sz="2000" dirty="0" smtClean="0"/>
              <a:t>. Die </a:t>
            </a:r>
            <a:r>
              <a:rPr lang="en-US" sz="2000" dirty="0" err="1" smtClean="0"/>
              <a:t>Karwoche</a:t>
            </a:r>
            <a:r>
              <a:rPr lang="en-US" sz="2000" dirty="0" smtClean="0"/>
              <a:t> </a:t>
            </a:r>
            <a:r>
              <a:rPr lang="en-US" sz="2000" dirty="0" err="1" smtClean="0"/>
              <a:t>beginnt</a:t>
            </a:r>
            <a:r>
              <a:rPr lang="en-US" sz="2000" dirty="0" smtClean="0"/>
              <a:t> am </a:t>
            </a:r>
            <a:r>
              <a:rPr lang="en-US" sz="2000" dirty="0" err="1" smtClean="0"/>
              <a:t>Palmsonntag</a:t>
            </a:r>
            <a:r>
              <a:rPr lang="en-US" sz="2000" dirty="0" smtClean="0"/>
              <a:t> und </a:t>
            </a:r>
            <a:r>
              <a:rPr lang="en-US" sz="2000" dirty="0" err="1" smtClean="0"/>
              <a:t>endet</a:t>
            </a:r>
            <a:r>
              <a:rPr lang="en-US" sz="2000" dirty="0" smtClean="0"/>
              <a:t> am </a:t>
            </a:r>
            <a:r>
              <a:rPr lang="en-US" sz="2000" dirty="0" err="1" smtClean="0"/>
              <a:t>Karsamstag</a:t>
            </a:r>
            <a:r>
              <a:rPr lang="en-US" sz="2000" dirty="0" smtClean="0"/>
              <a:t>. </a:t>
            </a:r>
            <a:endParaRPr lang="ru-RU" sz="2000" dirty="0"/>
          </a:p>
        </p:txBody>
      </p:sp>
      <p:pic>
        <p:nvPicPr>
          <p:cNvPr id="4" name="Рисунок 3" descr="http://t1.gstatic.com/images?q=tbn:ANd9GcQQJmLJYQGJoZUMX2dKDLuOHNAFm-4Ye5xGCwhQEFqc7hPEpi9Ui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2664296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t0.gstatic.com/images?q=tbn:ANd9GcSn6DThpfpvm2OtjpR1y3-F7hsC-qlZB_XPIjtxKUzRFwDgSm0MmQ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0888"/>
            <a:ext cx="2808312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t2.gstatic.com/images?q=tbn:ANd9GcQt-wAIQOJCbkZ3YcxGAhIiAk2m4J9LR5LfZgcu3fJftLGSYueCtw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80928"/>
            <a:ext cx="2808312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48167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9552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de-DE" dirty="0" smtClean="0"/>
              <a:t>Palmsonntag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916833"/>
            <a:ext cx="8686800" cy="396044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Der Sonntag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vor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Osterfest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hei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Palmsonntag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Da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tragen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die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Kinder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grüne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Zweige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oder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geschmückte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Stöcke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zur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Kirche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Der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Palmsonntag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erinnert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an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den Tag, 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Jesus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seinen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Freunden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 die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Stadt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Jerusalem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986" y="576062"/>
            <a:ext cx="4084510" cy="3063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t1.gstatic.com/images?q=tbn:ANd9GcQoRhTBUOlq80K4pnoHOBbnLp4T8Hz_Rd8i580mryqJtmasXFe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3888432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956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795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Gründonnerstag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064896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Am </a:t>
            </a:r>
            <a:r>
              <a:rPr lang="en-US" sz="2400" dirty="0" err="1"/>
              <a:t>Gründonnerstag</a:t>
            </a:r>
            <a:r>
              <a:rPr lang="en-US" sz="2400" dirty="0"/>
              <a:t> </a:t>
            </a:r>
            <a:r>
              <a:rPr lang="en-US" sz="2400" dirty="0" err="1"/>
              <a:t>nahm</a:t>
            </a:r>
            <a:r>
              <a:rPr lang="en-US" sz="2400" dirty="0"/>
              <a:t> Jesus das </a:t>
            </a:r>
            <a:r>
              <a:rPr lang="en-US" sz="2400" dirty="0" err="1"/>
              <a:t>letzte</a:t>
            </a:r>
            <a:r>
              <a:rPr lang="en-US" sz="2400" dirty="0"/>
              <a:t> </a:t>
            </a:r>
            <a:r>
              <a:rPr lang="en-US" sz="2400" dirty="0" err="1"/>
              <a:t>Abendmahl</a:t>
            </a:r>
            <a:r>
              <a:rPr lang="en-US" sz="2400" dirty="0"/>
              <a:t> 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/>
              <a:t>seinen</a:t>
            </a:r>
            <a:r>
              <a:rPr lang="en-US" sz="2400" dirty="0"/>
              <a:t> </a:t>
            </a:r>
            <a:r>
              <a:rPr lang="en-US" sz="2400" dirty="0" err="1"/>
              <a:t>Jüngern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Grün</a:t>
            </a:r>
            <a:r>
              <a:rPr lang="en-US" sz="2400" dirty="0" smtClean="0"/>
              <a:t> </a:t>
            </a:r>
            <a:r>
              <a:rPr lang="en-US" sz="2400" dirty="0" err="1"/>
              <a:t>beschreibt</a:t>
            </a:r>
            <a:r>
              <a:rPr lang="en-US" sz="2400" dirty="0"/>
              <a:t> </a:t>
            </a:r>
            <a:r>
              <a:rPr lang="en-US" sz="2400" dirty="0" err="1" smtClean="0"/>
              <a:t>nicht</a:t>
            </a:r>
            <a:r>
              <a:rPr lang="en-US" sz="2400" dirty="0" smtClean="0"/>
              <a:t> </a:t>
            </a:r>
            <a:r>
              <a:rPr lang="en-US" sz="2400" dirty="0"/>
              <a:t>die </a:t>
            </a:r>
            <a:r>
              <a:rPr lang="en-US" sz="2400" dirty="0" err="1"/>
              <a:t>Farbe</a:t>
            </a:r>
            <a:r>
              <a:rPr lang="en-US" sz="2400" dirty="0"/>
              <a:t>, </a:t>
            </a:r>
            <a:r>
              <a:rPr lang="en-US" sz="2400" dirty="0" err="1"/>
              <a:t>sondern</a:t>
            </a:r>
            <a:r>
              <a:rPr lang="en-US" sz="2400" dirty="0"/>
              <a:t> </a:t>
            </a:r>
            <a:r>
              <a:rPr lang="en-US" sz="2400" dirty="0" err="1"/>
              <a:t>meint</a:t>
            </a:r>
            <a:r>
              <a:rPr lang="en-US" sz="2400" dirty="0"/>
              <a:t> „</a:t>
            </a:r>
            <a:r>
              <a:rPr lang="en-US" sz="2400" dirty="0" err="1"/>
              <a:t>gronan</a:t>
            </a:r>
            <a:r>
              <a:rPr lang="en-US" sz="2400" dirty="0"/>
              <a:t>“, das </a:t>
            </a:r>
            <a:r>
              <a:rPr lang="en-US" sz="2400" dirty="0" err="1"/>
              <a:t>mittelhochdeutsche</a:t>
            </a:r>
            <a:r>
              <a:rPr lang="en-US" sz="2400" dirty="0"/>
              <a:t> </a:t>
            </a:r>
            <a:r>
              <a:rPr lang="en-US" sz="2400" dirty="0" err="1"/>
              <a:t>Wort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„</a:t>
            </a:r>
            <a:r>
              <a:rPr lang="en-US" sz="2400" dirty="0" err="1"/>
              <a:t>weinen</a:t>
            </a:r>
            <a:r>
              <a:rPr lang="en-US" sz="2400" dirty="0"/>
              <a:t>“, </a:t>
            </a:r>
            <a:r>
              <a:rPr lang="en-US" sz="2400" dirty="0" err="1"/>
              <a:t>weil</a:t>
            </a:r>
            <a:r>
              <a:rPr lang="en-US" sz="2400" dirty="0"/>
              <a:t> Jesus </a:t>
            </a:r>
            <a:r>
              <a:rPr lang="en-US" sz="2400" dirty="0" err="1" smtClean="0"/>
              <a:t>verhaftet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wurde</a:t>
            </a:r>
            <a:r>
              <a:rPr lang="en-US" sz="2400" dirty="0"/>
              <a:t>.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gibt</a:t>
            </a:r>
            <a:r>
              <a:rPr lang="en-US" sz="2400" dirty="0" smtClean="0"/>
              <a:t> </a:t>
            </a:r>
            <a:r>
              <a:rPr lang="en-US" sz="2400" dirty="0" err="1" smtClean="0"/>
              <a:t>aber</a:t>
            </a:r>
            <a:r>
              <a:rPr lang="en-US" sz="2400" dirty="0" smtClean="0"/>
              <a:t> </a:t>
            </a:r>
            <a:r>
              <a:rPr lang="en-US" sz="2400" dirty="0" err="1" smtClean="0"/>
              <a:t>eine</a:t>
            </a:r>
            <a:r>
              <a:rPr lang="en-US" sz="2400" dirty="0" smtClean="0"/>
              <a:t> </a:t>
            </a:r>
            <a:r>
              <a:rPr lang="en-US" sz="2400" dirty="0" err="1" smtClean="0"/>
              <a:t>andere</a:t>
            </a:r>
            <a:r>
              <a:rPr lang="en-US" sz="2400" dirty="0" smtClean="0"/>
              <a:t> </a:t>
            </a:r>
            <a:r>
              <a:rPr lang="en-US" sz="2400" dirty="0" err="1" smtClean="0"/>
              <a:t>Meinung</a:t>
            </a:r>
            <a:r>
              <a:rPr lang="en-US" sz="2400" dirty="0"/>
              <a:t>.</a:t>
            </a:r>
            <a:r>
              <a:rPr lang="en-US" sz="2400" dirty="0" smtClean="0"/>
              <a:t> Man </a:t>
            </a:r>
            <a:r>
              <a:rPr lang="en-US" sz="2400" dirty="0" err="1" smtClean="0"/>
              <a:t>isst</a:t>
            </a:r>
            <a:r>
              <a:rPr lang="en-US" sz="2400" dirty="0" smtClean="0"/>
              <a:t> am </a:t>
            </a:r>
            <a:r>
              <a:rPr lang="en-US" sz="2400" dirty="0" err="1" smtClean="0"/>
              <a:t>Gründonnerstag</a:t>
            </a:r>
            <a:r>
              <a:rPr lang="en-US" sz="2400" dirty="0" smtClean="0"/>
              <a:t> </a:t>
            </a:r>
            <a:r>
              <a:rPr lang="en-US" sz="2400" dirty="0" err="1" smtClean="0"/>
              <a:t>etwas</a:t>
            </a:r>
            <a:r>
              <a:rPr lang="en-US" sz="2400" dirty="0" smtClean="0"/>
              <a:t> </a:t>
            </a:r>
            <a:r>
              <a:rPr lang="en-US" sz="2400" dirty="0" err="1"/>
              <a:t>G</a:t>
            </a:r>
            <a:r>
              <a:rPr lang="en-US" sz="2400" dirty="0" err="1" smtClean="0"/>
              <a:t>rünes</a:t>
            </a:r>
            <a:r>
              <a:rPr lang="en-US" sz="2400" dirty="0" smtClean="0"/>
              <a:t> : </a:t>
            </a:r>
            <a:r>
              <a:rPr lang="en-US" sz="2400" dirty="0" err="1" smtClean="0"/>
              <a:t>Gemüse</a:t>
            </a:r>
            <a:r>
              <a:rPr lang="en-US" sz="2400" dirty="0" smtClean="0"/>
              <a:t>, </a:t>
            </a:r>
            <a:r>
              <a:rPr lang="en-US" sz="2400" dirty="0" err="1" smtClean="0"/>
              <a:t>Kräuter</a:t>
            </a:r>
            <a:r>
              <a:rPr lang="en-US" sz="2400" dirty="0" smtClean="0"/>
              <a:t>, </a:t>
            </a:r>
            <a:r>
              <a:rPr lang="en-US" sz="2400" dirty="0" err="1" smtClean="0"/>
              <a:t>z.B</a:t>
            </a:r>
            <a:r>
              <a:rPr lang="en-US" sz="2400" dirty="0" smtClean="0"/>
              <a:t>. </a:t>
            </a:r>
            <a:r>
              <a:rPr lang="en-US" sz="2400" dirty="0" err="1" smtClean="0"/>
              <a:t>Brennessel</a:t>
            </a:r>
            <a:r>
              <a:rPr lang="en-US" sz="2400" dirty="0" smtClean="0"/>
              <a:t>, </a:t>
            </a:r>
            <a:r>
              <a:rPr lang="en-US" sz="2400" dirty="0" err="1" smtClean="0"/>
              <a:t>Sauerampfer</a:t>
            </a:r>
            <a:r>
              <a:rPr lang="en-US" sz="2400" dirty="0" smtClean="0"/>
              <a:t>, </a:t>
            </a:r>
            <a:r>
              <a:rPr lang="en-US" sz="2400" dirty="0" err="1" smtClean="0"/>
              <a:t>Lauch</a:t>
            </a:r>
            <a:r>
              <a:rPr lang="en-US" sz="2400" dirty="0" smtClean="0"/>
              <a:t>, </a:t>
            </a:r>
            <a:r>
              <a:rPr lang="en-US" sz="2400" dirty="0" err="1" smtClean="0"/>
              <a:t>Grünkohl</a:t>
            </a:r>
            <a:r>
              <a:rPr lang="en-US" sz="2400" dirty="0" smtClean="0"/>
              <a:t>, </a:t>
            </a:r>
            <a:r>
              <a:rPr lang="en-US" sz="2400" dirty="0" err="1" smtClean="0"/>
              <a:t>Spinat</a:t>
            </a:r>
            <a:r>
              <a:rPr lang="en-US" sz="2400" dirty="0" smtClean="0"/>
              <a:t> …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16832"/>
            <a:ext cx="4630816" cy="251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18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Karfreitag</a:t>
            </a:r>
            <a:r>
              <a:rPr lang="en-US" b="1" dirty="0"/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Das </a:t>
            </a:r>
            <a:r>
              <a:rPr lang="en-US" sz="2000" dirty="0" err="1"/>
              <a:t>ist</a:t>
            </a:r>
            <a:r>
              <a:rPr lang="en-US" sz="2000" dirty="0"/>
              <a:t> der </a:t>
            </a:r>
            <a:r>
              <a:rPr lang="en-US" sz="2000" dirty="0" smtClean="0"/>
              <a:t>Tag, </a:t>
            </a:r>
            <a:r>
              <a:rPr lang="en-US" sz="2000" dirty="0"/>
              <a:t>an </a:t>
            </a:r>
            <a:r>
              <a:rPr lang="en-US" sz="2000" dirty="0" err="1"/>
              <a:t>dem</a:t>
            </a:r>
            <a:r>
              <a:rPr lang="en-US" sz="2000" dirty="0"/>
              <a:t> Jesus </a:t>
            </a:r>
            <a:r>
              <a:rPr lang="en-US" sz="2000" dirty="0" err="1"/>
              <a:t>gekreuzigt</a:t>
            </a:r>
            <a:r>
              <a:rPr lang="en-US" sz="2000" dirty="0"/>
              <a:t> </a:t>
            </a:r>
            <a:r>
              <a:rPr lang="en-US" sz="2000" dirty="0" err="1"/>
              <a:t>wurde</a:t>
            </a:r>
            <a:r>
              <a:rPr lang="en-US" sz="2000" dirty="0"/>
              <a:t>. </a:t>
            </a:r>
            <a:r>
              <a:rPr lang="en-US" sz="2000" dirty="0" err="1"/>
              <a:t>Es</a:t>
            </a:r>
            <a:r>
              <a:rPr lang="en-US" sz="2000" dirty="0"/>
              <a:t>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/>
              <a:t>ein</a:t>
            </a:r>
            <a:r>
              <a:rPr lang="en-US" sz="2000" dirty="0"/>
              <a:t> </a:t>
            </a:r>
            <a:r>
              <a:rPr lang="en-US" sz="2000" dirty="0" err="1"/>
              <a:t>sehr</a:t>
            </a:r>
            <a:r>
              <a:rPr lang="en-US" sz="2000" dirty="0"/>
              <a:t> </a:t>
            </a:r>
            <a:r>
              <a:rPr lang="en-US" sz="2000" dirty="0" err="1"/>
              <a:t>trauriger</a:t>
            </a:r>
            <a:r>
              <a:rPr lang="en-US" sz="2000" dirty="0"/>
              <a:t> Tag </a:t>
            </a:r>
            <a:r>
              <a:rPr lang="en-US" sz="2000" dirty="0" err="1"/>
              <a:t>für</a:t>
            </a:r>
            <a:r>
              <a:rPr lang="en-US" sz="2000" dirty="0"/>
              <a:t> die Christen. In </a:t>
            </a:r>
            <a:r>
              <a:rPr lang="en-US" sz="2000" dirty="0" err="1"/>
              <a:t>vielen</a:t>
            </a:r>
            <a:r>
              <a:rPr lang="en-US" sz="2000" dirty="0"/>
              <a:t> </a:t>
            </a:r>
            <a:r>
              <a:rPr lang="en-US" sz="2000" dirty="0" err="1"/>
              <a:t>Orten</a:t>
            </a:r>
            <a:r>
              <a:rPr lang="en-US" sz="2000" dirty="0"/>
              <a:t> </a:t>
            </a:r>
            <a:r>
              <a:rPr lang="en-US" sz="2000" dirty="0" err="1"/>
              <a:t>läuten</a:t>
            </a:r>
            <a:r>
              <a:rPr lang="en-US" sz="2000" dirty="0"/>
              <a:t> </a:t>
            </a:r>
            <a:r>
              <a:rPr lang="en-US" sz="2000" dirty="0" err="1"/>
              <a:t>deshalb</a:t>
            </a:r>
            <a:r>
              <a:rPr lang="en-US" sz="2000" dirty="0"/>
              <a:t> </a:t>
            </a:r>
            <a:r>
              <a:rPr lang="en-US" sz="2000" dirty="0" err="1"/>
              <a:t>auch</a:t>
            </a:r>
            <a:r>
              <a:rPr lang="en-US" sz="2000" dirty="0"/>
              <a:t> </a:t>
            </a:r>
            <a:r>
              <a:rPr lang="en-US" sz="2000" dirty="0" err="1"/>
              <a:t>keine</a:t>
            </a:r>
            <a:r>
              <a:rPr lang="en-US" sz="2000" dirty="0"/>
              <a:t> </a:t>
            </a:r>
            <a:r>
              <a:rPr lang="en-US" sz="2000" dirty="0" err="1"/>
              <a:t>Kirchenglocken</a:t>
            </a:r>
            <a:r>
              <a:rPr lang="en-US" sz="2000" dirty="0"/>
              <a:t>. In den </a:t>
            </a:r>
            <a:r>
              <a:rPr lang="en-US" sz="2000" dirty="0" err="1"/>
              <a:t>Messen</a:t>
            </a:r>
            <a:r>
              <a:rPr lang="en-US" sz="2000" dirty="0"/>
              <a:t> und </a:t>
            </a:r>
            <a:r>
              <a:rPr lang="en-US" sz="2000" dirty="0" err="1"/>
              <a:t>Gottesdiensten</a:t>
            </a:r>
            <a:r>
              <a:rPr lang="en-US" sz="2000" dirty="0"/>
              <a:t> </a:t>
            </a:r>
            <a:r>
              <a:rPr lang="en-US" sz="2000" dirty="0" err="1"/>
              <a:t>ertönen</a:t>
            </a:r>
            <a:r>
              <a:rPr lang="en-US" sz="2000" dirty="0"/>
              <a:t> </a:t>
            </a:r>
            <a:r>
              <a:rPr lang="en-US" sz="2000" dirty="0" err="1"/>
              <a:t>weder</a:t>
            </a:r>
            <a:r>
              <a:rPr lang="en-US" sz="2000" dirty="0"/>
              <a:t> </a:t>
            </a:r>
            <a:r>
              <a:rPr lang="en-US" sz="2000" dirty="0" err="1"/>
              <a:t>Orgelmusik</a:t>
            </a:r>
            <a:r>
              <a:rPr lang="en-US" sz="2000" dirty="0"/>
              <a:t> </a:t>
            </a:r>
            <a:r>
              <a:rPr lang="en-US" sz="2000" dirty="0" err="1"/>
              <a:t>noch</a:t>
            </a:r>
            <a:r>
              <a:rPr lang="en-US" sz="2000" dirty="0"/>
              <a:t> </a:t>
            </a:r>
            <a:r>
              <a:rPr lang="en-US" sz="2000" dirty="0" err="1"/>
              <a:t>Kirchenlieder</a:t>
            </a:r>
            <a:r>
              <a:rPr lang="en-US" sz="2000" dirty="0"/>
              <a:t>. </a:t>
            </a:r>
            <a:r>
              <a:rPr lang="en-US" sz="2000" dirty="0" err="1"/>
              <a:t>Daher</a:t>
            </a:r>
            <a:r>
              <a:rPr lang="en-US" sz="2000" dirty="0"/>
              <a:t> </a:t>
            </a:r>
            <a:r>
              <a:rPr lang="en-US" sz="2000" dirty="0" err="1"/>
              <a:t>wird</a:t>
            </a:r>
            <a:r>
              <a:rPr lang="en-US" sz="2000" dirty="0"/>
              <a:t> </a:t>
            </a:r>
            <a:r>
              <a:rPr lang="en-US" sz="2000" dirty="0" err="1"/>
              <a:t>dieser</a:t>
            </a:r>
            <a:r>
              <a:rPr lang="en-US" sz="2000" dirty="0"/>
              <a:t> Tag </a:t>
            </a:r>
            <a:r>
              <a:rPr lang="en-US" sz="2000" dirty="0" err="1"/>
              <a:t>auch</a:t>
            </a:r>
            <a:r>
              <a:rPr lang="en-US" sz="2000" dirty="0"/>
              <a:t> der „</a:t>
            </a:r>
            <a:r>
              <a:rPr lang="en-US" sz="2000" dirty="0" err="1"/>
              <a:t>stille</a:t>
            </a:r>
            <a:r>
              <a:rPr lang="en-US" sz="2000" dirty="0"/>
              <a:t> </a:t>
            </a:r>
            <a:r>
              <a:rPr lang="en-US" sz="2000" dirty="0" err="1"/>
              <a:t>Freitag</a:t>
            </a:r>
            <a:r>
              <a:rPr lang="en-US" sz="2000" dirty="0"/>
              <a:t>“ </a:t>
            </a:r>
            <a:r>
              <a:rPr lang="en-US" sz="2000" dirty="0" err="1"/>
              <a:t>genannt</a:t>
            </a:r>
            <a:r>
              <a:rPr lang="en-US" sz="2000" dirty="0"/>
              <a:t>.</a:t>
            </a:r>
            <a:endParaRPr lang="ru-RU" sz="2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Und </a:t>
            </a:r>
            <a:r>
              <a:rPr lang="en-US" sz="2000" dirty="0" err="1" smtClean="0"/>
              <a:t>weil</a:t>
            </a:r>
            <a:r>
              <a:rPr lang="en-US" sz="2000" dirty="0" smtClean="0"/>
              <a:t> das </a:t>
            </a:r>
            <a:r>
              <a:rPr lang="en-US" sz="2000" dirty="0" err="1" smtClean="0"/>
              <a:t>ein</a:t>
            </a:r>
            <a:r>
              <a:rPr lang="en-US" sz="2000" dirty="0" smtClean="0"/>
              <a:t> </a:t>
            </a:r>
            <a:r>
              <a:rPr lang="en-US" sz="2000" dirty="0" err="1" smtClean="0"/>
              <a:t>Trauertag</a:t>
            </a:r>
            <a:r>
              <a:rPr lang="en-US" sz="2000" dirty="0" smtClean="0"/>
              <a:t> </a:t>
            </a:r>
            <a:r>
              <a:rPr lang="en-US" sz="2000" dirty="0" err="1" smtClean="0"/>
              <a:t>ist</a:t>
            </a:r>
            <a:r>
              <a:rPr lang="en-US" sz="2000" dirty="0" smtClean="0"/>
              <a:t>, </a:t>
            </a:r>
            <a:r>
              <a:rPr lang="en-US" sz="2000" dirty="0" err="1" smtClean="0"/>
              <a:t>wird</a:t>
            </a:r>
            <a:r>
              <a:rPr lang="en-US" sz="2000" dirty="0" smtClean="0"/>
              <a:t> </a:t>
            </a:r>
            <a:r>
              <a:rPr lang="en-US" sz="2000" dirty="0" err="1" smtClean="0"/>
              <a:t>es</a:t>
            </a:r>
            <a:r>
              <a:rPr lang="en-US" sz="2000" dirty="0" smtClean="0"/>
              <a:t> </a:t>
            </a:r>
            <a:r>
              <a:rPr lang="en-US" sz="2000" dirty="0" err="1" smtClean="0"/>
              <a:t>als</a:t>
            </a:r>
            <a:r>
              <a:rPr lang="en-US" sz="2000" dirty="0" smtClean="0"/>
              <a:t> </a:t>
            </a:r>
            <a:r>
              <a:rPr lang="en-US" sz="2000" dirty="0" err="1"/>
              <a:t>F</a:t>
            </a:r>
            <a:r>
              <a:rPr lang="en-US" sz="2000" dirty="0" err="1" smtClean="0"/>
              <a:t>astentag</a:t>
            </a:r>
            <a:r>
              <a:rPr lang="en-US" sz="2000" dirty="0" smtClean="0"/>
              <a:t> </a:t>
            </a:r>
            <a:r>
              <a:rPr lang="en-US" sz="2000" dirty="0" err="1" smtClean="0"/>
              <a:t>begangen</a:t>
            </a:r>
            <a:r>
              <a:rPr lang="en-US" sz="2000" dirty="0" smtClean="0"/>
              <a:t>.</a:t>
            </a:r>
            <a:r>
              <a:rPr lang="en-US" sz="2000" dirty="0">
                <a:latin typeface="Franklin Gothic Book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Franklin Gothic Book" pitchFamily="34" charset="0"/>
                <a:cs typeface="Times New Roman" pitchFamily="18" charset="0"/>
              </a:rPr>
              <a:t>Dieser</a:t>
            </a:r>
            <a:r>
              <a:rPr lang="en-US" sz="2000" dirty="0">
                <a:latin typeface="Franklin Gothic Book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Franklin Gothic Book" pitchFamily="34" charset="0"/>
                <a:cs typeface="Times New Roman" pitchFamily="18" charset="0"/>
              </a:rPr>
              <a:t>Fastentag</a:t>
            </a:r>
            <a:r>
              <a:rPr lang="en-US" sz="2000" dirty="0">
                <a:latin typeface="Franklin Gothic Book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Franklin Gothic Book" pitchFamily="34" charset="0"/>
                <a:cs typeface="Times New Roman" pitchFamily="18" charset="0"/>
              </a:rPr>
              <a:t>ist</a:t>
            </a:r>
            <a:r>
              <a:rPr lang="en-US" sz="2000" dirty="0">
                <a:latin typeface="Franklin Gothic Book" pitchFamily="34" charset="0"/>
                <a:cs typeface="Times New Roman" pitchFamily="18" charset="0"/>
              </a:rPr>
              <a:t> der </a:t>
            </a:r>
            <a:r>
              <a:rPr lang="en-US" sz="2000" dirty="0" err="1">
                <a:latin typeface="Franklin Gothic Book" pitchFamily="34" charset="0"/>
                <a:cs typeface="Times New Roman" pitchFamily="18" charset="0"/>
              </a:rPr>
              <a:t>höhe</a:t>
            </a:r>
            <a:r>
              <a:rPr lang="en-US" sz="2000" dirty="0">
                <a:latin typeface="Franklin Gothic Book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Franklin Gothic Book" pitchFamily="34" charset="0"/>
                <a:cs typeface="Times New Roman" pitchFamily="18" charset="0"/>
              </a:rPr>
              <a:t>Punkt</a:t>
            </a:r>
            <a:r>
              <a:rPr lang="en-US" sz="2000" dirty="0">
                <a:latin typeface="Franklin Gothic Book" pitchFamily="34" charset="0"/>
                <a:cs typeface="Times New Roman" pitchFamily="18" charset="0"/>
              </a:rPr>
              <a:t> in der </a:t>
            </a:r>
            <a:r>
              <a:rPr lang="en-US" sz="2000" dirty="0" err="1" smtClean="0">
                <a:latin typeface="Franklin Gothic Book" pitchFamily="34" charset="0"/>
                <a:cs typeface="Times New Roman" pitchFamily="18" charset="0"/>
              </a:rPr>
              <a:t>Fastenzeit</a:t>
            </a:r>
            <a:r>
              <a:rPr lang="en-US" sz="2000" dirty="0" smtClean="0">
                <a:latin typeface="Franklin Gothic Book" pitchFamily="34" charset="0"/>
                <a:cs typeface="Times New Roman" pitchFamily="18" charset="0"/>
              </a:rPr>
              <a:t>. </a:t>
            </a:r>
            <a:r>
              <a:rPr lang="en-US" sz="2000" dirty="0" smtClean="0">
                <a:latin typeface="Franklin Gothic Book" pitchFamily="34" charset="0"/>
              </a:rPr>
              <a:t>Die </a:t>
            </a:r>
            <a:r>
              <a:rPr lang="en-US" sz="2000" dirty="0" err="1">
                <a:latin typeface="Franklin Gothic Book" pitchFamily="34" charset="0"/>
              </a:rPr>
              <a:t>L</a:t>
            </a:r>
            <a:r>
              <a:rPr lang="en-US" sz="2000" dirty="0" err="1" smtClean="0">
                <a:latin typeface="Franklin Gothic Book" pitchFamily="34" charset="0"/>
              </a:rPr>
              <a:t>eute</a:t>
            </a:r>
            <a:r>
              <a:rPr lang="en-US" sz="2000" dirty="0" smtClean="0">
                <a:latin typeface="Franklin Gothic Book" pitchFamily="34" charset="0"/>
              </a:rPr>
              <a:t>, die </a:t>
            </a:r>
            <a:r>
              <a:rPr lang="en-US" sz="2000" dirty="0" err="1" smtClean="0">
                <a:latin typeface="Franklin Gothic Book" pitchFamily="34" charset="0"/>
              </a:rPr>
              <a:t>sehr</a:t>
            </a:r>
            <a:r>
              <a:rPr lang="en-US" sz="2000" dirty="0" smtClean="0">
                <a:latin typeface="Franklin Gothic Book" pitchFamily="34" charset="0"/>
              </a:rPr>
              <a:t> stark an die </a:t>
            </a:r>
            <a:r>
              <a:rPr lang="en-US" sz="2000" dirty="0" smtClean="0">
                <a:latin typeface="Franklin Gothic Book" pitchFamily="34" charset="0"/>
                <a:cs typeface="Times New Roman" pitchFamily="18" charset="0"/>
              </a:rPr>
              <a:t>Religion </a:t>
            </a:r>
            <a:r>
              <a:rPr lang="en-US" sz="2000" dirty="0" err="1" smtClean="0">
                <a:latin typeface="Franklin Gothic Book" pitchFamily="34" charset="0"/>
                <a:cs typeface="Times New Roman" pitchFamily="18" charset="0"/>
              </a:rPr>
              <a:t>glauben</a:t>
            </a:r>
            <a:r>
              <a:rPr lang="en-US" sz="2000" dirty="0" smtClean="0">
                <a:latin typeface="Franklin Gothic Book" pitchFamily="34" charset="0"/>
                <a:cs typeface="Times New Roman" pitchFamily="18" charset="0"/>
              </a:rPr>
              <a:t>, fasten 40 </a:t>
            </a:r>
            <a:r>
              <a:rPr lang="en-US" sz="2000" dirty="0" err="1" smtClean="0">
                <a:latin typeface="Franklin Gothic Book" pitchFamily="34" charset="0"/>
                <a:cs typeface="Times New Roman" pitchFamily="18" charset="0"/>
              </a:rPr>
              <a:t>Tage</a:t>
            </a:r>
            <a:r>
              <a:rPr lang="en-US" sz="2000" dirty="0" smtClean="0">
                <a:latin typeface="Franklin Gothic Book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  <a:cs typeface="Times New Roman" pitchFamily="18" charset="0"/>
              </a:rPr>
              <a:t>vor</a:t>
            </a:r>
            <a:r>
              <a:rPr lang="en-US" sz="2000" dirty="0" smtClean="0">
                <a:latin typeface="Franklin Gothic Book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  <a:cs typeface="Times New Roman" pitchFamily="18" charset="0"/>
              </a:rPr>
              <a:t>Ostern</a:t>
            </a:r>
            <a:r>
              <a:rPr lang="en-US" sz="2000" dirty="0" smtClean="0">
                <a:latin typeface="Franklin Gothic Book" pitchFamily="34" charset="0"/>
                <a:cs typeface="Times New Roman" pitchFamily="18" charset="0"/>
              </a:rPr>
              <a:t>. </a:t>
            </a:r>
            <a:endParaRPr lang="ru-RU" sz="2000" dirty="0">
              <a:latin typeface="Franklin Gothic Book" pitchFamily="34" charset="0"/>
              <a:cs typeface="Times New Roman" pitchFamily="18" charset="0"/>
            </a:endParaRPr>
          </a:p>
        </p:txBody>
      </p:sp>
      <p:pic>
        <p:nvPicPr>
          <p:cNvPr id="4" name="Рисунок 3" descr="http://t2.gstatic.com/images?q=tbn:ANd9GcTn7rxJ542_sUEfDTUpsj4a2Z_46tfRHo4Xpa7ZjcBXRtwAF8gip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2" y="2781300"/>
            <a:ext cx="3533775" cy="129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23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55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Karsamstag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196752"/>
            <a:ext cx="4843264" cy="5370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    In der </a:t>
            </a:r>
            <a:r>
              <a:rPr lang="en-US" sz="2000" dirty="0" err="1" smtClean="0"/>
              <a:t>Nacht</a:t>
            </a:r>
            <a:r>
              <a:rPr lang="en-US" sz="2000" dirty="0" smtClean="0"/>
              <a:t> </a:t>
            </a:r>
            <a:r>
              <a:rPr lang="en-US" sz="2000" dirty="0" err="1" smtClean="0"/>
              <a:t>vom</a:t>
            </a:r>
            <a:r>
              <a:rPr lang="en-US" sz="2000" dirty="0" smtClean="0"/>
              <a:t> </a:t>
            </a:r>
            <a:r>
              <a:rPr lang="en-US" sz="2000" dirty="0" err="1" smtClean="0"/>
              <a:t>Samstag</a:t>
            </a:r>
            <a:r>
              <a:rPr lang="en-US" sz="2000" dirty="0" smtClean="0"/>
              <a:t> </a:t>
            </a:r>
            <a:r>
              <a:rPr lang="en-US" sz="2000" dirty="0" err="1" smtClean="0"/>
              <a:t>zum</a:t>
            </a:r>
            <a:r>
              <a:rPr lang="en-US" sz="2000" dirty="0" smtClean="0"/>
              <a:t> Sonntag </a:t>
            </a:r>
            <a:r>
              <a:rPr lang="en-US" sz="2000" dirty="0" err="1" smtClean="0"/>
              <a:t>leuchtet</a:t>
            </a:r>
            <a:r>
              <a:rPr lang="en-US" sz="2000" dirty="0" smtClean="0"/>
              <a:t> </a:t>
            </a:r>
            <a:r>
              <a:rPr lang="en-US" sz="2000" b="1" dirty="0" smtClean="0"/>
              <a:t>das </a:t>
            </a:r>
            <a:r>
              <a:rPr lang="en-US" sz="2000" b="1" dirty="0" err="1" smtClean="0"/>
              <a:t>Licht</a:t>
            </a:r>
            <a:r>
              <a:rPr lang="en-US" sz="2000" b="1" dirty="0" smtClean="0"/>
              <a:t> </a:t>
            </a:r>
            <a:r>
              <a:rPr lang="en-US" sz="2000" dirty="0" smtClean="0"/>
              <a:t>der </a:t>
            </a:r>
            <a:r>
              <a:rPr lang="en-US" sz="2000" dirty="0" err="1" smtClean="0"/>
              <a:t>Auferstehung</a:t>
            </a:r>
            <a:r>
              <a:rPr lang="en-US" sz="2000" dirty="0" smtClean="0"/>
              <a:t> Christi.                          </a:t>
            </a:r>
            <a:endParaRPr lang="ru-RU" sz="2000" dirty="0" smtClean="0"/>
          </a:p>
          <a:p>
            <a:pPr marL="0" indent="0">
              <a:buNone/>
            </a:pPr>
            <a:r>
              <a:rPr lang="en-US" sz="2000" dirty="0" smtClean="0"/>
              <a:t>Die </a:t>
            </a:r>
            <a:r>
              <a:rPr lang="en-US" sz="2000" dirty="0" err="1" smtClean="0"/>
              <a:t>Priester</a:t>
            </a:r>
            <a:r>
              <a:rPr lang="en-US" sz="2000" dirty="0" smtClean="0"/>
              <a:t> </a:t>
            </a:r>
            <a:r>
              <a:rPr lang="en-US" sz="2000" dirty="0" err="1" smtClean="0"/>
              <a:t>entzünden</a:t>
            </a:r>
            <a:r>
              <a:rPr lang="en-US" sz="2000" dirty="0" smtClean="0"/>
              <a:t> </a:t>
            </a:r>
            <a:r>
              <a:rPr lang="en-US" sz="2000" b="1" dirty="0" smtClean="0"/>
              <a:t>die </a:t>
            </a:r>
            <a:r>
              <a:rPr lang="en-US" sz="2000" b="1" dirty="0" err="1" smtClean="0"/>
              <a:t>Osterkerzen</a:t>
            </a:r>
            <a:r>
              <a:rPr lang="en-US" sz="2000" b="1" dirty="0" smtClean="0"/>
              <a:t> </a:t>
            </a:r>
            <a:r>
              <a:rPr lang="en-US" sz="2000" dirty="0" smtClean="0"/>
              <a:t>und die </a:t>
            </a:r>
            <a:r>
              <a:rPr lang="en-US" sz="2000" dirty="0" err="1" smtClean="0"/>
              <a:t>Gottesdienstbesucher</a:t>
            </a:r>
            <a:r>
              <a:rPr lang="en-US" sz="2000" dirty="0" smtClean="0"/>
              <a:t> </a:t>
            </a:r>
            <a:r>
              <a:rPr lang="en-US" sz="2000" dirty="0" err="1" smtClean="0"/>
              <a:t>ihre</a:t>
            </a:r>
            <a:r>
              <a:rPr lang="en-US" sz="2000" dirty="0" smtClean="0"/>
              <a:t> </a:t>
            </a:r>
            <a:r>
              <a:rPr lang="en-US" sz="2000" dirty="0" err="1" smtClean="0"/>
              <a:t>mitgebrach</a:t>
            </a:r>
            <a:r>
              <a:rPr lang="en-US" sz="2000" dirty="0" smtClean="0"/>
              <a:t>-   ten </a:t>
            </a:r>
            <a:r>
              <a:rPr lang="en-US" sz="2000" dirty="0" err="1" smtClean="0"/>
              <a:t>Kerzen</a:t>
            </a:r>
            <a:r>
              <a:rPr lang="en-US" sz="2000" dirty="0" smtClean="0"/>
              <a:t>. </a:t>
            </a:r>
            <a:r>
              <a:rPr lang="en-US" sz="2000" dirty="0" err="1" smtClean="0"/>
              <a:t>Es</a:t>
            </a:r>
            <a:r>
              <a:rPr lang="en-US" sz="2000" dirty="0" smtClean="0"/>
              <a:t> </a:t>
            </a:r>
            <a:r>
              <a:rPr lang="en-US" sz="2000" dirty="0" err="1" smtClean="0"/>
              <a:t>ist</a:t>
            </a:r>
            <a:r>
              <a:rPr lang="en-US" sz="2000" dirty="0" smtClean="0"/>
              <a:t> die </a:t>
            </a:r>
            <a:r>
              <a:rPr lang="en-US" sz="2000" dirty="0" err="1" smtClean="0"/>
              <a:t>Nacht</a:t>
            </a:r>
            <a:r>
              <a:rPr lang="en-US" sz="2000" dirty="0" smtClean="0"/>
              <a:t> der </a:t>
            </a:r>
            <a:r>
              <a:rPr lang="en-US" sz="2000" dirty="0" err="1" smtClean="0"/>
              <a:t>Nächte</a:t>
            </a:r>
            <a:r>
              <a:rPr lang="en-US" sz="2000" dirty="0" smtClean="0"/>
              <a:t>, in der </a:t>
            </a:r>
            <a:r>
              <a:rPr lang="en-US" sz="2000" dirty="0" err="1" smtClean="0"/>
              <a:t>jeder</a:t>
            </a:r>
            <a:r>
              <a:rPr lang="en-US" sz="2000" dirty="0" smtClean="0"/>
              <a:t>  </a:t>
            </a:r>
            <a:r>
              <a:rPr lang="en-US" sz="2000" dirty="0" err="1" smtClean="0"/>
              <a:t>sein</a:t>
            </a:r>
            <a:r>
              <a:rPr lang="en-US" sz="2000" dirty="0" smtClean="0"/>
              <a:t> </a:t>
            </a:r>
            <a:r>
              <a:rPr lang="en-US" sz="2000" dirty="0" err="1" smtClean="0"/>
              <a:t>ganz</a:t>
            </a:r>
            <a:r>
              <a:rPr lang="en-US" sz="2000" dirty="0" smtClean="0"/>
              <a:t> </a:t>
            </a:r>
            <a:r>
              <a:rPr lang="en-US" sz="2000" dirty="0" err="1" smtClean="0"/>
              <a:t>persönliches</a:t>
            </a:r>
            <a:r>
              <a:rPr lang="en-US" sz="2000" dirty="0"/>
              <a:t> </a:t>
            </a:r>
            <a:r>
              <a:rPr lang="en-US" sz="2000" dirty="0" err="1" smtClean="0"/>
              <a:t>Osterlicht</a:t>
            </a:r>
            <a:r>
              <a:rPr lang="en-US" sz="2000" dirty="0" smtClean="0"/>
              <a:t> </a:t>
            </a:r>
            <a:r>
              <a:rPr lang="en-US" sz="2000" dirty="0" err="1" smtClean="0"/>
              <a:t>nach</a:t>
            </a:r>
            <a:r>
              <a:rPr lang="en-US" sz="2000" dirty="0" smtClean="0"/>
              <a:t> </a:t>
            </a:r>
            <a:r>
              <a:rPr lang="en-US" sz="2000" dirty="0" err="1" smtClean="0"/>
              <a:t>Hause</a:t>
            </a:r>
            <a:r>
              <a:rPr lang="en-US" sz="2000" dirty="0"/>
              <a:t> </a:t>
            </a:r>
            <a:r>
              <a:rPr lang="en-US" sz="2000" dirty="0" err="1" smtClean="0"/>
              <a:t>mitnimmt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80" y="1196752"/>
            <a:ext cx="3699519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       </a:t>
            </a:r>
            <a:r>
              <a:rPr lang="en-US" sz="2000" dirty="0" err="1" smtClean="0"/>
              <a:t>Auch</a:t>
            </a:r>
            <a:r>
              <a:rPr lang="en-US" sz="2000" dirty="0" smtClean="0"/>
              <a:t> </a:t>
            </a:r>
            <a:r>
              <a:rPr lang="en-US" sz="2000" b="1" dirty="0"/>
              <a:t>das</a:t>
            </a:r>
            <a:r>
              <a:rPr lang="en-US" sz="2000" dirty="0"/>
              <a:t> </a:t>
            </a:r>
            <a:r>
              <a:rPr lang="en-US" sz="2000" b="1" dirty="0" err="1"/>
              <a:t>Osterfeuer</a:t>
            </a:r>
            <a:r>
              <a:rPr lang="en-US" sz="2000" dirty="0"/>
              <a:t> </a:t>
            </a:r>
            <a:r>
              <a:rPr lang="en-US" sz="2000" dirty="0" err="1"/>
              <a:t>ist</a:t>
            </a:r>
            <a:r>
              <a:rPr lang="en-US" sz="2000" dirty="0"/>
              <a:t> das </a:t>
            </a:r>
            <a:r>
              <a:rPr lang="en-US" sz="2000" dirty="0" err="1"/>
              <a:t>Zeichen</a:t>
            </a:r>
            <a:r>
              <a:rPr lang="en-US" sz="2000" dirty="0"/>
              <a:t> des </a:t>
            </a:r>
            <a:r>
              <a:rPr lang="en-US" sz="2000" dirty="0" err="1" smtClean="0"/>
              <a:t>Lichts</a:t>
            </a:r>
            <a:r>
              <a:rPr lang="en-US" sz="2000" dirty="0"/>
              <a:t>. </a:t>
            </a:r>
            <a:r>
              <a:rPr lang="en-US" sz="2000" dirty="0" smtClean="0"/>
              <a:t>Fast </a:t>
            </a:r>
            <a:r>
              <a:rPr lang="en-US" sz="2000" dirty="0" err="1" smtClean="0"/>
              <a:t>überall</a:t>
            </a:r>
            <a:r>
              <a:rPr lang="en-US" sz="2000" dirty="0" smtClean="0"/>
              <a:t> </a:t>
            </a:r>
            <a:r>
              <a:rPr lang="en-US" sz="2000" dirty="0"/>
              <a:t>in Deutschland </a:t>
            </a:r>
            <a:r>
              <a:rPr lang="en-US" sz="2000" dirty="0" err="1"/>
              <a:t>werden</a:t>
            </a:r>
            <a:r>
              <a:rPr lang="en-US" sz="2000" dirty="0"/>
              <a:t> </a:t>
            </a:r>
            <a:r>
              <a:rPr lang="en-US" sz="2000" dirty="0" smtClean="0"/>
              <a:t>an </a:t>
            </a:r>
            <a:r>
              <a:rPr lang="en-US" sz="2000" dirty="0" err="1"/>
              <a:t>Ostern</a:t>
            </a:r>
            <a:r>
              <a:rPr lang="en-US" sz="2000" dirty="0"/>
              <a:t> </a:t>
            </a:r>
            <a:r>
              <a:rPr lang="en-US" sz="2000" dirty="0" err="1"/>
              <a:t>große</a:t>
            </a:r>
            <a:r>
              <a:rPr lang="en-US" sz="2000" dirty="0"/>
              <a:t> </a:t>
            </a:r>
            <a:r>
              <a:rPr lang="en-US" sz="2000" dirty="0" err="1"/>
              <a:t>Feuer</a:t>
            </a:r>
            <a:r>
              <a:rPr lang="en-US" sz="2000" dirty="0"/>
              <a:t> </a:t>
            </a:r>
            <a:r>
              <a:rPr lang="en-US" sz="2000" dirty="0" err="1"/>
              <a:t>entzündet</a:t>
            </a:r>
            <a:r>
              <a:rPr lang="en-US" sz="2000" dirty="0"/>
              <a:t>, an </a:t>
            </a:r>
            <a:r>
              <a:rPr lang="en-US" sz="2000" dirty="0" err="1"/>
              <a:t>denen</a:t>
            </a:r>
            <a:r>
              <a:rPr lang="en-US" sz="2000" dirty="0"/>
              <a:t> </a:t>
            </a:r>
            <a:r>
              <a:rPr lang="en-US" sz="2000" dirty="0" err="1"/>
              <a:t>sich</a:t>
            </a:r>
            <a:r>
              <a:rPr lang="en-US" sz="2000" dirty="0"/>
              <a:t> </a:t>
            </a:r>
            <a:r>
              <a:rPr lang="en-US" sz="2000" dirty="0" err="1"/>
              <a:t>viele</a:t>
            </a:r>
            <a:r>
              <a:rPr lang="en-US" sz="2000" dirty="0"/>
              <a:t> Menschen </a:t>
            </a:r>
            <a:r>
              <a:rPr lang="en-US" sz="2000" dirty="0" err="1"/>
              <a:t>versammeln</a:t>
            </a:r>
            <a:r>
              <a:rPr lang="en-US" sz="2000" dirty="0"/>
              <a:t>, um </a:t>
            </a:r>
            <a:r>
              <a:rPr lang="en-US" sz="2000" dirty="0" err="1"/>
              <a:t>sich</a:t>
            </a:r>
            <a:r>
              <a:rPr lang="en-US" sz="2000" dirty="0"/>
              <a:t> das </a:t>
            </a:r>
            <a:r>
              <a:rPr lang="en-US" sz="2000" dirty="0" err="1"/>
              <a:t>Feuerschauspiel</a:t>
            </a:r>
            <a:r>
              <a:rPr lang="en-US" sz="2000" dirty="0"/>
              <a:t> </a:t>
            </a:r>
            <a:r>
              <a:rPr lang="en-US" sz="2000" dirty="0" err="1"/>
              <a:t>anzusehen</a:t>
            </a:r>
            <a:r>
              <a:rPr lang="en-US" sz="2000" dirty="0"/>
              <a:t>. </a:t>
            </a:r>
            <a:endParaRPr lang="ru-RU" sz="2000" dirty="0"/>
          </a:p>
        </p:txBody>
      </p:sp>
      <p:pic>
        <p:nvPicPr>
          <p:cNvPr id="5" name="Рисунок 4" descr="http://blog-de.hostelbookers.com/wp-content/uploads/2013/02/Osterfeuer_Digitoxin_540x4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89040"/>
            <a:ext cx="3024336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t1.gstatic.com/images?q=tbn:ANd9GcStg6CQgnqj_t9rNghceTXgW6QemWjZWXWLNbwn52sgK23aZH9eF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440" y="3789040"/>
            <a:ext cx="2648520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3741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739552"/>
          </a:xfrm>
        </p:spPr>
        <p:txBody>
          <a:bodyPr/>
          <a:lstStyle/>
          <a:p>
            <a:pPr algn="ctr"/>
            <a:r>
              <a:rPr lang="en-US" b="1" dirty="0" err="1"/>
              <a:t>Ostersonntag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367240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der </a:t>
            </a:r>
            <a:r>
              <a:rPr lang="en-US" sz="2400" dirty="0" smtClean="0"/>
              <a:t>Tag, </a:t>
            </a:r>
            <a:r>
              <a:rPr lang="en-US" sz="2400" dirty="0"/>
              <a:t>an </a:t>
            </a:r>
            <a:r>
              <a:rPr lang="en-US" sz="2400" dirty="0" err="1"/>
              <a:t>dem</a:t>
            </a:r>
            <a:r>
              <a:rPr lang="en-US" sz="2400" dirty="0"/>
              <a:t> Jesus von den </a:t>
            </a:r>
            <a:r>
              <a:rPr lang="en-US" sz="2400" dirty="0" err="1" smtClean="0"/>
              <a:t>Toten</a:t>
            </a:r>
            <a:r>
              <a:rPr lang="en-US" sz="2400" dirty="0"/>
              <a:t> </a:t>
            </a:r>
            <a:r>
              <a:rPr lang="en-US" sz="2400" b="1" dirty="0" err="1" smtClean="0"/>
              <a:t>auferstanden</a:t>
            </a:r>
            <a:r>
              <a:rPr lang="en-US" sz="2400" b="1" dirty="0" smtClean="0"/>
              <a:t> </a:t>
            </a:r>
            <a:r>
              <a:rPr lang="en-US" sz="2400" b="1" dirty="0" err="1"/>
              <a:t>ist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 Das </a:t>
            </a:r>
            <a:r>
              <a:rPr lang="en-US" sz="2400" dirty="0" err="1"/>
              <a:t>ist</a:t>
            </a:r>
            <a:r>
              <a:rPr lang="en-US" sz="2400" dirty="0"/>
              <a:t> der </a:t>
            </a:r>
            <a:r>
              <a:rPr lang="en-US" sz="2400" dirty="0" err="1"/>
              <a:t>Mittelpunkt</a:t>
            </a:r>
            <a:r>
              <a:rPr lang="en-US" sz="2400" dirty="0"/>
              <a:t> </a:t>
            </a:r>
            <a:r>
              <a:rPr lang="en-US" sz="2400" dirty="0" smtClean="0"/>
              <a:t>des </a:t>
            </a:r>
            <a:r>
              <a:rPr lang="en-US" sz="2400" dirty="0" err="1" smtClean="0"/>
              <a:t>christlichen</a:t>
            </a:r>
            <a:r>
              <a:rPr lang="en-US" sz="2400" dirty="0" smtClean="0"/>
              <a:t> </a:t>
            </a:r>
            <a:r>
              <a:rPr lang="en-US" sz="2400" dirty="0" err="1" smtClean="0"/>
              <a:t>Glaubens</a:t>
            </a:r>
            <a:r>
              <a:rPr lang="en-US" sz="2400" dirty="0" smtClean="0"/>
              <a:t>, </a:t>
            </a:r>
            <a:r>
              <a:rPr lang="en-US" sz="2400" dirty="0"/>
              <a:t>um den </a:t>
            </a:r>
            <a:r>
              <a:rPr lang="en-US" sz="2400" dirty="0" err="1"/>
              <a:t>sich</a:t>
            </a:r>
            <a:r>
              <a:rPr lang="en-US" sz="2400" dirty="0"/>
              <a:t> </a:t>
            </a:r>
            <a:r>
              <a:rPr lang="en-US" sz="2400" dirty="0" err="1"/>
              <a:t>alles</a:t>
            </a:r>
            <a:r>
              <a:rPr lang="en-US" sz="2400" dirty="0"/>
              <a:t> </a:t>
            </a:r>
            <a:r>
              <a:rPr lang="en-US" sz="2400" dirty="0" err="1"/>
              <a:t>dreht</a:t>
            </a:r>
            <a:r>
              <a:rPr lang="en-US" sz="2400" dirty="0"/>
              <a:t>. </a:t>
            </a:r>
            <a:r>
              <a:rPr lang="en-US" sz="2400" dirty="0" err="1"/>
              <a:t>Bereits</a:t>
            </a:r>
            <a:r>
              <a:rPr lang="en-US" sz="2400" dirty="0"/>
              <a:t> in der </a:t>
            </a:r>
            <a:r>
              <a:rPr lang="en-US" sz="2400" dirty="0" err="1"/>
              <a:t>Nacht</a:t>
            </a:r>
            <a:r>
              <a:rPr lang="en-US" sz="2400" dirty="0"/>
              <a:t> </a:t>
            </a:r>
            <a:r>
              <a:rPr lang="en-US" sz="2400" dirty="0" smtClean="0"/>
              <a:t>von </a:t>
            </a:r>
            <a:r>
              <a:rPr lang="en-US" sz="2400" dirty="0" err="1" smtClean="0"/>
              <a:t>Karsamstag</a:t>
            </a:r>
            <a:r>
              <a:rPr lang="en-US" sz="2400" dirty="0" smtClean="0"/>
              <a:t> auf </a:t>
            </a:r>
            <a:r>
              <a:rPr lang="en-US" sz="2400" dirty="0" err="1" smtClean="0"/>
              <a:t>Ostersonntag</a:t>
            </a:r>
            <a:r>
              <a:rPr lang="en-US" sz="2400" dirty="0" smtClean="0"/>
              <a:t> </a:t>
            </a:r>
            <a:r>
              <a:rPr lang="en-US" sz="2400" dirty="0" err="1"/>
              <a:t>beginnen</a:t>
            </a:r>
            <a:r>
              <a:rPr lang="en-US" sz="2400" dirty="0"/>
              <a:t> in den </a:t>
            </a:r>
            <a:r>
              <a:rPr lang="en-US" sz="2400" dirty="0" err="1"/>
              <a:t>Kirchen</a:t>
            </a:r>
            <a:r>
              <a:rPr lang="en-US" sz="2400" dirty="0"/>
              <a:t> die </a:t>
            </a:r>
            <a:r>
              <a:rPr lang="en-US" sz="2400" dirty="0" err="1"/>
              <a:t>Feiern</a:t>
            </a:r>
            <a:r>
              <a:rPr lang="en-US" sz="2400" dirty="0"/>
              <a:t> des </a:t>
            </a:r>
            <a:r>
              <a:rPr lang="en-US" sz="2400" dirty="0" err="1"/>
              <a:t>Lebens</a:t>
            </a:r>
            <a:r>
              <a:rPr lang="en-US" sz="2400" dirty="0"/>
              <a:t>, </a:t>
            </a:r>
            <a:r>
              <a:rPr lang="en-US" sz="2400" dirty="0" err="1"/>
              <a:t>denn</a:t>
            </a:r>
            <a:r>
              <a:rPr lang="en-US" sz="2400" dirty="0"/>
              <a:t> der </a:t>
            </a:r>
            <a:r>
              <a:rPr lang="en-US" sz="2400" dirty="0" err="1"/>
              <a:t>Tod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von </a:t>
            </a:r>
            <a:r>
              <a:rPr lang="en-US" sz="2400" dirty="0" err="1"/>
              <a:t>Gott</a:t>
            </a:r>
            <a:r>
              <a:rPr lang="en-US" sz="2400" dirty="0"/>
              <a:t> </a:t>
            </a:r>
            <a:r>
              <a:rPr lang="en-US" sz="2400" dirty="0" err="1"/>
              <a:t>besiegt</a:t>
            </a:r>
            <a:r>
              <a:rPr lang="en-US" sz="2400" dirty="0"/>
              <a:t> </a:t>
            </a:r>
            <a:r>
              <a:rPr lang="en-US" sz="2400" dirty="0" err="1"/>
              <a:t>worden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45253"/>
            <a:ext cx="3744416" cy="499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702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Ostersymbole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                                                             </a:t>
            </a:r>
            <a:r>
              <a:rPr lang="en-US" sz="2000" b="1" dirty="0" smtClean="0">
                <a:latin typeface="Arial Black" pitchFamily="34" charset="0"/>
              </a:rPr>
              <a:t>DAS </a:t>
            </a:r>
            <a:r>
              <a:rPr lang="en-US" sz="2000" b="1" dirty="0">
                <a:latin typeface="Arial Black" pitchFamily="34" charset="0"/>
              </a:rPr>
              <a:t>OSTEREI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  Das </a:t>
            </a:r>
            <a:r>
              <a:rPr lang="en-US" sz="2000" dirty="0" err="1" smtClean="0"/>
              <a:t>Ei</a:t>
            </a:r>
            <a:r>
              <a:rPr lang="en-US" sz="2000" dirty="0" smtClean="0"/>
              <a:t> </a:t>
            </a:r>
            <a:r>
              <a:rPr lang="en-US" sz="2000" dirty="0" err="1" smtClean="0"/>
              <a:t>trägt</a:t>
            </a:r>
            <a:r>
              <a:rPr lang="en-US" sz="2000" dirty="0" smtClean="0"/>
              <a:t> das </a:t>
            </a:r>
            <a:r>
              <a:rPr lang="en-US" sz="2000" dirty="0" err="1" smtClean="0"/>
              <a:t>Wunder</a:t>
            </a:r>
            <a:r>
              <a:rPr lang="en-US" sz="2000" dirty="0" smtClean="0"/>
              <a:t> des </a:t>
            </a:r>
            <a:r>
              <a:rPr lang="en-US" sz="2000" dirty="0" err="1" smtClean="0"/>
              <a:t>Lebens</a:t>
            </a:r>
            <a:r>
              <a:rPr lang="en-US" sz="2000" dirty="0" smtClean="0"/>
              <a:t> </a:t>
            </a:r>
            <a:r>
              <a:rPr lang="en-US" sz="2000" dirty="0"/>
              <a:t>und</a:t>
            </a:r>
            <a:r>
              <a:rPr lang="en-US" sz="2000" dirty="0" smtClean="0"/>
              <a:t>  </a:t>
            </a:r>
          </a:p>
          <a:p>
            <a:pPr marL="0" indent="0">
              <a:buNone/>
            </a:pPr>
            <a:r>
              <a:rPr lang="en-US" sz="2000" dirty="0" smtClean="0"/>
              <a:t>                                             </a:t>
            </a:r>
            <a:r>
              <a:rPr lang="en-US" sz="2000" dirty="0" err="1" smtClean="0"/>
              <a:t>ist</a:t>
            </a:r>
            <a:r>
              <a:rPr lang="en-US" sz="2000" dirty="0" smtClean="0"/>
              <a:t> so das Symbol </a:t>
            </a:r>
            <a:r>
              <a:rPr lang="en-US" sz="2000" dirty="0" err="1" smtClean="0"/>
              <a:t>für</a:t>
            </a:r>
            <a:r>
              <a:rPr lang="en-US" sz="2000" dirty="0" smtClean="0"/>
              <a:t> </a:t>
            </a:r>
            <a:r>
              <a:rPr lang="en-US" sz="2000" dirty="0" err="1" smtClean="0"/>
              <a:t>Früchtbarkeit</a:t>
            </a:r>
            <a:r>
              <a:rPr lang="en-US" sz="2000" dirty="0" smtClean="0"/>
              <a:t> und </a:t>
            </a:r>
            <a:r>
              <a:rPr lang="en-US" sz="2000" dirty="0" err="1"/>
              <a:t>Leben</a:t>
            </a:r>
            <a:r>
              <a:rPr lang="en-US" sz="2000" dirty="0"/>
              <a:t>.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                                         </a:t>
            </a:r>
            <a:r>
              <a:rPr lang="en-US" sz="2000" dirty="0" err="1" smtClean="0"/>
              <a:t>Ursprünglich</a:t>
            </a:r>
            <a:r>
              <a:rPr lang="en-US" sz="2000" dirty="0" smtClean="0"/>
              <a:t> </a:t>
            </a:r>
            <a:r>
              <a:rPr lang="en-US" sz="2000" dirty="0" err="1" smtClean="0"/>
              <a:t>waren</a:t>
            </a:r>
            <a:r>
              <a:rPr lang="en-US" sz="2000" dirty="0" smtClean="0"/>
              <a:t> die </a:t>
            </a:r>
            <a:r>
              <a:rPr lang="en-US" sz="2000" dirty="0" err="1" smtClean="0"/>
              <a:t>Eier</a:t>
            </a:r>
            <a:r>
              <a:rPr lang="en-US" sz="2000" dirty="0" smtClean="0"/>
              <a:t> </a:t>
            </a:r>
            <a:r>
              <a:rPr lang="en-US" sz="2000" dirty="0" err="1" smtClean="0"/>
              <a:t>nur</a:t>
            </a:r>
            <a:r>
              <a:rPr lang="en-US" sz="2000" dirty="0" smtClean="0"/>
              <a:t> rot </a:t>
            </a:r>
            <a:r>
              <a:rPr lang="en-US" sz="2000" dirty="0" err="1" smtClean="0"/>
              <a:t>gefärbt</a:t>
            </a:r>
            <a:r>
              <a:rPr lang="en-US" sz="2000" dirty="0" smtClean="0"/>
              <a:t>. </a:t>
            </a:r>
          </a:p>
          <a:p>
            <a:pPr marL="0" indent="0">
              <a:buNone/>
            </a:pPr>
            <a:r>
              <a:rPr lang="en-US" sz="2000" dirty="0" smtClean="0"/>
              <a:t>                                       </a:t>
            </a:r>
            <a:r>
              <a:rPr lang="en-US" sz="2000" dirty="0" err="1"/>
              <a:t>Im</a:t>
            </a:r>
            <a:r>
              <a:rPr lang="en-US" sz="2000" dirty="0"/>
              <a:t> 17. </a:t>
            </a:r>
            <a:r>
              <a:rPr lang="en-US" sz="2000" dirty="0" err="1" smtClean="0"/>
              <a:t>Jahrhundert</a:t>
            </a:r>
            <a:r>
              <a:rPr lang="en-US" sz="2000" dirty="0" smtClean="0"/>
              <a:t>  </a:t>
            </a:r>
            <a:r>
              <a:rPr lang="en-US" sz="2000" dirty="0" err="1"/>
              <a:t>b</a:t>
            </a:r>
            <a:r>
              <a:rPr lang="en-US" sz="2000" dirty="0" err="1" smtClean="0"/>
              <a:t>egann</a:t>
            </a:r>
            <a:r>
              <a:rPr lang="en-US" sz="2000" dirty="0" smtClean="0"/>
              <a:t> man, die </a:t>
            </a:r>
            <a:r>
              <a:rPr lang="en-US" sz="2000" dirty="0" err="1" smtClean="0"/>
              <a:t>Eier</a:t>
            </a:r>
            <a:r>
              <a:rPr lang="en-US" sz="2000" dirty="0" smtClean="0"/>
              <a:t> </a:t>
            </a:r>
            <a:r>
              <a:rPr lang="en-US" sz="2000" dirty="0" err="1" smtClean="0"/>
              <a:t>zu</a:t>
            </a:r>
            <a:r>
              <a:rPr lang="en-US" sz="2000" dirty="0" smtClean="0"/>
              <a:t> </a:t>
            </a:r>
            <a:r>
              <a:rPr lang="en-US" sz="2000" dirty="0" err="1" smtClean="0"/>
              <a:t>dekorieren</a:t>
            </a:r>
            <a:r>
              <a:rPr lang="en-US" sz="2000" dirty="0" smtClean="0"/>
              <a:t>.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 err="1" smtClean="0"/>
              <a:t>Heute</a:t>
            </a:r>
            <a:r>
              <a:rPr lang="en-US" sz="2000" dirty="0" smtClean="0"/>
              <a:t> </a:t>
            </a:r>
            <a:r>
              <a:rPr lang="en-US" sz="2000" dirty="0" err="1" smtClean="0"/>
              <a:t>werden</a:t>
            </a:r>
            <a:r>
              <a:rPr lang="en-US" sz="2000" dirty="0" smtClean="0"/>
              <a:t> </a:t>
            </a:r>
            <a:r>
              <a:rPr lang="en-US" sz="2000" dirty="0" err="1" smtClean="0"/>
              <a:t>Eier</a:t>
            </a:r>
            <a:r>
              <a:rPr lang="en-US" sz="2000" dirty="0" smtClean="0"/>
              <a:t>  </a:t>
            </a:r>
            <a:r>
              <a:rPr lang="en-US" sz="2000" dirty="0" err="1" smtClean="0"/>
              <a:t>bemalt</a:t>
            </a:r>
            <a:r>
              <a:rPr lang="en-US" sz="2000" dirty="0" smtClean="0"/>
              <a:t>, </a:t>
            </a:r>
            <a:r>
              <a:rPr lang="en-US" sz="2000" dirty="0" err="1" smtClean="0"/>
              <a:t>beklebt</a:t>
            </a:r>
            <a:r>
              <a:rPr lang="ru-RU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err="1"/>
              <a:t>gekratzt</a:t>
            </a:r>
            <a:r>
              <a:rPr lang="en-US" sz="2000" dirty="0" smtClean="0"/>
              <a:t>, </a:t>
            </a:r>
            <a:r>
              <a:rPr lang="en-US" sz="2000" dirty="0" err="1" smtClean="0"/>
              <a:t>geätzt</a:t>
            </a:r>
            <a:r>
              <a:rPr lang="en-US" sz="2000" dirty="0" smtClean="0"/>
              <a:t>, </a:t>
            </a:r>
            <a:r>
              <a:rPr lang="en-US" sz="2000" dirty="0" err="1" smtClean="0"/>
              <a:t>gebatikt</a:t>
            </a:r>
            <a:r>
              <a:rPr lang="en-US" sz="2000" dirty="0" smtClean="0"/>
              <a:t> und </a:t>
            </a:r>
            <a:r>
              <a:rPr lang="en-US" sz="2000" dirty="0" err="1" smtClean="0"/>
              <a:t>mehr</a:t>
            </a:r>
            <a:r>
              <a:rPr lang="en-US" sz="2000" dirty="0" smtClean="0"/>
              <a:t>.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 err="1" smtClean="0"/>
              <a:t>Es</a:t>
            </a:r>
            <a:r>
              <a:rPr lang="en-US" sz="2000" dirty="0" smtClean="0"/>
              <a:t> </a:t>
            </a:r>
            <a:r>
              <a:rPr lang="en-US" sz="2000" dirty="0" err="1" smtClean="0"/>
              <a:t>gibt</a:t>
            </a:r>
            <a:r>
              <a:rPr lang="en-US" sz="2000" dirty="0" smtClean="0"/>
              <a:t> </a:t>
            </a:r>
            <a:r>
              <a:rPr lang="en-US" sz="2000" dirty="0" err="1" smtClean="0"/>
              <a:t>Eier</a:t>
            </a:r>
            <a:r>
              <a:rPr lang="en-US" sz="2000" dirty="0" smtClean="0"/>
              <a:t> </a:t>
            </a:r>
            <a:r>
              <a:rPr lang="en-US" sz="2000" dirty="0" err="1" smtClean="0"/>
              <a:t>aus</a:t>
            </a:r>
            <a:r>
              <a:rPr lang="en-US" sz="2000" dirty="0" smtClean="0"/>
              <a:t> </a:t>
            </a:r>
            <a:r>
              <a:rPr lang="en-US" sz="2000" dirty="0" err="1" smtClean="0"/>
              <a:t>Porzellan</a:t>
            </a:r>
            <a:r>
              <a:rPr lang="en-US" sz="2000" dirty="0" smtClean="0"/>
              <a:t>, </a:t>
            </a:r>
            <a:r>
              <a:rPr lang="en-US" sz="2000" dirty="0" err="1" smtClean="0"/>
              <a:t>Holz</a:t>
            </a:r>
            <a:r>
              <a:rPr lang="en-US" sz="2000" dirty="0" smtClean="0"/>
              <a:t>, </a:t>
            </a:r>
            <a:r>
              <a:rPr lang="en-US" sz="2000" dirty="0" err="1" smtClean="0"/>
              <a:t>Edelmetallen</a:t>
            </a:r>
            <a:r>
              <a:rPr lang="en-US" sz="2000" dirty="0" smtClean="0"/>
              <a:t>, </a:t>
            </a:r>
            <a:r>
              <a:rPr lang="en-US" sz="2000" dirty="0" err="1" smtClean="0"/>
              <a:t>aus</a:t>
            </a:r>
            <a:r>
              <a:rPr lang="en-US" sz="2000" dirty="0" smtClean="0"/>
              <a:t> </a:t>
            </a:r>
            <a:r>
              <a:rPr lang="en-US" sz="2000" dirty="0" err="1" smtClean="0"/>
              <a:t>Schokolade</a:t>
            </a:r>
            <a:r>
              <a:rPr lang="en-US" sz="2000" dirty="0" smtClean="0"/>
              <a:t> und Marzipan.          </a:t>
            </a:r>
            <a:endParaRPr lang="en-US" sz="2000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 Black" pitchFamily="34" charset="0"/>
              </a:rPr>
              <a:t>                   </a:t>
            </a:r>
          </a:p>
          <a:p>
            <a:pPr marL="0" indent="0">
              <a:buNone/>
            </a:pPr>
            <a:r>
              <a:rPr lang="en-US" sz="2000" dirty="0" smtClean="0">
                <a:cs typeface="Times New Roman" pitchFamily="18" charset="0"/>
              </a:rPr>
              <a:t>      </a:t>
            </a:r>
            <a:r>
              <a:rPr lang="en-US" sz="2000" dirty="0">
                <a:latin typeface="Arial Black" pitchFamily="34" charset="0"/>
              </a:rPr>
              <a:t>DAS KÜKEN</a:t>
            </a:r>
            <a:r>
              <a:rPr lang="en-US" sz="2000" dirty="0" smtClean="0">
                <a:cs typeface="Times New Roman" pitchFamily="18" charset="0"/>
              </a:rPr>
              <a:t>    </a:t>
            </a:r>
            <a:r>
              <a:rPr lang="en-US" sz="2000" dirty="0" err="1" smtClean="0">
                <a:cs typeface="Times New Roman" pitchFamily="18" charset="0"/>
              </a:rPr>
              <a:t>Ein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kleines</a:t>
            </a:r>
            <a:r>
              <a:rPr lang="en-US" sz="2000" dirty="0" smtClean="0">
                <a:cs typeface="Times New Roman" pitchFamily="18" charset="0"/>
              </a:rPr>
              <a:t> Tier, das </a:t>
            </a:r>
            <a:r>
              <a:rPr lang="en-US" sz="2000" dirty="0" err="1" smtClean="0">
                <a:cs typeface="Times New Roman" pitchFamily="18" charset="0"/>
              </a:rPr>
              <a:t>aus</a:t>
            </a:r>
            <a:r>
              <a:rPr lang="en-US" sz="2000" dirty="0" smtClean="0"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                                    </a:t>
            </a:r>
            <a:r>
              <a:rPr lang="en-US" sz="2000" dirty="0" err="1" smtClean="0">
                <a:cs typeface="Times New Roman" pitchFamily="18" charset="0"/>
              </a:rPr>
              <a:t>dem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Ei</a:t>
            </a:r>
            <a:r>
              <a:rPr lang="en-US" sz="2000" dirty="0" smtClean="0">
                <a:cs typeface="Times New Roman" pitchFamily="18" charset="0"/>
              </a:rPr>
              <a:t>  </a:t>
            </a:r>
            <a:r>
              <a:rPr lang="en-US" sz="2000" dirty="0" err="1" smtClean="0">
                <a:cs typeface="Times New Roman" pitchFamily="18" charset="0"/>
              </a:rPr>
              <a:t>herauskommt</a:t>
            </a:r>
            <a:r>
              <a:rPr lang="en-US" sz="2000" dirty="0" smtClean="0"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en-US" sz="2000" dirty="0" smtClean="0">
                <a:cs typeface="Times New Roman" pitchFamily="18" charset="0"/>
              </a:rPr>
              <a:t>                                     </a:t>
            </a:r>
            <a:r>
              <a:rPr lang="en-US" sz="2000" dirty="0" err="1" smtClean="0">
                <a:cs typeface="Times New Roman" pitchFamily="18" charset="0"/>
              </a:rPr>
              <a:t>ist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auch</a:t>
            </a:r>
            <a:r>
              <a:rPr lang="en-US" sz="2000" dirty="0" smtClean="0">
                <a:cs typeface="Times New Roman" pitchFamily="18" charset="0"/>
              </a:rPr>
              <a:t> das Symbol </a:t>
            </a:r>
          </a:p>
          <a:p>
            <a:pPr marL="0" indent="0">
              <a:buNone/>
            </a:pP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                                    </a:t>
            </a:r>
            <a:r>
              <a:rPr lang="en-US" sz="2000" dirty="0" err="1" smtClean="0">
                <a:cs typeface="Times New Roman" pitchFamily="18" charset="0"/>
              </a:rPr>
              <a:t>für</a:t>
            </a:r>
            <a:r>
              <a:rPr lang="en-US" sz="2000" dirty="0" smtClean="0">
                <a:cs typeface="Times New Roman" pitchFamily="18" charset="0"/>
              </a:rPr>
              <a:t> das </a:t>
            </a:r>
            <a:r>
              <a:rPr lang="en-US" sz="2000" dirty="0" err="1" smtClean="0">
                <a:cs typeface="Times New Roman" pitchFamily="18" charset="0"/>
              </a:rPr>
              <a:t>neue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L</a:t>
            </a:r>
            <a:r>
              <a:rPr lang="en-US" sz="2000" dirty="0" err="1" smtClean="0">
                <a:cs typeface="Times New Roman" pitchFamily="18" charset="0"/>
              </a:rPr>
              <a:t>eben</a:t>
            </a:r>
            <a:r>
              <a:rPr lang="en-US" sz="2000" dirty="0" smtClean="0"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en-US" sz="2000" b="1" dirty="0" smtClean="0">
                <a:latin typeface="Arial Black" pitchFamily="34" charset="0"/>
              </a:rPr>
              <a:t> </a:t>
            </a:r>
          </a:p>
          <a:p>
            <a:pPr marL="0" indent="0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                      </a:t>
            </a:r>
            <a:endParaRPr lang="ru-RU" sz="2000" b="1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" name="Рисунок 3" descr="http://t3.gstatic.com/images?q=tbn:ANd9GcT1gxSknkctjim1PGMky3hT2ckhwLathI0ZjUPNv0Dn-_GB7ZLLA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0" y="1124744"/>
            <a:ext cx="1971724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t3.gstatic.com/images?q=tbn:ANd9GcSCLEkULAPXj5mK1zCWy3VbV4JsV3Ni7dB2GRaXirjQlrUoK9rB3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1812"/>
            <a:ext cx="3528392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t2.gstatic.com/images?q=tbn:ANd9GcT0Up2eespNYsCA4IN3yzHIlDK7e_2YcZIaJlvbHKqPBXlsAWvJeQ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20" y="4797152"/>
            <a:ext cx="2022562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995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/>
          <a:lstStyle/>
          <a:p>
            <a:pPr algn="ctr"/>
            <a:r>
              <a:rPr lang="de-DE" dirty="0"/>
              <a:t>Osternest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74000"/>
            <a:ext cx="8686800" cy="453532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Für</a:t>
            </a:r>
            <a:r>
              <a:rPr lang="en-US" dirty="0" smtClean="0"/>
              <a:t> das </a:t>
            </a:r>
            <a:r>
              <a:rPr lang="en-US" dirty="0" err="1" smtClean="0"/>
              <a:t>Osternest</a:t>
            </a:r>
            <a:r>
              <a:rPr lang="en-US" dirty="0" smtClean="0"/>
              <a:t> </a:t>
            </a:r>
            <a:r>
              <a:rPr lang="en-US" dirty="0" err="1" smtClean="0"/>
              <a:t>holen</a:t>
            </a:r>
            <a:r>
              <a:rPr lang="en-US" dirty="0" smtClean="0"/>
              <a:t> die Kinder Moos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Wald. </a:t>
            </a:r>
            <a:r>
              <a:rPr lang="en-US" dirty="0" err="1"/>
              <a:t>S</a:t>
            </a:r>
            <a:r>
              <a:rPr lang="en-US" dirty="0" err="1" smtClean="0"/>
              <a:t>ie</a:t>
            </a:r>
            <a:r>
              <a:rPr lang="en-US" dirty="0" smtClean="0"/>
              <a:t> </a:t>
            </a:r>
            <a:r>
              <a:rPr lang="en-US" dirty="0" err="1" smtClean="0"/>
              <a:t>bauen</a:t>
            </a:r>
            <a:r>
              <a:rPr lang="en-US" dirty="0"/>
              <a:t> </a:t>
            </a:r>
            <a:r>
              <a:rPr lang="en-US" dirty="0" err="1" smtClean="0"/>
              <a:t>daraus</a:t>
            </a:r>
            <a:r>
              <a:rPr lang="en-US" dirty="0" smtClean="0"/>
              <a:t> Nester 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Garten</a:t>
            </a:r>
            <a:r>
              <a:rPr lang="en-US" dirty="0" smtClean="0"/>
              <a:t>, auf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Balkon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Zimmer.</a:t>
            </a:r>
            <a:endParaRPr lang="ru-RU" dirty="0"/>
          </a:p>
        </p:txBody>
      </p:sp>
      <p:pic>
        <p:nvPicPr>
          <p:cNvPr id="4" name="Рисунок 3" descr="http://t0.gstatic.com/images?q=tbn:ANd9GcQqcEwkLVctamA8cdeIiDkh4VODdK_NDSCwoTHWMyS4dWHwlapsp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13" y="332656"/>
            <a:ext cx="1634562" cy="1297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89040"/>
            <a:ext cx="2520280" cy="226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44" y="3702478"/>
            <a:ext cx="2466948" cy="2354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829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1049</TotalTime>
  <Words>929</Words>
  <Application>Microsoft Office PowerPoint</Application>
  <PresentationFormat>Экран (4:3)</PresentationFormat>
  <Paragraphs>86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Ostern</vt:lpstr>
      <vt:lpstr>Der Frühling</vt:lpstr>
      <vt:lpstr>    Palmsonntag</vt:lpstr>
      <vt:lpstr>Gründonnerstag</vt:lpstr>
      <vt:lpstr>Karfreitag </vt:lpstr>
      <vt:lpstr>Karsamstag</vt:lpstr>
      <vt:lpstr>Ostersonntag</vt:lpstr>
      <vt:lpstr>Ostersymbole </vt:lpstr>
      <vt:lpstr>Osternest</vt:lpstr>
      <vt:lpstr>Osterbrot</vt:lpstr>
      <vt:lpstr>  Figuren aus Hefeteig </vt:lpstr>
      <vt:lpstr>Osterlamm</vt:lpstr>
      <vt:lpstr>                         Osterhase</vt:lpstr>
      <vt:lpstr>                         Osterhasefamilie</vt:lpstr>
      <vt:lpstr>              Osterspiele für Kinder </vt:lpstr>
      <vt:lpstr>Презентация PowerPoint</vt:lpstr>
      <vt:lpstr>ostergrüße</vt:lpstr>
      <vt:lpstr>Danke für ihre aufmerksamkeit!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Masha</dc:creator>
  <cp:lastModifiedBy>HP</cp:lastModifiedBy>
  <cp:revision>161</cp:revision>
  <dcterms:created xsi:type="dcterms:W3CDTF">2012-04-17T18:20:06Z</dcterms:created>
  <dcterms:modified xsi:type="dcterms:W3CDTF">2013-12-15T20:18:30Z</dcterms:modified>
</cp:coreProperties>
</file>