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notesSlides/notesSlide14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emf" ContentType="image/x-emf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notesSlides/notesSlide1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35" r:id="rId1"/>
  </p:sldMasterIdLst>
  <p:notesMasterIdLst>
    <p:notesMasterId r:id="rId28"/>
  </p:notesMasterIdLst>
  <p:sldIdLst>
    <p:sldId id="289" r:id="rId2"/>
    <p:sldId id="257" r:id="rId3"/>
    <p:sldId id="286" r:id="rId4"/>
    <p:sldId id="265" r:id="rId5"/>
    <p:sldId id="259" r:id="rId6"/>
    <p:sldId id="287" r:id="rId7"/>
    <p:sldId id="298" r:id="rId8"/>
    <p:sldId id="288" r:id="rId9"/>
    <p:sldId id="270" r:id="rId10"/>
    <p:sldId id="294" r:id="rId11"/>
    <p:sldId id="295" r:id="rId12"/>
    <p:sldId id="275" r:id="rId13"/>
    <p:sldId id="269" r:id="rId14"/>
    <p:sldId id="290" r:id="rId15"/>
    <p:sldId id="296" r:id="rId16"/>
    <p:sldId id="261" r:id="rId17"/>
    <p:sldId id="273" r:id="rId18"/>
    <p:sldId id="283" r:id="rId19"/>
    <p:sldId id="260" r:id="rId20"/>
    <p:sldId id="262" r:id="rId21"/>
    <p:sldId id="264" r:id="rId22"/>
    <p:sldId id="277" r:id="rId23"/>
    <p:sldId id="278" r:id="rId24"/>
    <p:sldId id="272" r:id="rId25"/>
    <p:sldId id="280" r:id="rId26"/>
    <p:sldId id="285" r:id="rId27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</p:showPr>
  <p:clrMru>
    <a:srgbClr val="777777"/>
    <a:srgbClr val="BC4FED"/>
    <a:srgbClr val="0F050F"/>
    <a:srgbClr val="020812"/>
    <a:srgbClr val="FF9999"/>
    <a:srgbClr val="FF33CC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783" autoAdjust="0"/>
    <p:restoredTop sz="94660"/>
  </p:normalViewPr>
  <p:slideViewPr>
    <p:cSldViewPr>
      <p:cViewPr>
        <p:scale>
          <a:sx n="60" d="100"/>
          <a:sy n="60" d="100"/>
        </p:scale>
        <p:origin x="-546" y="-2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13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1913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9156" name="Rectangle 4"/>
          <p:cNvSpPr>
            <a:spLocks noRo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914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21914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1914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599C28B4-B7CF-4F15-A97C-84090036FB3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E4C7212B-2E39-4E94-B04C-36397F0F367A}" type="slidenum">
              <a:rPr lang="ru-RU" smtClean="0"/>
              <a:pPr/>
              <a:t>2</a:t>
            </a:fld>
            <a:endParaRPr lang="ru-RU" smtClean="0"/>
          </a:p>
        </p:txBody>
      </p:sp>
      <p:sp>
        <p:nvSpPr>
          <p:cNvPr id="50179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18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B976C33D-C45A-421E-AED4-CA2C5531E04F}" type="slidenum">
              <a:rPr lang="ru-RU" smtClean="0"/>
              <a:pPr/>
              <a:t>19</a:t>
            </a:fld>
            <a:endParaRPr lang="ru-RU" smtClean="0"/>
          </a:p>
        </p:txBody>
      </p:sp>
      <p:sp>
        <p:nvSpPr>
          <p:cNvPr id="59395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39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913C5EF0-0812-4CB2-B2EF-DD793859F7C5}" type="slidenum">
              <a:rPr lang="ru-RU" smtClean="0"/>
              <a:pPr/>
              <a:t>20</a:t>
            </a:fld>
            <a:endParaRPr lang="ru-RU" smtClean="0"/>
          </a:p>
        </p:txBody>
      </p:sp>
      <p:sp>
        <p:nvSpPr>
          <p:cNvPr id="60419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042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0EC7FE11-FCE7-41C6-96AB-495421F46694}" type="slidenum">
              <a:rPr lang="ru-RU" smtClean="0"/>
              <a:pPr/>
              <a:t>21</a:t>
            </a:fld>
            <a:endParaRPr lang="ru-RU" smtClean="0"/>
          </a:p>
        </p:txBody>
      </p:sp>
      <p:sp>
        <p:nvSpPr>
          <p:cNvPr id="61443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4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A83C30FE-9911-45B5-95A8-3E0A00E9458A}" type="slidenum">
              <a:rPr lang="ru-RU" smtClean="0"/>
              <a:pPr/>
              <a:t>22</a:t>
            </a:fld>
            <a:endParaRPr lang="ru-RU" smtClean="0"/>
          </a:p>
        </p:txBody>
      </p:sp>
      <p:sp>
        <p:nvSpPr>
          <p:cNvPr id="62467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246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9C11DAB8-C881-4C90-9211-BBC126187FA7}" type="slidenum">
              <a:rPr lang="ru-RU" smtClean="0"/>
              <a:pPr/>
              <a:t>23</a:t>
            </a:fld>
            <a:endParaRPr lang="ru-RU" smtClean="0"/>
          </a:p>
        </p:txBody>
      </p:sp>
      <p:sp>
        <p:nvSpPr>
          <p:cNvPr id="63491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349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13A8D4E5-C611-45B2-A4F8-6863205AC00E}" type="slidenum">
              <a:rPr lang="ru-RU" smtClean="0"/>
              <a:pPr/>
              <a:t>24</a:t>
            </a:fld>
            <a:endParaRPr lang="ru-RU" smtClean="0"/>
          </a:p>
        </p:txBody>
      </p:sp>
      <p:sp>
        <p:nvSpPr>
          <p:cNvPr id="64515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451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138E399F-A2CB-484F-B9BA-460E2801ABFA}" type="slidenum">
              <a:rPr lang="ru-RU" smtClean="0"/>
              <a:pPr/>
              <a:t>25</a:t>
            </a:fld>
            <a:endParaRPr lang="ru-RU" smtClean="0"/>
          </a:p>
        </p:txBody>
      </p:sp>
      <p:sp>
        <p:nvSpPr>
          <p:cNvPr id="65539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554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258E9860-6C58-4271-BA56-0FB02B2E0B80}" type="slidenum">
              <a:rPr lang="ru-RU" smtClean="0"/>
              <a:pPr/>
              <a:t>4</a:t>
            </a:fld>
            <a:endParaRPr lang="ru-RU" smtClean="0"/>
          </a:p>
        </p:txBody>
      </p:sp>
      <p:sp>
        <p:nvSpPr>
          <p:cNvPr id="51203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0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DBDB1F0C-1B59-47DB-A770-B5802FCFB44E}" type="slidenum">
              <a:rPr lang="ru-RU" smtClean="0"/>
              <a:pPr/>
              <a:t>5</a:t>
            </a:fld>
            <a:endParaRPr lang="ru-RU" smtClean="0"/>
          </a:p>
        </p:txBody>
      </p:sp>
      <p:sp>
        <p:nvSpPr>
          <p:cNvPr id="52227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FFBDFF4E-1D6A-4A94-8C04-753FA498BA7D}" type="slidenum">
              <a:rPr lang="ru-RU" smtClean="0"/>
              <a:pPr/>
              <a:t>9</a:t>
            </a:fld>
            <a:endParaRPr lang="ru-RU" smtClean="0"/>
          </a:p>
        </p:txBody>
      </p:sp>
      <p:sp>
        <p:nvSpPr>
          <p:cNvPr id="53251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5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26077A31-EE31-4A26-86C8-E8591606A54A}" type="slidenum">
              <a:rPr lang="ru-RU" smtClean="0"/>
              <a:pPr/>
              <a:t>12</a:t>
            </a:fld>
            <a:endParaRPr lang="ru-RU" smtClean="0"/>
          </a:p>
        </p:txBody>
      </p:sp>
      <p:sp>
        <p:nvSpPr>
          <p:cNvPr id="54275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27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CEBE5750-1C15-4574-9FFC-540F498450E7}" type="slidenum">
              <a:rPr lang="ru-RU" smtClean="0"/>
              <a:pPr/>
              <a:t>13</a:t>
            </a:fld>
            <a:endParaRPr lang="ru-RU" smtClean="0"/>
          </a:p>
        </p:txBody>
      </p:sp>
      <p:sp>
        <p:nvSpPr>
          <p:cNvPr id="55299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30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AE655C3B-5315-4BC1-AB11-39E8649B4A30}" type="slidenum">
              <a:rPr lang="ru-RU" smtClean="0"/>
              <a:pPr/>
              <a:t>16</a:t>
            </a:fld>
            <a:endParaRPr lang="ru-RU" smtClean="0"/>
          </a:p>
        </p:txBody>
      </p:sp>
      <p:sp>
        <p:nvSpPr>
          <p:cNvPr id="56323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632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10C3265B-6C2B-4AD5-AD35-944860D9E5B5}" type="slidenum">
              <a:rPr lang="ru-RU" smtClean="0"/>
              <a:pPr/>
              <a:t>17</a:t>
            </a:fld>
            <a:endParaRPr lang="ru-RU" smtClean="0"/>
          </a:p>
        </p:txBody>
      </p:sp>
      <p:sp>
        <p:nvSpPr>
          <p:cNvPr id="57347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34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A76D3617-0343-414C-B029-BF35F254F3BD}" type="slidenum">
              <a:rPr lang="ru-RU" smtClean="0"/>
              <a:pPr/>
              <a:t>18</a:t>
            </a:fld>
            <a:endParaRPr lang="ru-RU" smtClean="0"/>
          </a:p>
        </p:txBody>
      </p:sp>
      <p:sp>
        <p:nvSpPr>
          <p:cNvPr id="58371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37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9140825" cy="6850063"/>
            <a:chOff x="0" y="0"/>
            <a:chExt cx="5758" cy="4315"/>
          </a:xfrm>
        </p:grpSpPr>
        <p:grpSp>
          <p:nvGrpSpPr>
            <p:cNvPr id="5" name="Group 3"/>
            <p:cNvGrpSpPr>
              <a:grpSpLocks/>
            </p:cNvGrpSpPr>
            <p:nvPr userDrawn="1"/>
          </p:nvGrpSpPr>
          <p:grpSpPr bwMode="auto">
            <a:xfrm>
              <a:off x="1728" y="2230"/>
              <a:ext cx="4027" cy="2085"/>
              <a:chOff x="1728" y="2230"/>
              <a:chExt cx="4027" cy="2085"/>
            </a:xfrm>
          </p:grpSpPr>
          <p:sp>
            <p:nvSpPr>
              <p:cNvPr id="8" name="Freeform 4"/>
              <p:cNvSpPr>
                <a:spLocks/>
              </p:cNvSpPr>
              <p:nvPr/>
            </p:nvSpPr>
            <p:spPr bwMode="hidden">
              <a:xfrm>
                <a:off x="1728" y="2644"/>
                <a:ext cx="2882" cy="1671"/>
              </a:xfrm>
              <a:custGeom>
                <a:avLst/>
                <a:gdLst>
                  <a:gd name="T0" fmla="*/ 2740 w 2882"/>
                  <a:gd name="T1" fmla="*/ 528 h 1671"/>
                  <a:gd name="T2" fmla="*/ 2632 w 2882"/>
                  <a:gd name="T3" fmla="*/ 484 h 1671"/>
                  <a:gd name="T4" fmla="*/ 2480 w 2882"/>
                  <a:gd name="T5" fmla="*/ 424 h 1671"/>
                  <a:gd name="T6" fmla="*/ 2203 w 2882"/>
                  <a:gd name="T7" fmla="*/ 343 h 1671"/>
                  <a:gd name="T8" fmla="*/ 1970 w 2882"/>
                  <a:gd name="T9" fmla="*/ 277 h 1671"/>
                  <a:gd name="T10" fmla="*/ 1807 w 2882"/>
                  <a:gd name="T11" fmla="*/ 212 h 1671"/>
                  <a:gd name="T12" fmla="*/ 1693 w 2882"/>
                  <a:gd name="T13" fmla="*/ 152 h 1671"/>
                  <a:gd name="T14" fmla="*/ 1628 w 2882"/>
                  <a:gd name="T15" fmla="*/ 103 h 1671"/>
                  <a:gd name="T16" fmla="*/ 1590 w 2882"/>
                  <a:gd name="T17" fmla="*/ 60 h 1671"/>
                  <a:gd name="T18" fmla="*/ 1579 w 2882"/>
                  <a:gd name="T19" fmla="*/ 27 h 1671"/>
                  <a:gd name="T20" fmla="*/ 1585 w 2882"/>
                  <a:gd name="T21" fmla="*/ 0 h 1671"/>
                  <a:gd name="T22" fmla="*/ 1557 w 2882"/>
                  <a:gd name="T23" fmla="*/ 49 h 1671"/>
                  <a:gd name="T24" fmla="*/ 1568 w 2882"/>
                  <a:gd name="T25" fmla="*/ 98 h 1671"/>
                  <a:gd name="T26" fmla="*/ 1617 w 2882"/>
                  <a:gd name="T27" fmla="*/ 141 h 1671"/>
                  <a:gd name="T28" fmla="*/ 1688 w 2882"/>
                  <a:gd name="T29" fmla="*/ 185 h 1671"/>
                  <a:gd name="T30" fmla="*/ 1791 w 2882"/>
                  <a:gd name="T31" fmla="*/ 228 h 1671"/>
                  <a:gd name="T32" fmla="*/ 2040 w 2882"/>
                  <a:gd name="T33" fmla="*/ 310 h 1671"/>
                  <a:gd name="T34" fmla="*/ 2285 w 2882"/>
                  <a:gd name="T35" fmla="*/ 381 h 1671"/>
                  <a:gd name="T36" fmla="*/ 2464 w 2882"/>
                  <a:gd name="T37" fmla="*/ 435 h 1671"/>
                  <a:gd name="T38" fmla="*/ 2605 w 2882"/>
                  <a:gd name="T39" fmla="*/ 484 h 1671"/>
                  <a:gd name="T40" fmla="*/ 2708 w 2882"/>
                  <a:gd name="T41" fmla="*/ 528 h 1671"/>
                  <a:gd name="T42" fmla="*/ 2768 w 2882"/>
                  <a:gd name="T43" fmla="*/ 560 h 1671"/>
                  <a:gd name="T44" fmla="*/ 2795 w 2882"/>
                  <a:gd name="T45" fmla="*/ 593 h 1671"/>
                  <a:gd name="T46" fmla="*/ 2795 w 2882"/>
                  <a:gd name="T47" fmla="*/ 642 h 1671"/>
                  <a:gd name="T48" fmla="*/ 2762 w 2882"/>
                  <a:gd name="T49" fmla="*/ 691 h 1671"/>
                  <a:gd name="T50" fmla="*/ 2692 w 2882"/>
                  <a:gd name="T51" fmla="*/ 735 h 1671"/>
                  <a:gd name="T52" fmla="*/ 2589 w 2882"/>
                  <a:gd name="T53" fmla="*/ 778 h 1671"/>
                  <a:gd name="T54" fmla="*/ 2458 w 2882"/>
                  <a:gd name="T55" fmla="*/ 822 h 1671"/>
                  <a:gd name="T56" fmla="*/ 2301 w 2882"/>
                  <a:gd name="T57" fmla="*/ 865 h 1671"/>
                  <a:gd name="T58" fmla="*/ 2030 w 2882"/>
                  <a:gd name="T59" fmla="*/ 930 h 1671"/>
                  <a:gd name="T60" fmla="*/ 1606 w 2882"/>
                  <a:gd name="T61" fmla="*/ 1034 h 1671"/>
                  <a:gd name="T62" fmla="*/ 1145 w 2882"/>
                  <a:gd name="T63" fmla="*/ 1164 h 1671"/>
                  <a:gd name="T64" fmla="*/ 673 w 2882"/>
                  <a:gd name="T65" fmla="*/ 1328 h 1671"/>
                  <a:gd name="T66" fmla="*/ 217 w 2882"/>
                  <a:gd name="T67" fmla="*/ 1545 h 1671"/>
                  <a:gd name="T68" fmla="*/ 353 w 2882"/>
                  <a:gd name="T69" fmla="*/ 1671 h 1671"/>
                  <a:gd name="T70" fmla="*/ 754 w 2882"/>
                  <a:gd name="T71" fmla="*/ 1469 h 1671"/>
                  <a:gd name="T72" fmla="*/ 1145 w 2882"/>
                  <a:gd name="T73" fmla="*/ 1311 h 1671"/>
                  <a:gd name="T74" fmla="*/ 1519 w 2882"/>
                  <a:gd name="T75" fmla="*/ 1186 h 1671"/>
                  <a:gd name="T76" fmla="*/ 1861 w 2882"/>
                  <a:gd name="T77" fmla="*/ 1083 h 1671"/>
                  <a:gd name="T78" fmla="*/ 2165 w 2882"/>
                  <a:gd name="T79" fmla="*/ 1007 h 1671"/>
                  <a:gd name="T80" fmla="*/ 2426 w 2882"/>
                  <a:gd name="T81" fmla="*/ 947 h 1671"/>
                  <a:gd name="T82" fmla="*/ 2626 w 2882"/>
                  <a:gd name="T83" fmla="*/ 892 h 1671"/>
                  <a:gd name="T84" fmla="*/ 2762 w 2882"/>
                  <a:gd name="T85" fmla="*/ 838 h 1671"/>
                  <a:gd name="T86" fmla="*/ 2827 w 2882"/>
                  <a:gd name="T87" fmla="*/ 794 h 1671"/>
                  <a:gd name="T88" fmla="*/ 2865 w 2882"/>
                  <a:gd name="T89" fmla="*/ 745 h 1671"/>
                  <a:gd name="T90" fmla="*/ 2882 w 2882"/>
                  <a:gd name="T91" fmla="*/ 702 h 1671"/>
                  <a:gd name="T92" fmla="*/ 2854 w 2882"/>
                  <a:gd name="T93" fmla="*/ 620 h 1671"/>
                  <a:gd name="T94" fmla="*/ 2800 w 2882"/>
                  <a:gd name="T95" fmla="*/ 560 h 1671"/>
                  <a:gd name="T96" fmla="*/ 2773 w 2882"/>
                  <a:gd name="T97" fmla="*/ 544 h 16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2882" h="1671">
                    <a:moveTo>
                      <a:pt x="2773" y="544"/>
                    </a:moveTo>
                    <a:lnTo>
                      <a:pt x="2740" y="528"/>
                    </a:lnTo>
                    <a:lnTo>
                      <a:pt x="2692" y="506"/>
                    </a:lnTo>
                    <a:lnTo>
                      <a:pt x="2632" y="484"/>
                    </a:lnTo>
                    <a:lnTo>
                      <a:pt x="2561" y="457"/>
                    </a:lnTo>
                    <a:lnTo>
                      <a:pt x="2480" y="424"/>
                    </a:lnTo>
                    <a:lnTo>
                      <a:pt x="2388" y="397"/>
                    </a:lnTo>
                    <a:lnTo>
                      <a:pt x="2203" y="343"/>
                    </a:lnTo>
                    <a:lnTo>
                      <a:pt x="2078" y="310"/>
                    </a:lnTo>
                    <a:lnTo>
                      <a:pt x="1970" y="277"/>
                    </a:lnTo>
                    <a:lnTo>
                      <a:pt x="1878" y="245"/>
                    </a:lnTo>
                    <a:lnTo>
                      <a:pt x="1807" y="212"/>
                    </a:lnTo>
                    <a:lnTo>
                      <a:pt x="1742" y="179"/>
                    </a:lnTo>
                    <a:lnTo>
                      <a:pt x="1693" y="152"/>
                    </a:lnTo>
                    <a:lnTo>
                      <a:pt x="1655" y="125"/>
                    </a:lnTo>
                    <a:lnTo>
                      <a:pt x="1628" y="103"/>
                    </a:lnTo>
                    <a:lnTo>
                      <a:pt x="1606" y="81"/>
                    </a:lnTo>
                    <a:lnTo>
                      <a:pt x="1590" y="60"/>
                    </a:lnTo>
                    <a:lnTo>
                      <a:pt x="1585" y="43"/>
                    </a:lnTo>
                    <a:lnTo>
                      <a:pt x="1579" y="27"/>
                    </a:lnTo>
                    <a:lnTo>
                      <a:pt x="1585" y="5"/>
                    </a:lnTo>
                    <a:lnTo>
                      <a:pt x="1585" y="0"/>
                    </a:lnTo>
                    <a:lnTo>
                      <a:pt x="1568" y="27"/>
                    </a:lnTo>
                    <a:lnTo>
                      <a:pt x="1557" y="49"/>
                    </a:lnTo>
                    <a:lnTo>
                      <a:pt x="1557" y="76"/>
                    </a:lnTo>
                    <a:lnTo>
                      <a:pt x="1568" y="98"/>
                    </a:lnTo>
                    <a:lnTo>
                      <a:pt x="1590" y="120"/>
                    </a:lnTo>
                    <a:lnTo>
                      <a:pt x="1617" y="141"/>
                    </a:lnTo>
                    <a:lnTo>
                      <a:pt x="1650" y="163"/>
                    </a:lnTo>
                    <a:lnTo>
                      <a:pt x="1688" y="185"/>
                    </a:lnTo>
                    <a:lnTo>
                      <a:pt x="1737" y="207"/>
                    </a:lnTo>
                    <a:lnTo>
                      <a:pt x="1791" y="228"/>
                    </a:lnTo>
                    <a:lnTo>
                      <a:pt x="1905" y="267"/>
                    </a:lnTo>
                    <a:lnTo>
                      <a:pt x="2040" y="310"/>
                    </a:lnTo>
                    <a:lnTo>
                      <a:pt x="2182" y="348"/>
                    </a:lnTo>
                    <a:lnTo>
                      <a:pt x="2285" y="381"/>
                    </a:lnTo>
                    <a:lnTo>
                      <a:pt x="2382" y="408"/>
                    </a:lnTo>
                    <a:lnTo>
                      <a:pt x="2464" y="435"/>
                    </a:lnTo>
                    <a:lnTo>
                      <a:pt x="2540" y="462"/>
                    </a:lnTo>
                    <a:lnTo>
                      <a:pt x="2605" y="484"/>
                    </a:lnTo>
                    <a:lnTo>
                      <a:pt x="2659" y="506"/>
                    </a:lnTo>
                    <a:lnTo>
                      <a:pt x="2708" y="528"/>
                    </a:lnTo>
                    <a:lnTo>
                      <a:pt x="2740" y="544"/>
                    </a:lnTo>
                    <a:lnTo>
                      <a:pt x="2768" y="560"/>
                    </a:lnTo>
                    <a:lnTo>
                      <a:pt x="2784" y="577"/>
                    </a:lnTo>
                    <a:lnTo>
                      <a:pt x="2795" y="593"/>
                    </a:lnTo>
                    <a:lnTo>
                      <a:pt x="2800" y="615"/>
                    </a:lnTo>
                    <a:lnTo>
                      <a:pt x="2795" y="642"/>
                    </a:lnTo>
                    <a:lnTo>
                      <a:pt x="2784" y="664"/>
                    </a:lnTo>
                    <a:lnTo>
                      <a:pt x="2762" y="691"/>
                    </a:lnTo>
                    <a:lnTo>
                      <a:pt x="2730" y="713"/>
                    </a:lnTo>
                    <a:lnTo>
                      <a:pt x="2692" y="735"/>
                    </a:lnTo>
                    <a:lnTo>
                      <a:pt x="2643" y="756"/>
                    </a:lnTo>
                    <a:lnTo>
                      <a:pt x="2589" y="778"/>
                    </a:lnTo>
                    <a:lnTo>
                      <a:pt x="2529" y="800"/>
                    </a:lnTo>
                    <a:lnTo>
                      <a:pt x="2458" y="822"/>
                    </a:lnTo>
                    <a:lnTo>
                      <a:pt x="2382" y="843"/>
                    </a:lnTo>
                    <a:lnTo>
                      <a:pt x="2301" y="865"/>
                    </a:lnTo>
                    <a:lnTo>
                      <a:pt x="2214" y="887"/>
                    </a:lnTo>
                    <a:lnTo>
                      <a:pt x="2030" y="930"/>
                    </a:lnTo>
                    <a:lnTo>
                      <a:pt x="1823" y="979"/>
                    </a:lnTo>
                    <a:lnTo>
                      <a:pt x="1606" y="1034"/>
                    </a:lnTo>
                    <a:lnTo>
                      <a:pt x="1378" y="1094"/>
                    </a:lnTo>
                    <a:lnTo>
                      <a:pt x="1145" y="1164"/>
                    </a:lnTo>
                    <a:lnTo>
                      <a:pt x="912" y="1241"/>
                    </a:lnTo>
                    <a:lnTo>
                      <a:pt x="673" y="1328"/>
                    </a:lnTo>
                    <a:lnTo>
                      <a:pt x="440" y="1431"/>
                    </a:lnTo>
                    <a:lnTo>
                      <a:pt x="217" y="1545"/>
                    </a:lnTo>
                    <a:lnTo>
                      <a:pt x="0" y="1671"/>
                    </a:lnTo>
                    <a:lnTo>
                      <a:pt x="353" y="1671"/>
                    </a:lnTo>
                    <a:lnTo>
                      <a:pt x="554" y="1567"/>
                    </a:lnTo>
                    <a:lnTo>
                      <a:pt x="754" y="1469"/>
                    </a:lnTo>
                    <a:lnTo>
                      <a:pt x="955" y="1388"/>
                    </a:lnTo>
                    <a:lnTo>
                      <a:pt x="1145" y="1311"/>
                    </a:lnTo>
                    <a:lnTo>
                      <a:pt x="1335" y="1241"/>
                    </a:lnTo>
                    <a:lnTo>
                      <a:pt x="1519" y="1186"/>
                    </a:lnTo>
                    <a:lnTo>
                      <a:pt x="1693" y="1132"/>
                    </a:lnTo>
                    <a:lnTo>
                      <a:pt x="1861" y="1083"/>
                    </a:lnTo>
                    <a:lnTo>
                      <a:pt x="2019" y="1045"/>
                    </a:lnTo>
                    <a:lnTo>
                      <a:pt x="2165" y="1007"/>
                    </a:lnTo>
                    <a:lnTo>
                      <a:pt x="2301" y="974"/>
                    </a:lnTo>
                    <a:lnTo>
                      <a:pt x="2426" y="947"/>
                    </a:lnTo>
                    <a:lnTo>
                      <a:pt x="2534" y="914"/>
                    </a:lnTo>
                    <a:lnTo>
                      <a:pt x="2626" y="892"/>
                    </a:lnTo>
                    <a:lnTo>
                      <a:pt x="2702" y="865"/>
                    </a:lnTo>
                    <a:lnTo>
                      <a:pt x="2762" y="838"/>
                    </a:lnTo>
                    <a:lnTo>
                      <a:pt x="2800" y="816"/>
                    </a:lnTo>
                    <a:lnTo>
                      <a:pt x="2827" y="794"/>
                    </a:lnTo>
                    <a:lnTo>
                      <a:pt x="2849" y="767"/>
                    </a:lnTo>
                    <a:lnTo>
                      <a:pt x="2865" y="745"/>
                    </a:lnTo>
                    <a:lnTo>
                      <a:pt x="2876" y="724"/>
                    </a:lnTo>
                    <a:lnTo>
                      <a:pt x="2882" y="702"/>
                    </a:lnTo>
                    <a:lnTo>
                      <a:pt x="2876" y="658"/>
                    </a:lnTo>
                    <a:lnTo>
                      <a:pt x="2854" y="620"/>
                    </a:lnTo>
                    <a:lnTo>
                      <a:pt x="2833" y="588"/>
                    </a:lnTo>
                    <a:lnTo>
                      <a:pt x="2800" y="560"/>
                    </a:lnTo>
                    <a:lnTo>
                      <a:pt x="2773" y="544"/>
                    </a:lnTo>
                    <a:lnTo>
                      <a:pt x="2773" y="54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>
                <a:noFill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9" name="Freeform 5"/>
              <p:cNvSpPr>
                <a:spLocks/>
              </p:cNvSpPr>
              <p:nvPr/>
            </p:nvSpPr>
            <p:spPr bwMode="hidden">
              <a:xfrm>
                <a:off x="4170" y="2671"/>
                <a:ext cx="1259" cy="811"/>
              </a:xfrm>
              <a:custGeom>
                <a:avLst/>
                <a:gdLst>
                  <a:gd name="T0" fmla="*/ 1259 w 1259"/>
                  <a:gd name="T1" fmla="*/ 615 h 811"/>
                  <a:gd name="T2" fmla="*/ 1248 w 1259"/>
                  <a:gd name="T3" fmla="*/ 588 h 811"/>
                  <a:gd name="T4" fmla="*/ 1237 w 1259"/>
                  <a:gd name="T5" fmla="*/ 566 h 811"/>
                  <a:gd name="T6" fmla="*/ 1216 w 1259"/>
                  <a:gd name="T7" fmla="*/ 539 h 811"/>
                  <a:gd name="T8" fmla="*/ 1188 w 1259"/>
                  <a:gd name="T9" fmla="*/ 517 h 811"/>
                  <a:gd name="T10" fmla="*/ 1123 w 1259"/>
                  <a:gd name="T11" fmla="*/ 479 h 811"/>
                  <a:gd name="T12" fmla="*/ 1042 w 1259"/>
                  <a:gd name="T13" fmla="*/ 441 h 811"/>
                  <a:gd name="T14" fmla="*/ 944 w 1259"/>
                  <a:gd name="T15" fmla="*/ 408 h 811"/>
                  <a:gd name="T16" fmla="*/ 841 w 1259"/>
                  <a:gd name="T17" fmla="*/ 381 h 811"/>
                  <a:gd name="T18" fmla="*/ 727 w 1259"/>
                  <a:gd name="T19" fmla="*/ 348 h 811"/>
                  <a:gd name="T20" fmla="*/ 613 w 1259"/>
                  <a:gd name="T21" fmla="*/ 321 h 811"/>
                  <a:gd name="T22" fmla="*/ 499 w 1259"/>
                  <a:gd name="T23" fmla="*/ 294 h 811"/>
                  <a:gd name="T24" fmla="*/ 391 w 1259"/>
                  <a:gd name="T25" fmla="*/ 261 h 811"/>
                  <a:gd name="T26" fmla="*/ 288 w 1259"/>
                  <a:gd name="T27" fmla="*/ 229 h 811"/>
                  <a:gd name="T28" fmla="*/ 195 w 1259"/>
                  <a:gd name="T29" fmla="*/ 196 h 811"/>
                  <a:gd name="T30" fmla="*/ 119 w 1259"/>
                  <a:gd name="T31" fmla="*/ 152 h 811"/>
                  <a:gd name="T32" fmla="*/ 54 w 1259"/>
                  <a:gd name="T33" fmla="*/ 109 h 811"/>
                  <a:gd name="T34" fmla="*/ 33 w 1259"/>
                  <a:gd name="T35" fmla="*/ 87 h 811"/>
                  <a:gd name="T36" fmla="*/ 16 w 1259"/>
                  <a:gd name="T37" fmla="*/ 60 h 811"/>
                  <a:gd name="T38" fmla="*/ 5 w 1259"/>
                  <a:gd name="T39" fmla="*/ 33 h 811"/>
                  <a:gd name="T40" fmla="*/ 0 w 1259"/>
                  <a:gd name="T41" fmla="*/ 0 h 811"/>
                  <a:gd name="T42" fmla="*/ 0 w 1259"/>
                  <a:gd name="T43" fmla="*/ 6 h 811"/>
                  <a:gd name="T44" fmla="*/ 0 w 1259"/>
                  <a:gd name="T45" fmla="*/ 11 h 811"/>
                  <a:gd name="T46" fmla="*/ 0 w 1259"/>
                  <a:gd name="T47" fmla="*/ 38 h 811"/>
                  <a:gd name="T48" fmla="*/ 5 w 1259"/>
                  <a:gd name="T49" fmla="*/ 60 h 811"/>
                  <a:gd name="T50" fmla="*/ 16 w 1259"/>
                  <a:gd name="T51" fmla="*/ 87 h 811"/>
                  <a:gd name="T52" fmla="*/ 33 w 1259"/>
                  <a:gd name="T53" fmla="*/ 114 h 811"/>
                  <a:gd name="T54" fmla="*/ 54 w 1259"/>
                  <a:gd name="T55" fmla="*/ 142 h 811"/>
                  <a:gd name="T56" fmla="*/ 87 w 1259"/>
                  <a:gd name="T57" fmla="*/ 174 h 811"/>
                  <a:gd name="T58" fmla="*/ 125 w 1259"/>
                  <a:gd name="T59" fmla="*/ 207 h 811"/>
                  <a:gd name="T60" fmla="*/ 179 w 1259"/>
                  <a:gd name="T61" fmla="*/ 240 h 811"/>
                  <a:gd name="T62" fmla="*/ 244 w 1259"/>
                  <a:gd name="T63" fmla="*/ 278 h 811"/>
                  <a:gd name="T64" fmla="*/ 326 w 1259"/>
                  <a:gd name="T65" fmla="*/ 310 h 811"/>
                  <a:gd name="T66" fmla="*/ 418 w 1259"/>
                  <a:gd name="T67" fmla="*/ 348 h 811"/>
                  <a:gd name="T68" fmla="*/ 526 w 1259"/>
                  <a:gd name="T69" fmla="*/ 381 h 811"/>
                  <a:gd name="T70" fmla="*/ 657 w 1259"/>
                  <a:gd name="T71" fmla="*/ 414 h 811"/>
                  <a:gd name="T72" fmla="*/ 749 w 1259"/>
                  <a:gd name="T73" fmla="*/ 435 h 811"/>
                  <a:gd name="T74" fmla="*/ 830 w 1259"/>
                  <a:gd name="T75" fmla="*/ 463 h 811"/>
                  <a:gd name="T76" fmla="*/ 901 w 1259"/>
                  <a:gd name="T77" fmla="*/ 490 h 811"/>
                  <a:gd name="T78" fmla="*/ 966 w 1259"/>
                  <a:gd name="T79" fmla="*/ 512 h 811"/>
                  <a:gd name="T80" fmla="*/ 1015 w 1259"/>
                  <a:gd name="T81" fmla="*/ 539 h 811"/>
                  <a:gd name="T82" fmla="*/ 1053 w 1259"/>
                  <a:gd name="T83" fmla="*/ 566 h 811"/>
                  <a:gd name="T84" fmla="*/ 1080 w 1259"/>
                  <a:gd name="T85" fmla="*/ 593 h 811"/>
                  <a:gd name="T86" fmla="*/ 1102 w 1259"/>
                  <a:gd name="T87" fmla="*/ 620 h 811"/>
                  <a:gd name="T88" fmla="*/ 1112 w 1259"/>
                  <a:gd name="T89" fmla="*/ 648 h 811"/>
                  <a:gd name="T90" fmla="*/ 1118 w 1259"/>
                  <a:gd name="T91" fmla="*/ 675 h 811"/>
                  <a:gd name="T92" fmla="*/ 1112 w 1259"/>
                  <a:gd name="T93" fmla="*/ 697 h 811"/>
                  <a:gd name="T94" fmla="*/ 1096 w 1259"/>
                  <a:gd name="T95" fmla="*/ 724 h 811"/>
                  <a:gd name="T96" fmla="*/ 1080 w 1259"/>
                  <a:gd name="T97" fmla="*/ 746 h 811"/>
                  <a:gd name="T98" fmla="*/ 1053 w 1259"/>
                  <a:gd name="T99" fmla="*/ 767 h 811"/>
                  <a:gd name="T100" fmla="*/ 1015 w 1259"/>
                  <a:gd name="T101" fmla="*/ 789 h 811"/>
                  <a:gd name="T102" fmla="*/ 977 w 1259"/>
                  <a:gd name="T103" fmla="*/ 811 h 811"/>
                  <a:gd name="T104" fmla="*/ 1047 w 1259"/>
                  <a:gd name="T105" fmla="*/ 789 h 811"/>
                  <a:gd name="T106" fmla="*/ 1107 w 1259"/>
                  <a:gd name="T107" fmla="*/ 767 h 811"/>
                  <a:gd name="T108" fmla="*/ 1156 w 1259"/>
                  <a:gd name="T109" fmla="*/ 746 h 811"/>
                  <a:gd name="T110" fmla="*/ 1199 w 1259"/>
                  <a:gd name="T111" fmla="*/ 724 h 811"/>
                  <a:gd name="T112" fmla="*/ 1226 w 1259"/>
                  <a:gd name="T113" fmla="*/ 702 h 811"/>
                  <a:gd name="T114" fmla="*/ 1248 w 1259"/>
                  <a:gd name="T115" fmla="*/ 675 h 811"/>
                  <a:gd name="T116" fmla="*/ 1259 w 1259"/>
                  <a:gd name="T117" fmla="*/ 648 h 811"/>
                  <a:gd name="T118" fmla="*/ 1259 w 1259"/>
                  <a:gd name="T119" fmla="*/ 615 h 811"/>
                  <a:gd name="T120" fmla="*/ 1259 w 1259"/>
                  <a:gd name="T121" fmla="*/ 615 h 8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1259" h="811">
                    <a:moveTo>
                      <a:pt x="1259" y="615"/>
                    </a:moveTo>
                    <a:lnTo>
                      <a:pt x="1248" y="588"/>
                    </a:lnTo>
                    <a:lnTo>
                      <a:pt x="1237" y="566"/>
                    </a:lnTo>
                    <a:lnTo>
                      <a:pt x="1216" y="539"/>
                    </a:lnTo>
                    <a:lnTo>
                      <a:pt x="1188" y="517"/>
                    </a:lnTo>
                    <a:lnTo>
                      <a:pt x="1123" y="479"/>
                    </a:lnTo>
                    <a:lnTo>
                      <a:pt x="1042" y="441"/>
                    </a:lnTo>
                    <a:lnTo>
                      <a:pt x="944" y="408"/>
                    </a:lnTo>
                    <a:lnTo>
                      <a:pt x="841" y="381"/>
                    </a:lnTo>
                    <a:lnTo>
                      <a:pt x="727" y="348"/>
                    </a:lnTo>
                    <a:lnTo>
                      <a:pt x="613" y="321"/>
                    </a:lnTo>
                    <a:lnTo>
                      <a:pt x="499" y="294"/>
                    </a:lnTo>
                    <a:lnTo>
                      <a:pt x="391" y="261"/>
                    </a:lnTo>
                    <a:lnTo>
                      <a:pt x="288" y="229"/>
                    </a:lnTo>
                    <a:lnTo>
                      <a:pt x="195" y="196"/>
                    </a:lnTo>
                    <a:lnTo>
                      <a:pt x="119" y="152"/>
                    </a:lnTo>
                    <a:lnTo>
                      <a:pt x="54" y="109"/>
                    </a:lnTo>
                    <a:lnTo>
                      <a:pt x="33" y="87"/>
                    </a:lnTo>
                    <a:lnTo>
                      <a:pt x="16" y="60"/>
                    </a:lnTo>
                    <a:lnTo>
                      <a:pt x="5" y="33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11"/>
                    </a:lnTo>
                    <a:lnTo>
                      <a:pt x="0" y="38"/>
                    </a:lnTo>
                    <a:lnTo>
                      <a:pt x="5" y="60"/>
                    </a:lnTo>
                    <a:lnTo>
                      <a:pt x="16" y="87"/>
                    </a:lnTo>
                    <a:lnTo>
                      <a:pt x="33" y="114"/>
                    </a:lnTo>
                    <a:lnTo>
                      <a:pt x="54" y="142"/>
                    </a:lnTo>
                    <a:lnTo>
                      <a:pt x="87" y="174"/>
                    </a:lnTo>
                    <a:lnTo>
                      <a:pt x="125" y="207"/>
                    </a:lnTo>
                    <a:lnTo>
                      <a:pt x="179" y="240"/>
                    </a:lnTo>
                    <a:lnTo>
                      <a:pt x="244" y="278"/>
                    </a:lnTo>
                    <a:lnTo>
                      <a:pt x="326" y="310"/>
                    </a:lnTo>
                    <a:lnTo>
                      <a:pt x="418" y="348"/>
                    </a:lnTo>
                    <a:lnTo>
                      <a:pt x="526" y="381"/>
                    </a:lnTo>
                    <a:lnTo>
                      <a:pt x="657" y="414"/>
                    </a:lnTo>
                    <a:lnTo>
                      <a:pt x="749" y="435"/>
                    </a:lnTo>
                    <a:lnTo>
                      <a:pt x="830" y="463"/>
                    </a:lnTo>
                    <a:lnTo>
                      <a:pt x="901" y="490"/>
                    </a:lnTo>
                    <a:lnTo>
                      <a:pt x="966" y="512"/>
                    </a:lnTo>
                    <a:lnTo>
                      <a:pt x="1015" y="539"/>
                    </a:lnTo>
                    <a:lnTo>
                      <a:pt x="1053" y="566"/>
                    </a:lnTo>
                    <a:lnTo>
                      <a:pt x="1080" y="593"/>
                    </a:lnTo>
                    <a:lnTo>
                      <a:pt x="1102" y="620"/>
                    </a:lnTo>
                    <a:lnTo>
                      <a:pt x="1112" y="648"/>
                    </a:lnTo>
                    <a:lnTo>
                      <a:pt x="1118" y="675"/>
                    </a:lnTo>
                    <a:lnTo>
                      <a:pt x="1112" y="697"/>
                    </a:lnTo>
                    <a:lnTo>
                      <a:pt x="1096" y="724"/>
                    </a:lnTo>
                    <a:lnTo>
                      <a:pt x="1080" y="746"/>
                    </a:lnTo>
                    <a:lnTo>
                      <a:pt x="1053" y="767"/>
                    </a:lnTo>
                    <a:lnTo>
                      <a:pt x="1015" y="789"/>
                    </a:lnTo>
                    <a:lnTo>
                      <a:pt x="977" y="811"/>
                    </a:lnTo>
                    <a:lnTo>
                      <a:pt x="1047" y="789"/>
                    </a:lnTo>
                    <a:lnTo>
                      <a:pt x="1107" y="767"/>
                    </a:lnTo>
                    <a:lnTo>
                      <a:pt x="1156" y="746"/>
                    </a:lnTo>
                    <a:lnTo>
                      <a:pt x="1199" y="724"/>
                    </a:lnTo>
                    <a:lnTo>
                      <a:pt x="1226" y="702"/>
                    </a:lnTo>
                    <a:lnTo>
                      <a:pt x="1248" y="675"/>
                    </a:lnTo>
                    <a:lnTo>
                      <a:pt x="1259" y="648"/>
                    </a:lnTo>
                    <a:lnTo>
                      <a:pt x="1259" y="615"/>
                    </a:lnTo>
                    <a:lnTo>
                      <a:pt x="1259" y="61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>
                <a:noFill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0" name="Freeform 6"/>
              <p:cNvSpPr>
                <a:spLocks/>
              </p:cNvSpPr>
              <p:nvPr/>
            </p:nvSpPr>
            <p:spPr bwMode="hidden">
              <a:xfrm>
                <a:off x="2900" y="3346"/>
                <a:ext cx="2849" cy="969"/>
              </a:xfrm>
              <a:custGeom>
                <a:avLst/>
                <a:gdLst>
                  <a:gd name="T0" fmla="*/ 92 w 2849"/>
                  <a:gd name="T1" fmla="*/ 958 h 969"/>
                  <a:gd name="T2" fmla="*/ 0 w 2849"/>
                  <a:gd name="T3" fmla="*/ 969 h 969"/>
                  <a:gd name="T4" fmla="*/ 391 w 2849"/>
                  <a:gd name="T5" fmla="*/ 969 h 969"/>
                  <a:gd name="T6" fmla="*/ 434 w 2849"/>
                  <a:gd name="T7" fmla="*/ 947 h 969"/>
                  <a:gd name="T8" fmla="*/ 483 w 2849"/>
                  <a:gd name="T9" fmla="*/ 914 h 969"/>
                  <a:gd name="T10" fmla="*/ 554 w 2849"/>
                  <a:gd name="T11" fmla="*/ 876 h 969"/>
                  <a:gd name="T12" fmla="*/ 635 w 2849"/>
                  <a:gd name="T13" fmla="*/ 838 h 969"/>
                  <a:gd name="T14" fmla="*/ 727 w 2849"/>
                  <a:gd name="T15" fmla="*/ 794 h 969"/>
                  <a:gd name="T16" fmla="*/ 836 w 2849"/>
                  <a:gd name="T17" fmla="*/ 745 h 969"/>
                  <a:gd name="T18" fmla="*/ 961 w 2849"/>
                  <a:gd name="T19" fmla="*/ 696 h 969"/>
                  <a:gd name="T20" fmla="*/ 1102 w 2849"/>
                  <a:gd name="T21" fmla="*/ 642 h 969"/>
                  <a:gd name="T22" fmla="*/ 1259 w 2849"/>
                  <a:gd name="T23" fmla="*/ 582 h 969"/>
                  <a:gd name="T24" fmla="*/ 1433 w 2849"/>
                  <a:gd name="T25" fmla="*/ 522 h 969"/>
                  <a:gd name="T26" fmla="*/ 1623 w 2849"/>
                  <a:gd name="T27" fmla="*/ 462 h 969"/>
                  <a:gd name="T28" fmla="*/ 1829 w 2849"/>
                  <a:gd name="T29" fmla="*/ 403 h 969"/>
                  <a:gd name="T30" fmla="*/ 2057 w 2849"/>
                  <a:gd name="T31" fmla="*/ 343 h 969"/>
                  <a:gd name="T32" fmla="*/ 2301 w 2849"/>
                  <a:gd name="T33" fmla="*/ 283 h 969"/>
                  <a:gd name="T34" fmla="*/ 2567 w 2849"/>
                  <a:gd name="T35" fmla="*/ 223 h 969"/>
                  <a:gd name="T36" fmla="*/ 2849 w 2849"/>
                  <a:gd name="T37" fmla="*/ 163 h 969"/>
                  <a:gd name="T38" fmla="*/ 2849 w 2849"/>
                  <a:gd name="T39" fmla="*/ 0 h 969"/>
                  <a:gd name="T40" fmla="*/ 2817 w 2849"/>
                  <a:gd name="T41" fmla="*/ 16 h 969"/>
                  <a:gd name="T42" fmla="*/ 2773 w 2849"/>
                  <a:gd name="T43" fmla="*/ 33 h 969"/>
                  <a:gd name="T44" fmla="*/ 2719 w 2849"/>
                  <a:gd name="T45" fmla="*/ 54 h 969"/>
                  <a:gd name="T46" fmla="*/ 2648 w 2849"/>
                  <a:gd name="T47" fmla="*/ 76 h 969"/>
                  <a:gd name="T48" fmla="*/ 2572 w 2849"/>
                  <a:gd name="T49" fmla="*/ 98 h 969"/>
                  <a:gd name="T50" fmla="*/ 2491 w 2849"/>
                  <a:gd name="T51" fmla="*/ 120 h 969"/>
                  <a:gd name="T52" fmla="*/ 2399 w 2849"/>
                  <a:gd name="T53" fmla="*/ 147 h 969"/>
                  <a:gd name="T54" fmla="*/ 2301 w 2849"/>
                  <a:gd name="T55" fmla="*/ 169 h 969"/>
                  <a:gd name="T56" fmla="*/ 2095 w 2849"/>
                  <a:gd name="T57" fmla="*/ 223 h 969"/>
                  <a:gd name="T58" fmla="*/ 1889 w 2849"/>
                  <a:gd name="T59" fmla="*/ 277 h 969"/>
                  <a:gd name="T60" fmla="*/ 1688 w 2849"/>
                  <a:gd name="T61" fmla="*/ 326 h 969"/>
                  <a:gd name="T62" fmla="*/ 1590 w 2849"/>
                  <a:gd name="T63" fmla="*/ 354 h 969"/>
                  <a:gd name="T64" fmla="*/ 1503 w 2849"/>
                  <a:gd name="T65" fmla="*/ 381 h 969"/>
                  <a:gd name="T66" fmla="*/ 1107 w 2849"/>
                  <a:gd name="T67" fmla="*/ 506 h 969"/>
                  <a:gd name="T68" fmla="*/ 912 w 2849"/>
                  <a:gd name="T69" fmla="*/ 577 h 969"/>
                  <a:gd name="T70" fmla="*/ 727 w 2849"/>
                  <a:gd name="T71" fmla="*/ 647 h 969"/>
                  <a:gd name="T72" fmla="*/ 548 w 2849"/>
                  <a:gd name="T73" fmla="*/ 718 h 969"/>
                  <a:gd name="T74" fmla="*/ 380 w 2849"/>
                  <a:gd name="T75" fmla="*/ 794 h 969"/>
                  <a:gd name="T76" fmla="*/ 228 w 2849"/>
                  <a:gd name="T77" fmla="*/ 876 h 969"/>
                  <a:gd name="T78" fmla="*/ 92 w 2849"/>
                  <a:gd name="T79" fmla="*/ 958 h 969"/>
                  <a:gd name="T80" fmla="*/ 92 w 2849"/>
                  <a:gd name="T81" fmla="*/ 958 h 9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2849" h="969">
                    <a:moveTo>
                      <a:pt x="92" y="958"/>
                    </a:moveTo>
                    <a:lnTo>
                      <a:pt x="0" y="969"/>
                    </a:lnTo>
                    <a:lnTo>
                      <a:pt x="391" y="969"/>
                    </a:lnTo>
                    <a:lnTo>
                      <a:pt x="434" y="947"/>
                    </a:lnTo>
                    <a:lnTo>
                      <a:pt x="483" y="914"/>
                    </a:lnTo>
                    <a:lnTo>
                      <a:pt x="554" y="876"/>
                    </a:lnTo>
                    <a:lnTo>
                      <a:pt x="635" y="838"/>
                    </a:lnTo>
                    <a:lnTo>
                      <a:pt x="727" y="794"/>
                    </a:lnTo>
                    <a:lnTo>
                      <a:pt x="836" y="745"/>
                    </a:lnTo>
                    <a:lnTo>
                      <a:pt x="961" y="696"/>
                    </a:lnTo>
                    <a:lnTo>
                      <a:pt x="1102" y="642"/>
                    </a:lnTo>
                    <a:lnTo>
                      <a:pt x="1259" y="582"/>
                    </a:lnTo>
                    <a:lnTo>
                      <a:pt x="1433" y="522"/>
                    </a:lnTo>
                    <a:lnTo>
                      <a:pt x="1623" y="462"/>
                    </a:lnTo>
                    <a:lnTo>
                      <a:pt x="1829" y="403"/>
                    </a:lnTo>
                    <a:lnTo>
                      <a:pt x="2057" y="343"/>
                    </a:lnTo>
                    <a:lnTo>
                      <a:pt x="2301" y="283"/>
                    </a:lnTo>
                    <a:lnTo>
                      <a:pt x="2567" y="223"/>
                    </a:lnTo>
                    <a:lnTo>
                      <a:pt x="2849" y="163"/>
                    </a:lnTo>
                    <a:lnTo>
                      <a:pt x="2849" y="0"/>
                    </a:lnTo>
                    <a:lnTo>
                      <a:pt x="2817" y="16"/>
                    </a:lnTo>
                    <a:lnTo>
                      <a:pt x="2773" y="33"/>
                    </a:lnTo>
                    <a:lnTo>
                      <a:pt x="2719" y="54"/>
                    </a:lnTo>
                    <a:lnTo>
                      <a:pt x="2648" y="76"/>
                    </a:lnTo>
                    <a:lnTo>
                      <a:pt x="2572" y="98"/>
                    </a:lnTo>
                    <a:lnTo>
                      <a:pt x="2491" y="120"/>
                    </a:lnTo>
                    <a:lnTo>
                      <a:pt x="2399" y="147"/>
                    </a:lnTo>
                    <a:lnTo>
                      <a:pt x="2301" y="169"/>
                    </a:lnTo>
                    <a:lnTo>
                      <a:pt x="2095" y="223"/>
                    </a:lnTo>
                    <a:lnTo>
                      <a:pt x="1889" y="277"/>
                    </a:lnTo>
                    <a:lnTo>
                      <a:pt x="1688" y="326"/>
                    </a:lnTo>
                    <a:lnTo>
                      <a:pt x="1590" y="354"/>
                    </a:lnTo>
                    <a:lnTo>
                      <a:pt x="1503" y="381"/>
                    </a:lnTo>
                    <a:lnTo>
                      <a:pt x="1107" y="506"/>
                    </a:lnTo>
                    <a:lnTo>
                      <a:pt x="912" y="577"/>
                    </a:lnTo>
                    <a:lnTo>
                      <a:pt x="727" y="647"/>
                    </a:lnTo>
                    <a:lnTo>
                      <a:pt x="548" y="718"/>
                    </a:lnTo>
                    <a:lnTo>
                      <a:pt x="380" y="794"/>
                    </a:lnTo>
                    <a:lnTo>
                      <a:pt x="228" y="876"/>
                    </a:lnTo>
                    <a:lnTo>
                      <a:pt x="92" y="958"/>
                    </a:lnTo>
                    <a:lnTo>
                      <a:pt x="92" y="95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1961"/>
                      <a:invGamma/>
                    </a:schemeClr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1" name="Freeform 7"/>
              <p:cNvSpPr>
                <a:spLocks/>
              </p:cNvSpPr>
              <p:nvPr/>
            </p:nvSpPr>
            <p:spPr bwMode="hidden">
              <a:xfrm>
                <a:off x="2748" y="2230"/>
                <a:ext cx="3007" cy="2085"/>
              </a:xfrm>
              <a:custGeom>
                <a:avLst/>
                <a:gdLst>
                  <a:gd name="T0" fmla="*/ 1433 w 3007"/>
                  <a:gd name="T1" fmla="*/ 474 h 2085"/>
                  <a:gd name="T2" fmla="*/ 1460 w 3007"/>
                  <a:gd name="T3" fmla="*/ 528 h 2085"/>
                  <a:gd name="T4" fmla="*/ 1541 w 3007"/>
                  <a:gd name="T5" fmla="*/ 593 h 2085"/>
                  <a:gd name="T6" fmla="*/ 1715 w 3007"/>
                  <a:gd name="T7" fmla="*/ 670 h 2085"/>
                  <a:gd name="T8" fmla="*/ 1927 w 3007"/>
                  <a:gd name="T9" fmla="*/ 735 h 2085"/>
                  <a:gd name="T10" fmla="*/ 2155 w 3007"/>
                  <a:gd name="T11" fmla="*/ 789 h 2085"/>
                  <a:gd name="T12" fmla="*/ 2372 w 3007"/>
                  <a:gd name="T13" fmla="*/ 849 h 2085"/>
                  <a:gd name="T14" fmla="*/ 2551 w 3007"/>
                  <a:gd name="T15" fmla="*/ 920 h 2085"/>
                  <a:gd name="T16" fmla="*/ 2638 w 3007"/>
                  <a:gd name="T17" fmla="*/ 980 h 2085"/>
                  <a:gd name="T18" fmla="*/ 2676 w 3007"/>
                  <a:gd name="T19" fmla="*/ 1029 h 2085"/>
                  <a:gd name="T20" fmla="*/ 2681 w 3007"/>
                  <a:gd name="T21" fmla="*/ 1083 h 2085"/>
                  <a:gd name="T22" fmla="*/ 2665 w 3007"/>
                  <a:gd name="T23" fmla="*/ 1127 h 2085"/>
                  <a:gd name="T24" fmla="*/ 2616 w 3007"/>
                  <a:gd name="T25" fmla="*/ 1170 h 2085"/>
                  <a:gd name="T26" fmla="*/ 2545 w 3007"/>
                  <a:gd name="T27" fmla="*/ 1208 h 2085"/>
                  <a:gd name="T28" fmla="*/ 2448 w 3007"/>
                  <a:gd name="T29" fmla="*/ 1241 h 2085"/>
                  <a:gd name="T30" fmla="*/ 2328 w 3007"/>
                  <a:gd name="T31" fmla="*/ 1274 h 2085"/>
                  <a:gd name="T32" fmla="*/ 2106 w 3007"/>
                  <a:gd name="T33" fmla="*/ 1328 h 2085"/>
                  <a:gd name="T34" fmla="*/ 1742 w 3007"/>
                  <a:gd name="T35" fmla="*/ 1421 h 2085"/>
                  <a:gd name="T36" fmla="*/ 1308 w 3007"/>
                  <a:gd name="T37" fmla="*/ 1540 h 2085"/>
                  <a:gd name="T38" fmla="*/ 820 w 3007"/>
                  <a:gd name="T39" fmla="*/ 1709 h 2085"/>
                  <a:gd name="T40" fmla="*/ 282 w 3007"/>
                  <a:gd name="T41" fmla="*/ 1943 h 2085"/>
                  <a:gd name="T42" fmla="*/ 152 w 3007"/>
                  <a:gd name="T43" fmla="*/ 2085 h 2085"/>
                  <a:gd name="T44" fmla="*/ 386 w 3007"/>
                  <a:gd name="T45" fmla="*/ 1992 h 2085"/>
                  <a:gd name="T46" fmla="*/ 700 w 3007"/>
                  <a:gd name="T47" fmla="*/ 1834 h 2085"/>
                  <a:gd name="T48" fmla="*/ 1064 w 3007"/>
                  <a:gd name="T49" fmla="*/ 1693 h 2085"/>
                  <a:gd name="T50" fmla="*/ 1661 w 3007"/>
                  <a:gd name="T51" fmla="*/ 1497 h 2085"/>
                  <a:gd name="T52" fmla="*/ 1845 w 3007"/>
                  <a:gd name="T53" fmla="*/ 1442 h 2085"/>
                  <a:gd name="T54" fmla="*/ 2252 w 3007"/>
                  <a:gd name="T55" fmla="*/ 1339 h 2085"/>
                  <a:gd name="T56" fmla="*/ 2551 w 3007"/>
                  <a:gd name="T57" fmla="*/ 1263 h 2085"/>
                  <a:gd name="T58" fmla="*/ 2730 w 3007"/>
                  <a:gd name="T59" fmla="*/ 1214 h 2085"/>
                  <a:gd name="T60" fmla="*/ 2876 w 3007"/>
                  <a:gd name="T61" fmla="*/ 1170 h 2085"/>
                  <a:gd name="T62" fmla="*/ 2974 w 3007"/>
                  <a:gd name="T63" fmla="*/ 1132 h 2085"/>
                  <a:gd name="T64" fmla="*/ 3007 w 3007"/>
                  <a:gd name="T65" fmla="*/ 871 h 2085"/>
                  <a:gd name="T66" fmla="*/ 2860 w 3007"/>
                  <a:gd name="T67" fmla="*/ 844 h 2085"/>
                  <a:gd name="T68" fmla="*/ 2670 w 3007"/>
                  <a:gd name="T69" fmla="*/ 806 h 2085"/>
                  <a:gd name="T70" fmla="*/ 2458 w 3007"/>
                  <a:gd name="T71" fmla="*/ 757 h 2085"/>
                  <a:gd name="T72" fmla="*/ 2138 w 3007"/>
                  <a:gd name="T73" fmla="*/ 670 h 2085"/>
                  <a:gd name="T74" fmla="*/ 1959 w 3007"/>
                  <a:gd name="T75" fmla="*/ 604 h 2085"/>
                  <a:gd name="T76" fmla="*/ 1824 w 3007"/>
                  <a:gd name="T77" fmla="*/ 534 h 2085"/>
                  <a:gd name="T78" fmla="*/ 1769 w 3007"/>
                  <a:gd name="T79" fmla="*/ 474 h 2085"/>
                  <a:gd name="T80" fmla="*/ 1753 w 3007"/>
                  <a:gd name="T81" fmla="*/ 436 h 2085"/>
                  <a:gd name="T82" fmla="*/ 1780 w 3007"/>
                  <a:gd name="T83" fmla="*/ 381 h 2085"/>
                  <a:gd name="T84" fmla="*/ 1862 w 3007"/>
                  <a:gd name="T85" fmla="*/ 316 h 2085"/>
                  <a:gd name="T86" fmla="*/ 1986 w 3007"/>
                  <a:gd name="T87" fmla="*/ 267 h 2085"/>
                  <a:gd name="T88" fmla="*/ 2149 w 3007"/>
                  <a:gd name="T89" fmla="*/ 229 h 2085"/>
                  <a:gd name="T90" fmla="*/ 2431 w 3007"/>
                  <a:gd name="T91" fmla="*/ 180 h 2085"/>
                  <a:gd name="T92" fmla="*/ 2827 w 3007"/>
                  <a:gd name="T93" fmla="*/ 125 h 2085"/>
                  <a:gd name="T94" fmla="*/ 3007 w 3007"/>
                  <a:gd name="T95" fmla="*/ 87 h 2085"/>
                  <a:gd name="T96" fmla="*/ 2909 w 3007"/>
                  <a:gd name="T97" fmla="*/ 22 h 2085"/>
                  <a:gd name="T98" fmla="*/ 2676 w 3007"/>
                  <a:gd name="T99" fmla="*/ 66 h 2085"/>
                  <a:gd name="T100" fmla="*/ 2285 w 3007"/>
                  <a:gd name="T101" fmla="*/ 120 h 2085"/>
                  <a:gd name="T102" fmla="*/ 2030 w 3007"/>
                  <a:gd name="T103" fmla="*/ 158 h 2085"/>
                  <a:gd name="T104" fmla="*/ 1791 w 3007"/>
                  <a:gd name="T105" fmla="*/ 202 h 2085"/>
                  <a:gd name="T106" fmla="*/ 1601 w 3007"/>
                  <a:gd name="T107" fmla="*/ 261 h 2085"/>
                  <a:gd name="T108" fmla="*/ 1471 w 3007"/>
                  <a:gd name="T109" fmla="*/ 338 h 2085"/>
                  <a:gd name="T110" fmla="*/ 1438 w 3007"/>
                  <a:gd name="T111" fmla="*/ 387 h 2085"/>
                  <a:gd name="T112" fmla="*/ 1427 w 3007"/>
                  <a:gd name="T113" fmla="*/ 441 h 2085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0" t="0" r="r" b="b"/>
                <a:pathLst>
                  <a:path w="3007" h="2085">
                    <a:moveTo>
                      <a:pt x="1427" y="441"/>
                    </a:moveTo>
                    <a:lnTo>
                      <a:pt x="1433" y="474"/>
                    </a:lnTo>
                    <a:lnTo>
                      <a:pt x="1444" y="501"/>
                    </a:lnTo>
                    <a:lnTo>
                      <a:pt x="1460" y="528"/>
                    </a:lnTo>
                    <a:lnTo>
                      <a:pt x="1482" y="550"/>
                    </a:lnTo>
                    <a:lnTo>
                      <a:pt x="1541" y="593"/>
                    </a:lnTo>
                    <a:lnTo>
                      <a:pt x="1623" y="637"/>
                    </a:lnTo>
                    <a:lnTo>
                      <a:pt x="1715" y="670"/>
                    </a:lnTo>
                    <a:lnTo>
                      <a:pt x="1818" y="702"/>
                    </a:lnTo>
                    <a:lnTo>
                      <a:pt x="1927" y="735"/>
                    </a:lnTo>
                    <a:lnTo>
                      <a:pt x="2041" y="762"/>
                    </a:lnTo>
                    <a:lnTo>
                      <a:pt x="2155" y="789"/>
                    </a:lnTo>
                    <a:lnTo>
                      <a:pt x="2269" y="822"/>
                    </a:lnTo>
                    <a:lnTo>
                      <a:pt x="2372" y="849"/>
                    </a:lnTo>
                    <a:lnTo>
                      <a:pt x="2464" y="882"/>
                    </a:lnTo>
                    <a:lnTo>
                      <a:pt x="2551" y="920"/>
                    </a:lnTo>
                    <a:lnTo>
                      <a:pt x="2616" y="958"/>
                    </a:lnTo>
                    <a:lnTo>
                      <a:pt x="2638" y="980"/>
                    </a:lnTo>
                    <a:lnTo>
                      <a:pt x="2659" y="1007"/>
                    </a:lnTo>
                    <a:lnTo>
                      <a:pt x="2676" y="1029"/>
                    </a:lnTo>
                    <a:lnTo>
                      <a:pt x="2681" y="1056"/>
                    </a:lnTo>
                    <a:lnTo>
                      <a:pt x="2681" y="1083"/>
                    </a:lnTo>
                    <a:lnTo>
                      <a:pt x="2676" y="1105"/>
                    </a:lnTo>
                    <a:lnTo>
                      <a:pt x="2665" y="1127"/>
                    </a:lnTo>
                    <a:lnTo>
                      <a:pt x="2643" y="1149"/>
                    </a:lnTo>
                    <a:lnTo>
                      <a:pt x="2616" y="1170"/>
                    </a:lnTo>
                    <a:lnTo>
                      <a:pt x="2583" y="1187"/>
                    </a:lnTo>
                    <a:lnTo>
                      <a:pt x="2545" y="1208"/>
                    </a:lnTo>
                    <a:lnTo>
                      <a:pt x="2502" y="1225"/>
                    </a:lnTo>
                    <a:lnTo>
                      <a:pt x="2448" y="1241"/>
                    </a:lnTo>
                    <a:lnTo>
                      <a:pt x="2388" y="1257"/>
                    </a:lnTo>
                    <a:lnTo>
                      <a:pt x="2328" y="1274"/>
                    </a:lnTo>
                    <a:lnTo>
                      <a:pt x="2258" y="1290"/>
                    </a:lnTo>
                    <a:lnTo>
                      <a:pt x="2106" y="1328"/>
                    </a:lnTo>
                    <a:lnTo>
                      <a:pt x="1932" y="1372"/>
                    </a:lnTo>
                    <a:lnTo>
                      <a:pt x="1742" y="1421"/>
                    </a:lnTo>
                    <a:lnTo>
                      <a:pt x="1531" y="1475"/>
                    </a:lnTo>
                    <a:lnTo>
                      <a:pt x="1308" y="1540"/>
                    </a:lnTo>
                    <a:lnTo>
                      <a:pt x="1069" y="1617"/>
                    </a:lnTo>
                    <a:lnTo>
                      <a:pt x="820" y="1709"/>
                    </a:lnTo>
                    <a:lnTo>
                      <a:pt x="554" y="1818"/>
                    </a:lnTo>
                    <a:lnTo>
                      <a:pt x="282" y="1943"/>
                    </a:lnTo>
                    <a:lnTo>
                      <a:pt x="0" y="2085"/>
                    </a:lnTo>
                    <a:lnTo>
                      <a:pt x="152" y="2085"/>
                    </a:lnTo>
                    <a:lnTo>
                      <a:pt x="244" y="2074"/>
                    </a:lnTo>
                    <a:lnTo>
                      <a:pt x="386" y="1992"/>
                    </a:lnTo>
                    <a:lnTo>
                      <a:pt x="537" y="1910"/>
                    </a:lnTo>
                    <a:lnTo>
                      <a:pt x="700" y="1834"/>
                    </a:lnTo>
                    <a:lnTo>
                      <a:pt x="879" y="1763"/>
                    </a:lnTo>
                    <a:lnTo>
                      <a:pt x="1064" y="1693"/>
                    </a:lnTo>
                    <a:lnTo>
                      <a:pt x="1259" y="1622"/>
                    </a:lnTo>
                    <a:lnTo>
                      <a:pt x="1661" y="1497"/>
                    </a:lnTo>
                    <a:lnTo>
                      <a:pt x="1748" y="1470"/>
                    </a:lnTo>
                    <a:lnTo>
                      <a:pt x="1845" y="1442"/>
                    </a:lnTo>
                    <a:lnTo>
                      <a:pt x="2046" y="1393"/>
                    </a:lnTo>
                    <a:lnTo>
                      <a:pt x="2252" y="1339"/>
                    </a:lnTo>
                    <a:lnTo>
                      <a:pt x="2458" y="1285"/>
                    </a:lnTo>
                    <a:lnTo>
                      <a:pt x="2551" y="1263"/>
                    </a:lnTo>
                    <a:lnTo>
                      <a:pt x="2643" y="1236"/>
                    </a:lnTo>
                    <a:lnTo>
                      <a:pt x="2730" y="1214"/>
                    </a:lnTo>
                    <a:lnTo>
                      <a:pt x="2806" y="1192"/>
                    </a:lnTo>
                    <a:lnTo>
                      <a:pt x="2876" y="1170"/>
                    </a:lnTo>
                    <a:lnTo>
                      <a:pt x="2931" y="1149"/>
                    </a:lnTo>
                    <a:lnTo>
                      <a:pt x="2974" y="1132"/>
                    </a:lnTo>
                    <a:lnTo>
                      <a:pt x="3007" y="1116"/>
                    </a:lnTo>
                    <a:lnTo>
                      <a:pt x="3007" y="871"/>
                    </a:lnTo>
                    <a:lnTo>
                      <a:pt x="2941" y="860"/>
                    </a:lnTo>
                    <a:lnTo>
                      <a:pt x="2860" y="844"/>
                    </a:lnTo>
                    <a:lnTo>
                      <a:pt x="2773" y="827"/>
                    </a:lnTo>
                    <a:lnTo>
                      <a:pt x="2670" y="806"/>
                    </a:lnTo>
                    <a:lnTo>
                      <a:pt x="2567" y="784"/>
                    </a:lnTo>
                    <a:lnTo>
                      <a:pt x="2458" y="757"/>
                    </a:lnTo>
                    <a:lnTo>
                      <a:pt x="2241" y="702"/>
                    </a:lnTo>
                    <a:lnTo>
                      <a:pt x="2138" y="670"/>
                    </a:lnTo>
                    <a:lnTo>
                      <a:pt x="2046" y="637"/>
                    </a:lnTo>
                    <a:lnTo>
                      <a:pt x="1959" y="604"/>
                    </a:lnTo>
                    <a:lnTo>
                      <a:pt x="1883" y="566"/>
                    </a:lnTo>
                    <a:lnTo>
                      <a:pt x="1824" y="534"/>
                    </a:lnTo>
                    <a:lnTo>
                      <a:pt x="1780" y="495"/>
                    </a:lnTo>
                    <a:lnTo>
                      <a:pt x="1769" y="474"/>
                    </a:lnTo>
                    <a:lnTo>
                      <a:pt x="1758" y="457"/>
                    </a:lnTo>
                    <a:lnTo>
                      <a:pt x="1753" y="436"/>
                    </a:lnTo>
                    <a:lnTo>
                      <a:pt x="1758" y="419"/>
                    </a:lnTo>
                    <a:lnTo>
                      <a:pt x="1780" y="381"/>
                    </a:lnTo>
                    <a:lnTo>
                      <a:pt x="1813" y="343"/>
                    </a:lnTo>
                    <a:lnTo>
                      <a:pt x="1862" y="316"/>
                    </a:lnTo>
                    <a:lnTo>
                      <a:pt x="1921" y="289"/>
                    </a:lnTo>
                    <a:lnTo>
                      <a:pt x="1986" y="267"/>
                    </a:lnTo>
                    <a:lnTo>
                      <a:pt x="2062" y="245"/>
                    </a:lnTo>
                    <a:lnTo>
                      <a:pt x="2149" y="229"/>
                    </a:lnTo>
                    <a:lnTo>
                      <a:pt x="2236" y="213"/>
                    </a:lnTo>
                    <a:lnTo>
                      <a:pt x="2431" y="180"/>
                    </a:lnTo>
                    <a:lnTo>
                      <a:pt x="2627" y="158"/>
                    </a:lnTo>
                    <a:lnTo>
                      <a:pt x="2827" y="125"/>
                    </a:lnTo>
                    <a:lnTo>
                      <a:pt x="2920" y="109"/>
                    </a:lnTo>
                    <a:lnTo>
                      <a:pt x="3007" y="87"/>
                    </a:lnTo>
                    <a:lnTo>
                      <a:pt x="3007" y="0"/>
                    </a:lnTo>
                    <a:lnTo>
                      <a:pt x="2909" y="22"/>
                    </a:lnTo>
                    <a:lnTo>
                      <a:pt x="2795" y="44"/>
                    </a:lnTo>
                    <a:lnTo>
                      <a:pt x="2676" y="66"/>
                    </a:lnTo>
                    <a:lnTo>
                      <a:pt x="2551" y="82"/>
                    </a:lnTo>
                    <a:lnTo>
                      <a:pt x="2285" y="120"/>
                    </a:lnTo>
                    <a:lnTo>
                      <a:pt x="2155" y="136"/>
                    </a:lnTo>
                    <a:lnTo>
                      <a:pt x="2030" y="158"/>
                    </a:lnTo>
                    <a:lnTo>
                      <a:pt x="1905" y="174"/>
                    </a:lnTo>
                    <a:lnTo>
                      <a:pt x="1791" y="202"/>
                    </a:lnTo>
                    <a:lnTo>
                      <a:pt x="1688" y="229"/>
                    </a:lnTo>
                    <a:lnTo>
                      <a:pt x="1601" y="261"/>
                    </a:lnTo>
                    <a:lnTo>
                      <a:pt x="1525" y="300"/>
                    </a:lnTo>
                    <a:lnTo>
                      <a:pt x="1471" y="338"/>
                    </a:lnTo>
                    <a:lnTo>
                      <a:pt x="1455" y="359"/>
                    </a:lnTo>
                    <a:lnTo>
                      <a:pt x="1438" y="387"/>
                    </a:lnTo>
                    <a:lnTo>
                      <a:pt x="1427" y="414"/>
                    </a:lnTo>
                    <a:lnTo>
                      <a:pt x="1427" y="441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2" name="Freeform 8"/>
              <p:cNvSpPr>
                <a:spLocks/>
              </p:cNvSpPr>
              <p:nvPr/>
            </p:nvSpPr>
            <p:spPr bwMode="hidden">
              <a:xfrm>
                <a:off x="4501" y="2317"/>
                <a:ext cx="1248" cy="539"/>
              </a:xfrm>
              <a:custGeom>
                <a:avLst/>
                <a:gdLst>
                  <a:gd name="T0" fmla="*/ 0 w 1248"/>
                  <a:gd name="T1" fmla="*/ 332 h 539"/>
                  <a:gd name="T2" fmla="*/ 0 w 1248"/>
                  <a:gd name="T3" fmla="*/ 360 h 539"/>
                  <a:gd name="T4" fmla="*/ 5 w 1248"/>
                  <a:gd name="T5" fmla="*/ 387 h 539"/>
                  <a:gd name="T6" fmla="*/ 27 w 1248"/>
                  <a:gd name="T7" fmla="*/ 414 h 539"/>
                  <a:gd name="T8" fmla="*/ 54 w 1248"/>
                  <a:gd name="T9" fmla="*/ 436 h 539"/>
                  <a:gd name="T10" fmla="*/ 92 w 1248"/>
                  <a:gd name="T11" fmla="*/ 463 h 539"/>
                  <a:gd name="T12" fmla="*/ 141 w 1248"/>
                  <a:gd name="T13" fmla="*/ 490 h 539"/>
                  <a:gd name="T14" fmla="*/ 195 w 1248"/>
                  <a:gd name="T15" fmla="*/ 512 h 539"/>
                  <a:gd name="T16" fmla="*/ 255 w 1248"/>
                  <a:gd name="T17" fmla="*/ 539 h 539"/>
                  <a:gd name="T18" fmla="*/ 212 w 1248"/>
                  <a:gd name="T19" fmla="*/ 517 h 539"/>
                  <a:gd name="T20" fmla="*/ 179 w 1248"/>
                  <a:gd name="T21" fmla="*/ 490 h 539"/>
                  <a:gd name="T22" fmla="*/ 157 w 1248"/>
                  <a:gd name="T23" fmla="*/ 468 h 539"/>
                  <a:gd name="T24" fmla="*/ 141 w 1248"/>
                  <a:gd name="T25" fmla="*/ 447 h 539"/>
                  <a:gd name="T26" fmla="*/ 136 w 1248"/>
                  <a:gd name="T27" fmla="*/ 425 h 539"/>
                  <a:gd name="T28" fmla="*/ 136 w 1248"/>
                  <a:gd name="T29" fmla="*/ 403 h 539"/>
                  <a:gd name="T30" fmla="*/ 141 w 1248"/>
                  <a:gd name="T31" fmla="*/ 381 h 539"/>
                  <a:gd name="T32" fmla="*/ 157 w 1248"/>
                  <a:gd name="T33" fmla="*/ 365 h 539"/>
                  <a:gd name="T34" fmla="*/ 179 w 1248"/>
                  <a:gd name="T35" fmla="*/ 343 h 539"/>
                  <a:gd name="T36" fmla="*/ 201 w 1248"/>
                  <a:gd name="T37" fmla="*/ 327 h 539"/>
                  <a:gd name="T38" fmla="*/ 266 w 1248"/>
                  <a:gd name="T39" fmla="*/ 294 h 539"/>
                  <a:gd name="T40" fmla="*/ 353 w 1248"/>
                  <a:gd name="T41" fmla="*/ 262 h 539"/>
                  <a:gd name="T42" fmla="*/ 445 w 1248"/>
                  <a:gd name="T43" fmla="*/ 234 h 539"/>
                  <a:gd name="T44" fmla="*/ 554 w 1248"/>
                  <a:gd name="T45" fmla="*/ 213 h 539"/>
                  <a:gd name="T46" fmla="*/ 662 w 1248"/>
                  <a:gd name="T47" fmla="*/ 191 h 539"/>
                  <a:gd name="T48" fmla="*/ 890 w 1248"/>
                  <a:gd name="T49" fmla="*/ 153 h 539"/>
                  <a:gd name="T50" fmla="*/ 993 w 1248"/>
                  <a:gd name="T51" fmla="*/ 136 h 539"/>
                  <a:gd name="T52" fmla="*/ 1091 w 1248"/>
                  <a:gd name="T53" fmla="*/ 120 h 539"/>
                  <a:gd name="T54" fmla="*/ 1178 w 1248"/>
                  <a:gd name="T55" fmla="*/ 115 h 539"/>
                  <a:gd name="T56" fmla="*/ 1248 w 1248"/>
                  <a:gd name="T57" fmla="*/ 104 h 539"/>
                  <a:gd name="T58" fmla="*/ 1248 w 1248"/>
                  <a:gd name="T59" fmla="*/ 0 h 539"/>
                  <a:gd name="T60" fmla="*/ 1161 w 1248"/>
                  <a:gd name="T61" fmla="*/ 22 h 539"/>
                  <a:gd name="T62" fmla="*/ 1069 w 1248"/>
                  <a:gd name="T63" fmla="*/ 38 h 539"/>
                  <a:gd name="T64" fmla="*/ 874 w 1248"/>
                  <a:gd name="T65" fmla="*/ 71 h 539"/>
                  <a:gd name="T66" fmla="*/ 673 w 1248"/>
                  <a:gd name="T67" fmla="*/ 93 h 539"/>
                  <a:gd name="T68" fmla="*/ 483 w 1248"/>
                  <a:gd name="T69" fmla="*/ 126 h 539"/>
                  <a:gd name="T70" fmla="*/ 391 w 1248"/>
                  <a:gd name="T71" fmla="*/ 142 h 539"/>
                  <a:gd name="T72" fmla="*/ 309 w 1248"/>
                  <a:gd name="T73" fmla="*/ 158 h 539"/>
                  <a:gd name="T74" fmla="*/ 228 w 1248"/>
                  <a:gd name="T75" fmla="*/ 180 h 539"/>
                  <a:gd name="T76" fmla="*/ 163 w 1248"/>
                  <a:gd name="T77" fmla="*/ 202 h 539"/>
                  <a:gd name="T78" fmla="*/ 103 w 1248"/>
                  <a:gd name="T79" fmla="*/ 229 h 539"/>
                  <a:gd name="T80" fmla="*/ 54 w 1248"/>
                  <a:gd name="T81" fmla="*/ 256 h 539"/>
                  <a:gd name="T82" fmla="*/ 22 w 1248"/>
                  <a:gd name="T83" fmla="*/ 294 h 539"/>
                  <a:gd name="T84" fmla="*/ 0 w 1248"/>
                  <a:gd name="T85" fmla="*/ 332 h 539"/>
                  <a:gd name="T86" fmla="*/ 0 w 1248"/>
                  <a:gd name="T87" fmla="*/ 332 h 5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1248" h="539">
                    <a:moveTo>
                      <a:pt x="0" y="332"/>
                    </a:moveTo>
                    <a:lnTo>
                      <a:pt x="0" y="360"/>
                    </a:lnTo>
                    <a:lnTo>
                      <a:pt x="5" y="387"/>
                    </a:lnTo>
                    <a:lnTo>
                      <a:pt x="27" y="414"/>
                    </a:lnTo>
                    <a:lnTo>
                      <a:pt x="54" y="436"/>
                    </a:lnTo>
                    <a:lnTo>
                      <a:pt x="92" y="463"/>
                    </a:lnTo>
                    <a:lnTo>
                      <a:pt x="141" y="490"/>
                    </a:lnTo>
                    <a:lnTo>
                      <a:pt x="195" y="512"/>
                    </a:lnTo>
                    <a:lnTo>
                      <a:pt x="255" y="539"/>
                    </a:lnTo>
                    <a:lnTo>
                      <a:pt x="212" y="517"/>
                    </a:lnTo>
                    <a:lnTo>
                      <a:pt x="179" y="490"/>
                    </a:lnTo>
                    <a:lnTo>
                      <a:pt x="157" y="468"/>
                    </a:lnTo>
                    <a:lnTo>
                      <a:pt x="141" y="447"/>
                    </a:lnTo>
                    <a:lnTo>
                      <a:pt x="136" y="425"/>
                    </a:lnTo>
                    <a:lnTo>
                      <a:pt x="136" y="403"/>
                    </a:lnTo>
                    <a:lnTo>
                      <a:pt x="141" y="381"/>
                    </a:lnTo>
                    <a:lnTo>
                      <a:pt x="157" y="365"/>
                    </a:lnTo>
                    <a:lnTo>
                      <a:pt x="179" y="343"/>
                    </a:lnTo>
                    <a:lnTo>
                      <a:pt x="201" y="327"/>
                    </a:lnTo>
                    <a:lnTo>
                      <a:pt x="266" y="294"/>
                    </a:lnTo>
                    <a:lnTo>
                      <a:pt x="353" y="262"/>
                    </a:lnTo>
                    <a:lnTo>
                      <a:pt x="445" y="234"/>
                    </a:lnTo>
                    <a:lnTo>
                      <a:pt x="554" y="213"/>
                    </a:lnTo>
                    <a:lnTo>
                      <a:pt x="662" y="191"/>
                    </a:lnTo>
                    <a:lnTo>
                      <a:pt x="890" y="153"/>
                    </a:lnTo>
                    <a:lnTo>
                      <a:pt x="993" y="136"/>
                    </a:lnTo>
                    <a:lnTo>
                      <a:pt x="1091" y="120"/>
                    </a:lnTo>
                    <a:lnTo>
                      <a:pt x="1178" y="115"/>
                    </a:lnTo>
                    <a:lnTo>
                      <a:pt x="1248" y="104"/>
                    </a:lnTo>
                    <a:lnTo>
                      <a:pt x="1248" y="0"/>
                    </a:lnTo>
                    <a:lnTo>
                      <a:pt x="1161" y="22"/>
                    </a:lnTo>
                    <a:lnTo>
                      <a:pt x="1069" y="38"/>
                    </a:lnTo>
                    <a:lnTo>
                      <a:pt x="874" y="71"/>
                    </a:lnTo>
                    <a:lnTo>
                      <a:pt x="673" y="93"/>
                    </a:lnTo>
                    <a:lnTo>
                      <a:pt x="483" y="126"/>
                    </a:lnTo>
                    <a:lnTo>
                      <a:pt x="391" y="142"/>
                    </a:lnTo>
                    <a:lnTo>
                      <a:pt x="309" y="158"/>
                    </a:lnTo>
                    <a:lnTo>
                      <a:pt x="228" y="180"/>
                    </a:lnTo>
                    <a:lnTo>
                      <a:pt x="163" y="202"/>
                    </a:lnTo>
                    <a:lnTo>
                      <a:pt x="103" y="229"/>
                    </a:lnTo>
                    <a:lnTo>
                      <a:pt x="54" y="256"/>
                    </a:lnTo>
                    <a:lnTo>
                      <a:pt x="22" y="294"/>
                    </a:lnTo>
                    <a:lnTo>
                      <a:pt x="0" y="332"/>
                    </a:lnTo>
                    <a:lnTo>
                      <a:pt x="0" y="33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7843"/>
                      <a:invGamma/>
                    </a:schemeClr>
                  </a:gs>
                  <a:gs pos="100000">
                    <a:schemeClr val="bg1"/>
                  </a:gs>
                </a:gsLst>
                <a:lin ang="2700000" scaled="1"/>
              </a:gradFill>
              <a:ln>
                <a:noFill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</p:grpSp>
        <p:sp>
          <p:nvSpPr>
            <p:cNvPr id="6" name="Freeform 9"/>
            <p:cNvSpPr>
              <a:spLocks/>
            </p:cNvSpPr>
            <p:nvPr/>
          </p:nvSpPr>
          <p:spPr bwMode="hidden">
            <a:xfrm>
              <a:off x="3322" y="1341"/>
              <a:ext cx="1825" cy="1537"/>
            </a:xfrm>
            <a:custGeom>
              <a:avLst/>
              <a:gdLst>
                <a:gd name="T0" fmla="*/ 982 w 2296"/>
                <a:gd name="T1" fmla="*/ 1061 h 1469"/>
                <a:gd name="T2" fmla="*/ 1357 w 2296"/>
                <a:gd name="T3" fmla="*/ 1012 h 1469"/>
                <a:gd name="T4" fmla="*/ 1666 w 2296"/>
                <a:gd name="T5" fmla="*/ 957 h 1469"/>
                <a:gd name="T6" fmla="*/ 1916 w 2296"/>
                <a:gd name="T7" fmla="*/ 897 h 1469"/>
                <a:gd name="T8" fmla="*/ 2100 w 2296"/>
                <a:gd name="T9" fmla="*/ 832 h 1469"/>
                <a:gd name="T10" fmla="*/ 2220 w 2296"/>
                <a:gd name="T11" fmla="*/ 756 h 1469"/>
                <a:gd name="T12" fmla="*/ 2285 w 2296"/>
                <a:gd name="T13" fmla="*/ 669 h 1469"/>
                <a:gd name="T14" fmla="*/ 2290 w 2296"/>
                <a:gd name="T15" fmla="*/ 560 h 1469"/>
                <a:gd name="T16" fmla="*/ 2241 w 2296"/>
                <a:gd name="T17" fmla="*/ 457 h 1469"/>
                <a:gd name="T18" fmla="*/ 2144 w 2296"/>
                <a:gd name="T19" fmla="*/ 364 h 1469"/>
                <a:gd name="T20" fmla="*/ 2008 w 2296"/>
                <a:gd name="T21" fmla="*/ 277 h 1469"/>
                <a:gd name="T22" fmla="*/ 1769 w 2296"/>
                <a:gd name="T23" fmla="*/ 157 h 1469"/>
                <a:gd name="T24" fmla="*/ 1612 w 2296"/>
                <a:gd name="T25" fmla="*/ 92 h 1469"/>
                <a:gd name="T26" fmla="*/ 1476 w 2296"/>
                <a:gd name="T27" fmla="*/ 43 h 1469"/>
                <a:gd name="T28" fmla="*/ 1384 w 2296"/>
                <a:gd name="T29" fmla="*/ 10 h 1469"/>
                <a:gd name="T30" fmla="*/ 1346 w 2296"/>
                <a:gd name="T31" fmla="*/ 0 h 1469"/>
                <a:gd name="T32" fmla="*/ 1655 w 2296"/>
                <a:gd name="T33" fmla="*/ 119 h 1469"/>
                <a:gd name="T34" fmla="*/ 1948 w 2296"/>
                <a:gd name="T35" fmla="*/ 255 h 1469"/>
                <a:gd name="T36" fmla="*/ 2068 w 2296"/>
                <a:gd name="T37" fmla="*/ 326 h 1469"/>
                <a:gd name="T38" fmla="*/ 2171 w 2296"/>
                <a:gd name="T39" fmla="*/ 402 h 1469"/>
                <a:gd name="T40" fmla="*/ 2236 w 2296"/>
                <a:gd name="T41" fmla="*/ 478 h 1469"/>
                <a:gd name="T42" fmla="*/ 2263 w 2296"/>
                <a:gd name="T43" fmla="*/ 560 h 1469"/>
                <a:gd name="T44" fmla="*/ 2241 w 2296"/>
                <a:gd name="T45" fmla="*/ 636 h 1469"/>
                <a:gd name="T46" fmla="*/ 2171 w 2296"/>
                <a:gd name="T47" fmla="*/ 702 h 1469"/>
                <a:gd name="T48" fmla="*/ 2062 w 2296"/>
                <a:gd name="T49" fmla="*/ 756 h 1469"/>
                <a:gd name="T50" fmla="*/ 1921 w 2296"/>
                <a:gd name="T51" fmla="*/ 800 h 1469"/>
                <a:gd name="T52" fmla="*/ 1748 w 2296"/>
                <a:gd name="T53" fmla="*/ 843 h 1469"/>
                <a:gd name="T54" fmla="*/ 1351 w 2296"/>
                <a:gd name="T55" fmla="*/ 908 h 1469"/>
                <a:gd name="T56" fmla="*/ 923 w 2296"/>
                <a:gd name="T57" fmla="*/ 968 h 1469"/>
                <a:gd name="T58" fmla="*/ 521 w 2296"/>
                <a:gd name="T59" fmla="*/ 1028 h 1469"/>
                <a:gd name="T60" fmla="*/ 353 w 2296"/>
                <a:gd name="T61" fmla="*/ 1066 h 1469"/>
                <a:gd name="T62" fmla="*/ 206 w 2296"/>
                <a:gd name="T63" fmla="*/ 1104 h 1469"/>
                <a:gd name="T64" fmla="*/ 92 w 2296"/>
                <a:gd name="T65" fmla="*/ 1148 h 1469"/>
                <a:gd name="T66" fmla="*/ 22 w 2296"/>
                <a:gd name="T67" fmla="*/ 1202 h 1469"/>
                <a:gd name="T68" fmla="*/ 0 w 2296"/>
                <a:gd name="T69" fmla="*/ 1262 h 1469"/>
                <a:gd name="T70" fmla="*/ 27 w 2296"/>
                <a:gd name="T71" fmla="*/ 1327 h 1469"/>
                <a:gd name="T72" fmla="*/ 98 w 2296"/>
                <a:gd name="T73" fmla="*/ 1382 h 1469"/>
                <a:gd name="T74" fmla="*/ 196 w 2296"/>
                <a:gd name="T75" fmla="*/ 1425 h 1469"/>
                <a:gd name="T76" fmla="*/ 326 w 2296"/>
                <a:gd name="T77" fmla="*/ 1469 h 1469"/>
                <a:gd name="T78" fmla="*/ 217 w 2296"/>
                <a:gd name="T79" fmla="*/ 1414 h 1469"/>
                <a:gd name="T80" fmla="*/ 147 w 2296"/>
                <a:gd name="T81" fmla="*/ 1360 h 1469"/>
                <a:gd name="T82" fmla="*/ 120 w 2296"/>
                <a:gd name="T83" fmla="*/ 1306 h 1469"/>
                <a:gd name="T84" fmla="*/ 141 w 2296"/>
                <a:gd name="T85" fmla="*/ 1257 h 1469"/>
                <a:gd name="T86" fmla="*/ 212 w 2296"/>
                <a:gd name="T87" fmla="*/ 1208 h 1469"/>
                <a:gd name="T88" fmla="*/ 342 w 2296"/>
                <a:gd name="T89" fmla="*/ 1164 h 1469"/>
                <a:gd name="T90" fmla="*/ 527 w 2296"/>
                <a:gd name="T91" fmla="*/ 1121 h 1469"/>
                <a:gd name="T92" fmla="*/ 771 w 2296"/>
                <a:gd name="T93" fmla="*/ 1088 h 14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2296" h="1469">
                  <a:moveTo>
                    <a:pt x="771" y="1088"/>
                  </a:moveTo>
                  <a:lnTo>
                    <a:pt x="982" y="1061"/>
                  </a:lnTo>
                  <a:lnTo>
                    <a:pt x="1178" y="1034"/>
                  </a:lnTo>
                  <a:lnTo>
                    <a:pt x="1357" y="1012"/>
                  </a:lnTo>
                  <a:lnTo>
                    <a:pt x="1520" y="985"/>
                  </a:lnTo>
                  <a:lnTo>
                    <a:pt x="1666" y="957"/>
                  </a:lnTo>
                  <a:lnTo>
                    <a:pt x="1796" y="930"/>
                  </a:lnTo>
                  <a:lnTo>
                    <a:pt x="1916" y="897"/>
                  </a:lnTo>
                  <a:lnTo>
                    <a:pt x="2013" y="870"/>
                  </a:lnTo>
                  <a:lnTo>
                    <a:pt x="2100" y="832"/>
                  </a:lnTo>
                  <a:lnTo>
                    <a:pt x="2171" y="800"/>
                  </a:lnTo>
                  <a:lnTo>
                    <a:pt x="2220" y="756"/>
                  </a:lnTo>
                  <a:lnTo>
                    <a:pt x="2263" y="712"/>
                  </a:lnTo>
                  <a:lnTo>
                    <a:pt x="2285" y="669"/>
                  </a:lnTo>
                  <a:lnTo>
                    <a:pt x="2296" y="614"/>
                  </a:lnTo>
                  <a:lnTo>
                    <a:pt x="2290" y="560"/>
                  </a:lnTo>
                  <a:lnTo>
                    <a:pt x="2269" y="500"/>
                  </a:lnTo>
                  <a:lnTo>
                    <a:pt x="2241" y="457"/>
                  </a:lnTo>
                  <a:lnTo>
                    <a:pt x="2198" y="408"/>
                  </a:lnTo>
                  <a:lnTo>
                    <a:pt x="2144" y="364"/>
                  </a:lnTo>
                  <a:lnTo>
                    <a:pt x="2079" y="321"/>
                  </a:lnTo>
                  <a:lnTo>
                    <a:pt x="2008" y="277"/>
                  </a:lnTo>
                  <a:lnTo>
                    <a:pt x="1927" y="234"/>
                  </a:lnTo>
                  <a:lnTo>
                    <a:pt x="1769" y="157"/>
                  </a:lnTo>
                  <a:lnTo>
                    <a:pt x="1688" y="125"/>
                  </a:lnTo>
                  <a:lnTo>
                    <a:pt x="1612" y="92"/>
                  </a:lnTo>
                  <a:lnTo>
                    <a:pt x="1536" y="65"/>
                  </a:lnTo>
                  <a:lnTo>
                    <a:pt x="1476" y="43"/>
                  </a:lnTo>
                  <a:lnTo>
                    <a:pt x="1422" y="27"/>
                  </a:lnTo>
                  <a:lnTo>
                    <a:pt x="1384" y="10"/>
                  </a:lnTo>
                  <a:lnTo>
                    <a:pt x="1357" y="5"/>
                  </a:lnTo>
                  <a:lnTo>
                    <a:pt x="1346" y="0"/>
                  </a:lnTo>
                  <a:lnTo>
                    <a:pt x="1498" y="54"/>
                  </a:lnTo>
                  <a:lnTo>
                    <a:pt x="1655" y="119"/>
                  </a:lnTo>
                  <a:lnTo>
                    <a:pt x="1807" y="185"/>
                  </a:lnTo>
                  <a:lnTo>
                    <a:pt x="1948" y="255"/>
                  </a:lnTo>
                  <a:lnTo>
                    <a:pt x="2013" y="288"/>
                  </a:lnTo>
                  <a:lnTo>
                    <a:pt x="2068" y="326"/>
                  </a:lnTo>
                  <a:lnTo>
                    <a:pt x="2122" y="364"/>
                  </a:lnTo>
                  <a:lnTo>
                    <a:pt x="2171" y="402"/>
                  </a:lnTo>
                  <a:lnTo>
                    <a:pt x="2209" y="440"/>
                  </a:lnTo>
                  <a:lnTo>
                    <a:pt x="2236" y="478"/>
                  </a:lnTo>
                  <a:lnTo>
                    <a:pt x="2252" y="522"/>
                  </a:lnTo>
                  <a:lnTo>
                    <a:pt x="2263" y="560"/>
                  </a:lnTo>
                  <a:lnTo>
                    <a:pt x="2258" y="598"/>
                  </a:lnTo>
                  <a:lnTo>
                    <a:pt x="2241" y="636"/>
                  </a:lnTo>
                  <a:lnTo>
                    <a:pt x="2214" y="669"/>
                  </a:lnTo>
                  <a:lnTo>
                    <a:pt x="2171" y="702"/>
                  </a:lnTo>
                  <a:lnTo>
                    <a:pt x="2122" y="729"/>
                  </a:lnTo>
                  <a:lnTo>
                    <a:pt x="2062" y="756"/>
                  </a:lnTo>
                  <a:lnTo>
                    <a:pt x="1997" y="778"/>
                  </a:lnTo>
                  <a:lnTo>
                    <a:pt x="1921" y="800"/>
                  </a:lnTo>
                  <a:lnTo>
                    <a:pt x="1834" y="821"/>
                  </a:lnTo>
                  <a:lnTo>
                    <a:pt x="1748" y="843"/>
                  </a:lnTo>
                  <a:lnTo>
                    <a:pt x="1552" y="876"/>
                  </a:lnTo>
                  <a:lnTo>
                    <a:pt x="1351" y="908"/>
                  </a:lnTo>
                  <a:lnTo>
                    <a:pt x="1134" y="941"/>
                  </a:lnTo>
                  <a:lnTo>
                    <a:pt x="923" y="968"/>
                  </a:lnTo>
                  <a:lnTo>
                    <a:pt x="716" y="995"/>
                  </a:lnTo>
                  <a:lnTo>
                    <a:pt x="521" y="1028"/>
                  </a:lnTo>
                  <a:lnTo>
                    <a:pt x="434" y="1044"/>
                  </a:lnTo>
                  <a:lnTo>
                    <a:pt x="353" y="1066"/>
                  </a:lnTo>
                  <a:lnTo>
                    <a:pt x="277" y="1082"/>
                  </a:lnTo>
                  <a:lnTo>
                    <a:pt x="206" y="1104"/>
                  </a:lnTo>
                  <a:lnTo>
                    <a:pt x="147" y="1126"/>
                  </a:lnTo>
                  <a:lnTo>
                    <a:pt x="92" y="1148"/>
                  </a:lnTo>
                  <a:lnTo>
                    <a:pt x="54" y="1175"/>
                  </a:lnTo>
                  <a:lnTo>
                    <a:pt x="22" y="1202"/>
                  </a:lnTo>
                  <a:lnTo>
                    <a:pt x="6" y="1229"/>
                  </a:lnTo>
                  <a:lnTo>
                    <a:pt x="0" y="1262"/>
                  </a:lnTo>
                  <a:lnTo>
                    <a:pt x="11" y="1295"/>
                  </a:lnTo>
                  <a:lnTo>
                    <a:pt x="27" y="1327"/>
                  </a:lnTo>
                  <a:lnTo>
                    <a:pt x="54" y="1355"/>
                  </a:lnTo>
                  <a:lnTo>
                    <a:pt x="98" y="1382"/>
                  </a:lnTo>
                  <a:lnTo>
                    <a:pt x="141" y="1404"/>
                  </a:lnTo>
                  <a:lnTo>
                    <a:pt x="196" y="1425"/>
                  </a:lnTo>
                  <a:lnTo>
                    <a:pt x="261" y="1447"/>
                  </a:lnTo>
                  <a:lnTo>
                    <a:pt x="326" y="1469"/>
                  </a:lnTo>
                  <a:lnTo>
                    <a:pt x="266" y="1442"/>
                  </a:lnTo>
                  <a:lnTo>
                    <a:pt x="217" y="1414"/>
                  </a:lnTo>
                  <a:lnTo>
                    <a:pt x="174" y="1387"/>
                  </a:lnTo>
                  <a:lnTo>
                    <a:pt x="147" y="1360"/>
                  </a:lnTo>
                  <a:lnTo>
                    <a:pt x="125" y="1333"/>
                  </a:lnTo>
                  <a:lnTo>
                    <a:pt x="120" y="1306"/>
                  </a:lnTo>
                  <a:lnTo>
                    <a:pt x="125" y="1278"/>
                  </a:lnTo>
                  <a:lnTo>
                    <a:pt x="141" y="1257"/>
                  </a:lnTo>
                  <a:lnTo>
                    <a:pt x="174" y="1229"/>
                  </a:lnTo>
                  <a:lnTo>
                    <a:pt x="212" y="1208"/>
                  </a:lnTo>
                  <a:lnTo>
                    <a:pt x="272" y="1186"/>
                  </a:lnTo>
                  <a:lnTo>
                    <a:pt x="342" y="1164"/>
                  </a:lnTo>
                  <a:lnTo>
                    <a:pt x="423" y="1142"/>
                  </a:lnTo>
                  <a:lnTo>
                    <a:pt x="527" y="1121"/>
                  </a:lnTo>
                  <a:lnTo>
                    <a:pt x="641" y="1104"/>
                  </a:lnTo>
                  <a:lnTo>
                    <a:pt x="771" y="1088"/>
                  </a:lnTo>
                  <a:lnTo>
                    <a:pt x="771" y="108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7" name="Freeform 10"/>
            <p:cNvSpPr>
              <a:spLocks/>
            </p:cNvSpPr>
            <p:nvPr/>
          </p:nvSpPr>
          <p:spPr bwMode="hidden">
            <a:xfrm>
              <a:off x="0" y="0"/>
              <a:ext cx="5758" cy="1776"/>
            </a:xfrm>
            <a:custGeom>
              <a:avLst/>
              <a:gdLst>
                <a:gd name="T0" fmla="*/ 0 w 5740"/>
                <a:gd name="T1" fmla="*/ 0 h 1906"/>
                <a:gd name="T2" fmla="*/ 0 w 5740"/>
                <a:gd name="T3" fmla="*/ 709 h 1906"/>
                <a:gd name="T4" fmla="*/ 5997 w 5740"/>
                <a:gd name="T5" fmla="*/ 709 h 1906"/>
                <a:gd name="T6" fmla="*/ 5997 w 5740"/>
                <a:gd name="T7" fmla="*/ 0 h 1906"/>
                <a:gd name="T8" fmla="*/ 0 w 5740"/>
                <a:gd name="T9" fmla="*/ 0 h 1906"/>
                <a:gd name="T10" fmla="*/ 0 w 5740"/>
                <a:gd name="T11" fmla="*/ 0 h 190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740" h="1906">
                  <a:moveTo>
                    <a:pt x="0" y="0"/>
                  </a:moveTo>
                  <a:lnTo>
                    <a:pt x="0" y="1906"/>
                  </a:lnTo>
                  <a:lnTo>
                    <a:pt x="5740" y="1906"/>
                  </a:lnTo>
                  <a:lnTo>
                    <a:pt x="574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394251" name="Rectangle 11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736725"/>
            <a:ext cx="7772400" cy="1920875"/>
          </a:xfrm>
        </p:spPr>
        <p:txBody>
          <a:bodyPr/>
          <a:lstStyle>
            <a:lvl1pPr>
              <a:defRPr sz="6000"/>
            </a:lvl1pPr>
          </a:lstStyle>
          <a:p>
            <a:pPr lvl="0"/>
            <a:r>
              <a:rPr lang="ru-RU" noProof="0" smtClean="0"/>
              <a:t>Образец заголовка</a:t>
            </a:r>
          </a:p>
        </p:txBody>
      </p:sp>
      <p:sp>
        <p:nvSpPr>
          <p:cNvPr id="394252" name="Rectangle 12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pPr lvl="0"/>
            <a:r>
              <a:rPr lang="ru-RU" noProof="0" smtClean="0"/>
              <a:t>Образец подзаголовка</a:t>
            </a:r>
          </a:p>
        </p:txBody>
      </p:sp>
      <p:sp>
        <p:nvSpPr>
          <p:cNvPr id="13" name="Rectangle 13"/>
          <p:cNvSpPr>
            <a:spLocks noGrp="1" noChangeArrowheads="1"/>
          </p:cNvSpPr>
          <p:nvPr>
            <p:ph type="dt" sz="quarter" idx="10"/>
          </p:nvPr>
        </p:nvSpPr>
        <p:spPr>
          <a:xfrm>
            <a:off x="457200" y="6248400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4" name="Rectangle 14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5157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5" name="Rectangle 15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54750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2B1CAE-4C66-4AD0-A899-A0FE709D582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blinds dir="vert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1A11FF-8996-4513-8554-D1B64AB84EC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  <p:transition>
    <p:blinds dir="vert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70CC29-6DEC-4C12-888A-0D561DF3695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  <p:transition>
    <p:blinds dir="vert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E40670-5E56-4A61-A85A-2E0C65747FB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  <p:transition>
    <p:blinds dir="vert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Заголовок, текст и 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22238"/>
            <a:ext cx="7543800" cy="12954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719263"/>
            <a:ext cx="4038600" cy="441166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4648200" y="1719263"/>
            <a:ext cx="4038600" cy="212883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Объект 4"/>
          <p:cNvSpPr>
            <a:spLocks noGrp="1"/>
          </p:cNvSpPr>
          <p:nvPr>
            <p:ph sz="quarter" idx="3"/>
          </p:nvPr>
        </p:nvSpPr>
        <p:spPr>
          <a:xfrm>
            <a:off x="4648200" y="4000500"/>
            <a:ext cx="4038600" cy="21304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Rectangle 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3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32E8CB-3547-4BF6-B6C0-442B5207844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8" name="Rectangle 14"/>
          <p:cNvSpPr>
            <a:spLocks noGrp="1" noChangeArrowheads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  <p:transition>
    <p:blinds dir="vert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>
  <p:cSld name="Заголовок и текст над объект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8229600" cy="21891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3941763"/>
            <a:ext cx="8229600" cy="218916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5E8537-A493-4871-A986-8FAD9BF448A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  <p:transition>
    <p:blinds dir="vert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Media">
  <p:cSld name="Заголовок, текст и клип мультимеди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Мультимедиа 3"/>
          <p:cNvSpPr>
            <a:spLocks noGrp="1"/>
          </p:cNvSpPr>
          <p:nvPr>
            <p:ph type="media"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/>
          <a:p>
            <a:pPr lvl="0"/>
            <a:endParaRPr lang="ru-RU" noProof="0" smtClean="0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D514A0-7FEE-4D27-BEEB-676E9A665FE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  <p:transition>
    <p:blinds dir="vert"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/>
          </p:nvPr>
        </p:nvSpPr>
        <p:spPr>
          <a:xfrm>
            <a:off x="301625" y="228600"/>
            <a:ext cx="8540750" cy="5870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Rectangle 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D0360B-C636-4FD6-B8F3-C511C86E634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5" name="Rectangle 14"/>
          <p:cNvSpPr>
            <a:spLocks noGrp="1" noChangeArrowheads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  <p:transition>
    <p:blinds dir="vert"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>
  <p:cSld name="Заголовок, объект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5613" y="273050"/>
            <a:ext cx="8226425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5613" y="1598613"/>
            <a:ext cx="4037012" cy="449738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645025" y="1598613"/>
            <a:ext cx="4037013" cy="449738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DA4DFA-0F47-4F92-A03D-0FE595380F3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  <p:transition>
    <p:blinds dir="vert"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>
  <p:cSld name="Заголовок и объект над текст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92100"/>
            <a:ext cx="8229600" cy="13843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905000"/>
            <a:ext cx="8229600" cy="198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4038600"/>
            <a:ext cx="8229600" cy="198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C34681-F711-4D6C-850C-A9317AF1B37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  <p:transition>
    <p:blinds dir="vert"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>
  <p:cSld name="Заголовок, клип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Клип 2"/>
          <p:cNvSpPr>
            <a:spLocks noGrp="1"/>
          </p:cNvSpPr>
          <p:nvPr>
            <p:ph type="clipArt"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4FE62A-8A6A-4D19-B3A9-F9E7B195D59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  <p:transition>
    <p:blinds dir="vert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F47AE0-2A1C-4A1D-BEEB-3FFDE9F38D7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  <p:transition>
    <p:blinds dir="vert"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>
  <p:cSld name="Заголовок, текст и кли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Клип 3"/>
          <p:cNvSpPr>
            <a:spLocks noGrp="1"/>
          </p:cNvSpPr>
          <p:nvPr>
            <p:ph type="clipArt"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/>
          <a:p>
            <a:pPr lvl="0"/>
            <a:endParaRPr lang="ru-RU" noProof="0" smtClean="0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FB660F-CCE8-44C6-97B8-2FD289B220D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  <p:transition>
    <p:blinds dir="vert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0655B7-3683-4197-8AB2-E7A5A06A12D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  <p:transition>
    <p:blinds dir="vert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109D08-56A6-45EB-AB01-63512BA98D0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  <p:transition>
    <p:blinds dir="vert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3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363439-BB25-4DE5-925F-14CDDE4112A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9" name="Rectangle 14"/>
          <p:cNvSpPr>
            <a:spLocks noGrp="1" noChangeArrowheads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  <p:transition>
    <p:blinds dir="vert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593830-F89D-4692-823D-D1ED9554123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5" name="Rectangle 14"/>
          <p:cNvSpPr>
            <a:spLocks noGrp="1" noChangeArrowheads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  <p:transition>
    <p:blinds dir="vert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DABC56-BC68-475C-9353-0593598EDAD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4" name="Rectangle 14"/>
          <p:cNvSpPr>
            <a:spLocks noGrp="1" noChangeArrowheads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  <p:transition>
    <p:blinds dir="vert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B71553-52A6-4AA8-B76C-CE980D68FCE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  <p:transition>
    <p:blinds dir="vert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3AB0E2-DA86-470C-B9C6-8D1D8CFDD59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  <p:transition>
    <p:blinds dir="vert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3218" name="Rectangle 2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51575"/>
            <a:ext cx="2133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93219" name="Rectangle 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6699113D-0BD7-4AF1-B69C-D768F3B7DD0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grpSp>
        <p:nvGrpSpPr>
          <p:cNvPr id="1028" name="Group 4"/>
          <p:cNvGrpSpPr>
            <a:grpSpLocks/>
          </p:cNvGrpSpPr>
          <p:nvPr/>
        </p:nvGrpSpPr>
        <p:grpSpPr bwMode="auto">
          <a:xfrm>
            <a:off x="0" y="0"/>
            <a:ext cx="9140825" cy="6850063"/>
            <a:chOff x="0" y="0"/>
            <a:chExt cx="5758" cy="4315"/>
          </a:xfrm>
        </p:grpSpPr>
        <p:grpSp>
          <p:nvGrpSpPr>
            <p:cNvPr id="1032" name="Group 5"/>
            <p:cNvGrpSpPr>
              <a:grpSpLocks/>
            </p:cNvGrpSpPr>
            <p:nvPr userDrawn="1"/>
          </p:nvGrpSpPr>
          <p:grpSpPr bwMode="auto">
            <a:xfrm>
              <a:off x="1728" y="2230"/>
              <a:ext cx="4027" cy="2085"/>
              <a:chOff x="1728" y="2230"/>
              <a:chExt cx="4027" cy="2085"/>
            </a:xfrm>
          </p:grpSpPr>
          <p:sp>
            <p:nvSpPr>
              <p:cNvPr id="393222" name="Freeform 6"/>
              <p:cNvSpPr>
                <a:spLocks/>
              </p:cNvSpPr>
              <p:nvPr/>
            </p:nvSpPr>
            <p:spPr bwMode="hidden">
              <a:xfrm>
                <a:off x="1728" y="2644"/>
                <a:ext cx="2882" cy="1671"/>
              </a:xfrm>
              <a:custGeom>
                <a:avLst/>
                <a:gdLst>
                  <a:gd name="T0" fmla="*/ 2740 w 2882"/>
                  <a:gd name="T1" fmla="*/ 528 h 1671"/>
                  <a:gd name="T2" fmla="*/ 2632 w 2882"/>
                  <a:gd name="T3" fmla="*/ 484 h 1671"/>
                  <a:gd name="T4" fmla="*/ 2480 w 2882"/>
                  <a:gd name="T5" fmla="*/ 424 h 1671"/>
                  <a:gd name="T6" fmla="*/ 2203 w 2882"/>
                  <a:gd name="T7" fmla="*/ 343 h 1671"/>
                  <a:gd name="T8" fmla="*/ 1970 w 2882"/>
                  <a:gd name="T9" fmla="*/ 277 h 1671"/>
                  <a:gd name="T10" fmla="*/ 1807 w 2882"/>
                  <a:gd name="T11" fmla="*/ 212 h 1671"/>
                  <a:gd name="T12" fmla="*/ 1693 w 2882"/>
                  <a:gd name="T13" fmla="*/ 152 h 1671"/>
                  <a:gd name="T14" fmla="*/ 1628 w 2882"/>
                  <a:gd name="T15" fmla="*/ 103 h 1671"/>
                  <a:gd name="T16" fmla="*/ 1590 w 2882"/>
                  <a:gd name="T17" fmla="*/ 60 h 1671"/>
                  <a:gd name="T18" fmla="*/ 1579 w 2882"/>
                  <a:gd name="T19" fmla="*/ 27 h 1671"/>
                  <a:gd name="T20" fmla="*/ 1585 w 2882"/>
                  <a:gd name="T21" fmla="*/ 0 h 1671"/>
                  <a:gd name="T22" fmla="*/ 1557 w 2882"/>
                  <a:gd name="T23" fmla="*/ 49 h 1671"/>
                  <a:gd name="T24" fmla="*/ 1568 w 2882"/>
                  <a:gd name="T25" fmla="*/ 98 h 1671"/>
                  <a:gd name="T26" fmla="*/ 1617 w 2882"/>
                  <a:gd name="T27" fmla="*/ 141 h 1671"/>
                  <a:gd name="T28" fmla="*/ 1688 w 2882"/>
                  <a:gd name="T29" fmla="*/ 185 h 1671"/>
                  <a:gd name="T30" fmla="*/ 1791 w 2882"/>
                  <a:gd name="T31" fmla="*/ 228 h 1671"/>
                  <a:gd name="T32" fmla="*/ 2040 w 2882"/>
                  <a:gd name="T33" fmla="*/ 310 h 1671"/>
                  <a:gd name="T34" fmla="*/ 2285 w 2882"/>
                  <a:gd name="T35" fmla="*/ 381 h 1671"/>
                  <a:gd name="T36" fmla="*/ 2464 w 2882"/>
                  <a:gd name="T37" fmla="*/ 435 h 1671"/>
                  <a:gd name="T38" fmla="*/ 2605 w 2882"/>
                  <a:gd name="T39" fmla="*/ 484 h 1671"/>
                  <a:gd name="T40" fmla="*/ 2708 w 2882"/>
                  <a:gd name="T41" fmla="*/ 528 h 1671"/>
                  <a:gd name="T42" fmla="*/ 2768 w 2882"/>
                  <a:gd name="T43" fmla="*/ 560 h 1671"/>
                  <a:gd name="T44" fmla="*/ 2795 w 2882"/>
                  <a:gd name="T45" fmla="*/ 593 h 1671"/>
                  <a:gd name="T46" fmla="*/ 2795 w 2882"/>
                  <a:gd name="T47" fmla="*/ 642 h 1671"/>
                  <a:gd name="T48" fmla="*/ 2762 w 2882"/>
                  <a:gd name="T49" fmla="*/ 691 h 1671"/>
                  <a:gd name="T50" fmla="*/ 2692 w 2882"/>
                  <a:gd name="T51" fmla="*/ 735 h 1671"/>
                  <a:gd name="T52" fmla="*/ 2589 w 2882"/>
                  <a:gd name="T53" fmla="*/ 778 h 1671"/>
                  <a:gd name="T54" fmla="*/ 2458 w 2882"/>
                  <a:gd name="T55" fmla="*/ 822 h 1671"/>
                  <a:gd name="T56" fmla="*/ 2301 w 2882"/>
                  <a:gd name="T57" fmla="*/ 865 h 1671"/>
                  <a:gd name="T58" fmla="*/ 2030 w 2882"/>
                  <a:gd name="T59" fmla="*/ 930 h 1671"/>
                  <a:gd name="T60" fmla="*/ 1606 w 2882"/>
                  <a:gd name="T61" fmla="*/ 1034 h 1671"/>
                  <a:gd name="T62" fmla="*/ 1145 w 2882"/>
                  <a:gd name="T63" fmla="*/ 1164 h 1671"/>
                  <a:gd name="T64" fmla="*/ 673 w 2882"/>
                  <a:gd name="T65" fmla="*/ 1328 h 1671"/>
                  <a:gd name="T66" fmla="*/ 217 w 2882"/>
                  <a:gd name="T67" fmla="*/ 1545 h 1671"/>
                  <a:gd name="T68" fmla="*/ 353 w 2882"/>
                  <a:gd name="T69" fmla="*/ 1671 h 1671"/>
                  <a:gd name="T70" fmla="*/ 754 w 2882"/>
                  <a:gd name="T71" fmla="*/ 1469 h 1671"/>
                  <a:gd name="T72" fmla="*/ 1145 w 2882"/>
                  <a:gd name="T73" fmla="*/ 1311 h 1671"/>
                  <a:gd name="T74" fmla="*/ 1519 w 2882"/>
                  <a:gd name="T75" fmla="*/ 1186 h 1671"/>
                  <a:gd name="T76" fmla="*/ 1861 w 2882"/>
                  <a:gd name="T77" fmla="*/ 1083 h 1671"/>
                  <a:gd name="T78" fmla="*/ 2165 w 2882"/>
                  <a:gd name="T79" fmla="*/ 1007 h 1671"/>
                  <a:gd name="T80" fmla="*/ 2426 w 2882"/>
                  <a:gd name="T81" fmla="*/ 947 h 1671"/>
                  <a:gd name="T82" fmla="*/ 2626 w 2882"/>
                  <a:gd name="T83" fmla="*/ 892 h 1671"/>
                  <a:gd name="T84" fmla="*/ 2762 w 2882"/>
                  <a:gd name="T85" fmla="*/ 838 h 1671"/>
                  <a:gd name="T86" fmla="*/ 2827 w 2882"/>
                  <a:gd name="T87" fmla="*/ 794 h 1671"/>
                  <a:gd name="T88" fmla="*/ 2865 w 2882"/>
                  <a:gd name="T89" fmla="*/ 745 h 1671"/>
                  <a:gd name="T90" fmla="*/ 2882 w 2882"/>
                  <a:gd name="T91" fmla="*/ 702 h 1671"/>
                  <a:gd name="T92" fmla="*/ 2854 w 2882"/>
                  <a:gd name="T93" fmla="*/ 620 h 1671"/>
                  <a:gd name="T94" fmla="*/ 2800 w 2882"/>
                  <a:gd name="T95" fmla="*/ 560 h 1671"/>
                  <a:gd name="T96" fmla="*/ 2773 w 2882"/>
                  <a:gd name="T97" fmla="*/ 544 h 16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2882" h="1671">
                    <a:moveTo>
                      <a:pt x="2773" y="544"/>
                    </a:moveTo>
                    <a:lnTo>
                      <a:pt x="2740" y="528"/>
                    </a:lnTo>
                    <a:lnTo>
                      <a:pt x="2692" y="506"/>
                    </a:lnTo>
                    <a:lnTo>
                      <a:pt x="2632" y="484"/>
                    </a:lnTo>
                    <a:lnTo>
                      <a:pt x="2561" y="457"/>
                    </a:lnTo>
                    <a:lnTo>
                      <a:pt x="2480" y="424"/>
                    </a:lnTo>
                    <a:lnTo>
                      <a:pt x="2388" y="397"/>
                    </a:lnTo>
                    <a:lnTo>
                      <a:pt x="2203" y="343"/>
                    </a:lnTo>
                    <a:lnTo>
                      <a:pt x="2078" y="310"/>
                    </a:lnTo>
                    <a:lnTo>
                      <a:pt x="1970" y="277"/>
                    </a:lnTo>
                    <a:lnTo>
                      <a:pt x="1878" y="245"/>
                    </a:lnTo>
                    <a:lnTo>
                      <a:pt x="1807" y="212"/>
                    </a:lnTo>
                    <a:lnTo>
                      <a:pt x="1742" y="179"/>
                    </a:lnTo>
                    <a:lnTo>
                      <a:pt x="1693" y="152"/>
                    </a:lnTo>
                    <a:lnTo>
                      <a:pt x="1655" y="125"/>
                    </a:lnTo>
                    <a:lnTo>
                      <a:pt x="1628" y="103"/>
                    </a:lnTo>
                    <a:lnTo>
                      <a:pt x="1606" y="81"/>
                    </a:lnTo>
                    <a:lnTo>
                      <a:pt x="1590" y="60"/>
                    </a:lnTo>
                    <a:lnTo>
                      <a:pt x="1585" y="43"/>
                    </a:lnTo>
                    <a:lnTo>
                      <a:pt x="1579" y="27"/>
                    </a:lnTo>
                    <a:lnTo>
                      <a:pt x="1585" y="5"/>
                    </a:lnTo>
                    <a:lnTo>
                      <a:pt x="1585" y="0"/>
                    </a:lnTo>
                    <a:lnTo>
                      <a:pt x="1568" y="27"/>
                    </a:lnTo>
                    <a:lnTo>
                      <a:pt x="1557" y="49"/>
                    </a:lnTo>
                    <a:lnTo>
                      <a:pt x="1557" y="76"/>
                    </a:lnTo>
                    <a:lnTo>
                      <a:pt x="1568" y="98"/>
                    </a:lnTo>
                    <a:lnTo>
                      <a:pt x="1590" y="120"/>
                    </a:lnTo>
                    <a:lnTo>
                      <a:pt x="1617" y="141"/>
                    </a:lnTo>
                    <a:lnTo>
                      <a:pt x="1650" y="163"/>
                    </a:lnTo>
                    <a:lnTo>
                      <a:pt x="1688" y="185"/>
                    </a:lnTo>
                    <a:lnTo>
                      <a:pt x="1737" y="207"/>
                    </a:lnTo>
                    <a:lnTo>
                      <a:pt x="1791" y="228"/>
                    </a:lnTo>
                    <a:lnTo>
                      <a:pt x="1905" y="267"/>
                    </a:lnTo>
                    <a:lnTo>
                      <a:pt x="2040" y="310"/>
                    </a:lnTo>
                    <a:lnTo>
                      <a:pt x="2182" y="348"/>
                    </a:lnTo>
                    <a:lnTo>
                      <a:pt x="2285" y="381"/>
                    </a:lnTo>
                    <a:lnTo>
                      <a:pt x="2382" y="408"/>
                    </a:lnTo>
                    <a:lnTo>
                      <a:pt x="2464" y="435"/>
                    </a:lnTo>
                    <a:lnTo>
                      <a:pt x="2540" y="462"/>
                    </a:lnTo>
                    <a:lnTo>
                      <a:pt x="2605" y="484"/>
                    </a:lnTo>
                    <a:lnTo>
                      <a:pt x="2659" y="506"/>
                    </a:lnTo>
                    <a:lnTo>
                      <a:pt x="2708" y="528"/>
                    </a:lnTo>
                    <a:lnTo>
                      <a:pt x="2740" y="544"/>
                    </a:lnTo>
                    <a:lnTo>
                      <a:pt x="2768" y="560"/>
                    </a:lnTo>
                    <a:lnTo>
                      <a:pt x="2784" y="577"/>
                    </a:lnTo>
                    <a:lnTo>
                      <a:pt x="2795" y="593"/>
                    </a:lnTo>
                    <a:lnTo>
                      <a:pt x="2800" y="615"/>
                    </a:lnTo>
                    <a:lnTo>
                      <a:pt x="2795" y="642"/>
                    </a:lnTo>
                    <a:lnTo>
                      <a:pt x="2784" y="664"/>
                    </a:lnTo>
                    <a:lnTo>
                      <a:pt x="2762" y="691"/>
                    </a:lnTo>
                    <a:lnTo>
                      <a:pt x="2730" y="713"/>
                    </a:lnTo>
                    <a:lnTo>
                      <a:pt x="2692" y="735"/>
                    </a:lnTo>
                    <a:lnTo>
                      <a:pt x="2643" y="756"/>
                    </a:lnTo>
                    <a:lnTo>
                      <a:pt x="2589" y="778"/>
                    </a:lnTo>
                    <a:lnTo>
                      <a:pt x="2529" y="800"/>
                    </a:lnTo>
                    <a:lnTo>
                      <a:pt x="2458" y="822"/>
                    </a:lnTo>
                    <a:lnTo>
                      <a:pt x="2382" y="843"/>
                    </a:lnTo>
                    <a:lnTo>
                      <a:pt x="2301" y="865"/>
                    </a:lnTo>
                    <a:lnTo>
                      <a:pt x="2214" y="887"/>
                    </a:lnTo>
                    <a:lnTo>
                      <a:pt x="2030" y="930"/>
                    </a:lnTo>
                    <a:lnTo>
                      <a:pt x="1823" y="979"/>
                    </a:lnTo>
                    <a:lnTo>
                      <a:pt x="1606" y="1034"/>
                    </a:lnTo>
                    <a:lnTo>
                      <a:pt x="1378" y="1094"/>
                    </a:lnTo>
                    <a:lnTo>
                      <a:pt x="1145" y="1164"/>
                    </a:lnTo>
                    <a:lnTo>
                      <a:pt x="912" y="1241"/>
                    </a:lnTo>
                    <a:lnTo>
                      <a:pt x="673" y="1328"/>
                    </a:lnTo>
                    <a:lnTo>
                      <a:pt x="440" y="1431"/>
                    </a:lnTo>
                    <a:lnTo>
                      <a:pt x="217" y="1545"/>
                    </a:lnTo>
                    <a:lnTo>
                      <a:pt x="0" y="1671"/>
                    </a:lnTo>
                    <a:lnTo>
                      <a:pt x="353" y="1671"/>
                    </a:lnTo>
                    <a:lnTo>
                      <a:pt x="554" y="1567"/>
                    </a:lnTo>
                    <a:lnTo>
                      <a:pt x="754" y="1469"/>
                    </a:lnTo>
                    <a:lnTo>
                      <a:pt x="955" y="1388"/>
                    </a:lnTo>
                    <a:lnTo>
                      <a:pt x="1145" y="1311"/>
                    </a:lnTo>
                    <a:lnTo>
                      <a:pt x="1335" y="1241"/>
                    </a:lnTo>
                    <a:lnTo>
                      <a:pt x="1519" y="1186"/>
                    </a:lnTo>
                    <a:lnTo>
                      <a:pt x="1693" y="1132"/>
                    </a:lnTo>
                    <a:lnTo>
                      <a:pt x="1861" y="1083"/>
                    </a:lnTo>
                    <a:lnTo>
                      <a:pt x="2019" y="1045"/>
                    </a:lnTo>
                    <a:lnTo>
                      <a:pt x="2165" y="1007"/>
                    </a:lnTo>
                    <a:lnTo>
                      <a:pt x="2301" y="974"/>
                    </a:lnTo>
                    <a:lnTo>
                      <a:pt x="2426" y="947"/>
                    </a:lnTo>
                    <a:lnTo>
                      <a:pt x="2534" y="914"/>
                    </a:lnTo>
                    <a:lnTo>
                      <a:pt x="2626" y="892"/>
                    </a:lnTo>
                    <a:lnTo>
                      <a:pt x="2702" y="865"/>
                    </a:lnTo>
                    <a:lnTo>
                      <a:pt x="2762" y="838"/>
                    </a:lnTo>
                    <a:lnTo>
                      <a:pt x="2800" y="816"/>
                    </a:lnTo>
                    <a:lnTo>
                      <a:pt x="2827" y="794"/>
                    </a:lnTo>
                    <a:lnTo>
                      <a:pt x="2849" y="767"/>
                    </a:lnTo>
                    <a:lnTo>
                      <a:pt x="2865" y="745"/>
                    </a:lnTo>
                    <a:lnTo>
                      <a:pt x="2876" y="724"/>
                    </a:lnTo>
                    <a:lnTo>
                      <a:pt x="2882" y="702"/>
                    </a:lnTo>
                    <a:lnTo>
                      <a:pt x="2876" y="658"/>
                    </a:lnTo>
                    <a:lnTo>
                      <a:pt x="2854" y="620"/>
                    </a:lnTo>
                    <a:lnTo>
                      <a:pt x="2833" y="588"/>
                    </a:lnTo>
                    <a:lnTo>
                      <a:pt x="2800" y="560"/>
                    </a:lnTo>
                    <a:lnTo>
                      <a:pt x="2773" y="544"/>
                    </a:lnTo>
                    <a:lnTo>
                      <a:pt x="2773" y="54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>
                <a:noFill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93223" name="Freeform 7"/>
              <p:cNvSpPr>
                <a:spLocks/>
              </p:cNvSpPr>
              <p:nvPr/>
            </p:nvSpPr>
            <p:spPr bwMode="hidden">
              <a:xfrm>
                <a:off x="4170" y="2671"/>
                <a:ext cx="1259" cy="811"/>
              </a:xfrm>
              <a:custGeom>
                <a:avLst/>
                <a:gdLst>
                  <a:gd name="T0" fmla="*/ 1259 w 1259"/>
                  <a:gd name="T1" fmla="*/ 615 h 811"/>
                  <a:gd name="T2" fmla="*/ 1248 w 1259"/>
                  <a:gd name="T3" fmla="*/ 588 h 811"/>
                  <a:gd name="T4" fmla="*/ 1237 w 1259"/>
                  <a:gd name="T5" fmla="*/ 566 h 811"/>
                  <a:gd name="T6" fmla="*/ 1216 w 1259"/>
                  <a:gd name="T7" fmla="*/ 539 h 811"/>
                  <a:gd name="T8" fmla="*/ 1188 w 1259"/>
                  <a:gd name="T9" fmla="*/ 517 h 811"/>
                  <a:gd name="T10" fmla="*/ 1123 w 1259"/>
                  <a:gd name="T11" fmla="*/ 479 h 811"/>
                  <a:gd name="T12" fmla="*/ 1042 w 1259"/>
                  <a:gd name="T13" fmla="*/ 441 h 811"/>
                  <a:gd name="T14" fmla="*/ 944 w 1259"/>
                  <a:gd name="T15" fmla="*/ 408 h 811"/>
                  <a:gd name="T16" fmla="*/ 841 w 1259"/>
                  <a:gd name="T17" fmla="*/ 381 h 811"/>
                  <a:gd name="T18" fmla="*/ 727 w 1259"/>
                  <a:gd name="T19" fmla="*/ 348 h 811"/>
                  <a:gd name="T20" fmla="*/ 613 w 1259"/>
                  <a:gd name="T21" fmla="*/ 321 h 811"/>
                  <a:gd name="T22" fmla="*/ 499 w 1259"/>
                  <a:gd name="T23" fmla="*/ 294 h 811"/>
                  <a:gd name="T24" fmla="*/ 391 w 1259"/>
                  <a:gd name="T25" fmla="*/ 261 h 811"/>
                  <a:gd name="T26" fmla="*/ 288 w 1259"/>
                  <a:gd name="T27" fmla="*/ 229 h 811"/>
                  <a:gd name="T28" fmla="*/ 195 w 1259"/>
                  <a:gd name="T29" fmla="*/ 196 h 811"/>
                  <a:gd name="T30" fmla="*/ 119 w 1259"/>
                  <a:gd name="T31" fmla="*/ 152 h 811"/>
                  <a:gd name="T32" fmla="*/ 54 w 1259"/>
                  <a:gd name="T33" fmla="*/ 109 h 811"/>
                  <a:gd name="T34" fmla="*/ 33 w 1259"/>
                  <a:gd name="T35" fmla="*/ 87 h 811"/>
                  <a:gd name="T36" fmla="*/ 16 w 1259"/>
                  <a:gd name="T37" fmla="*/ 60 h 811"/>
                  <a:gd name="T38" fmla="*/ 5 w 1259"/>
                  <a:gd name="T39" fmla="*/ 33 h 811"/>
                  <a:gd name="T40" fmla="*/ 0 w 1259"/>
                  <a:gd name="T41" fmla="*/ 0 h 811"/>
                  <a:gd name="T42" fmla="*/ 0 w 1259"/>
                  <a:gd name="T43" fmla="*/ 6 h 811"/>
                  <a:gd name="T44" fmla="*/ 0 w 1259"/>
                  <a:gd name="T45" fmla="*/ 11 h 811"/>
                  <a:gd name="T46" fmla="*/ 0 w 1259"/>
                  <a:gd name="T47" fmla="*/ 38 h 811"/>
                  <a:gd name="T48" fmla="*/ 5 w 1259"/>
                  <a:gd name="T49" fmla="*/ 60 h 811"/>
                  <a:gd name="T50" fmla="*/ 16 w 1259"/>
                  <a:gd name="T51" fmla="*/ 87 h 811"/>
                  <a:gd name="T52" fmla="*/ 33 w 1259"/>
                  <a:gd name="T53" fmla="*/ 114 h 811"/>
                  <a:gd name="T54" fmla="*/ 54 w 1259"/>
                  <a:gd name="T55" fmla="*/ 142 h 811"/>
                  <a:gd name="T56" fmla="*/ 87 w 1259"/>
                  <a:gd name="T57" fmla="*/ 174 h 811"/>
                  <a:gd name="T58" fmla="*/ 125 w 1259"/>
                  <a:gd name="T59" fmla="*/ 207 h 811"/>
                  <a:gd name="T60" fmla="*/ 179 w 1259"/>
                  <a:gd name="T61" fmla="*/ 240 h 811"/>
                  <a:gd name="T62" fmla="*/ 244 w 1259"/>
                  <a:gd name="T63" fmla="*/ 278 h 811"/>
                  <a:gd name="T64" fmla="*/ 326 w 1259"/>
                  <a:gd name="T65" fmla="*/ 310 h 811"/>
                  <a:gd name="T66" fmla="*/ 418 w 1259"/>
                  <a:gd name="T67" fmla="*/ 348 h 811"/>
                  <a:gd name="T68" fmla="*/ 526 w 1259"/>
                  <a:gd name="T69" fmla="*/ 381 h 811"/>
                  <a:gd name="T70" fmla="*/ 657 w 1259"/>
                  <a:gd name="T71" fmla="*/ 414 h 811"/>
                  <a:gd name="T72" fmla="*/ 749 w 1259"/>
                  <a:gd name="T73" fmla="*/ 435 h 811"/>
                  <a:gd name="T74" fmla="*/ 830 w 1259"/>
                  <a:gd name="T75" fmla="*/ 463 h 811"/>
                  <a:gd name="T76" fmla="*/ 901 w 1259"/>
                  <a:gd name="T77" fmla="*/ 490 h 811"/>
                  <a:gd name="T78" fmla="*/ 966 w 1259"/>
                  <a:gd name="T79" fmla="*/ 512 h 811"/>
                  <a:gd name="T80" fmla="*/ 1015 w 1259"/>
                  <a:gd name="T81" fmla="*/ 539 h 811"/>
                  <a:gd name="T82" fmla="*/ 1053 w 1259"/>
                  <a:gd name="T83" fmla="*/ 566 h 811"/>
                  <a:gd name="T84" fmla="*/ 1080 w 1259"/>
                  <a:gd name="T85" fmla="*/ 593 h 811"/>
                  <a:gd name="T86" fmla="*/ 1102 w 1259"/>
                  <a:gd name="T87" fmla="*/ 620 h 811"/>
                  <a:gd name="T88" fmla="*/ 1112 w 1259"/>
                  <a:gd name="T89" fmla="*/ 648 h 811"/>
                  <a:gd name="T90" fmla="*/ 1118 w 1259"/>
                  <a:gd name="T91" fmla="*/ 675 h 811"/>
                  <a:gd name="T92" fmla="*/ 1112 w 1259"/>
                  <a:gd name="T93" fmla="*/ 697 h 811"/>
                  <a:gd name="T94" fmla="*/ 1096 w 1259"/>
                  <a:gd name="T95" fmla="*/ 724 h 811"/>
                  <a:gd name="T96" fmla="*/ 1080 w 1259"/>
                  <a:gd name="T97" fmla="*/ 746 h 811"/>
                  <a:gd name="T98" fmla="*/ 1053 w 1259"/>
                  <a:gd name="T99" fmla="*/ 767 h 811"/>
                  <a:gd name="T100" fmla="*/ 1015 w 1259"/>
                  <a:gd name="T101" fmla="*/ 789 h 811"/>
                  <a:gd name="T102" fmla="*/ 977 w 1259"/>
                  <a:gd name="T103" fmla="*/ 811 h 811"/>
                  <a:gd name="T104" fmla="*/ 1047 w 1259"/>
                  <a:gd name="T105" fmla="*/ 789 h 811"/>
                  <a:gd name="T106" fmla="*/ 1107 w 1259"/>
                  <a:gd name="T107" fmla="*/ 767 h 811"/>
                  <a:gd name="T108" fmla="*/ 1156 w 1259"/>
                  <a:gd name="T109" fmla="*/ 746 h 811"/>
                  <a:gd name="T110" fmla="*/ 1199 w 1259"/>
                  <a:gd name="T111" fmla="*/ 724 h 811"/>
                  <a:gd name="T112" fmla="*/ 1226 w 1259"/>
                  <a:gd name="T113" fmla="*/ 702 h 811"/>
                  <a:gd name="T114" fmla="*/ 1248 w 1259"/>
                  <a:gd name="T115" fmla="*/ 675 h 811"/>
                  <a:gd name="T116" fmla="*/ 1259 w 1259"/>
                  <a:gd name="T117" fmla="*/ 648 h 811"/>
                  <a:gd name="T118" fmla="*/ 1259 w 1259"/>
                  <a:gd name="T119" fmla="*/ 615 h 811"/>
                  <a:gd name="T120" fmla="*/ 1259 w 1259"/>
                  <a:gd name="T121" fmla="*/ 615 h 8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1259" h="811">
                    <a:moveTo>
                      <a:pt x="1259" y="615"/>
                    </a:moveTo>
                    <a:lnTo>
                      <a:pt x="1248" y="588"/>
                    </a:lnTo>
                    <a:lnTo>
                      <a:pt x="1237" y="566"/>
                    </a:lnTo>
                    <a:lnTo>
                      <a:pt x="1216" y="539"/>
                    </a:lnTo>
                    <a:lnTo>
                      <a:pt x="1188" y="517"/>
                    </a:lnTo>
                    <a:lnTo>
                      <a:pt x="1123" y="479"/>
                    </a:lnTo>
                    <a:lnTo>
                      <a:pt x="1042" y="441"/>
                    </a:lnTo>
                    <a:lnTo>
                      <a:pt x="944" y="408"/>
                    </a:lnTo>
                    <a:lnTo>
                      <a:pt x="841" y="381"/>
                    </a:lnTo>
                    <a:lnTo>
                      <a:pt x="727" y="348"/>
                    </a:lnTo>
                    <a:lnTo>
                      <a:pt x="613" y="321"/>
                    </a:lnTo>
                    <a:lnTo>
                      <a:pt x="499" y="294"/>
                    </a:lnTo>
                    <a:lnTo>
                      <a:pt x="391" y="261"/>
                    </a:lnTo>
                    <a:lnTo>
                      <a:pt x="288" y="229"/>
                    </a:lnTo>
                    <a:lnTo>
                      <a:pt x="195" y="196"/>
                    </a:lnTo>
                    <a:lnTo>
                      <a:pt x="119" y="152"/>
                    </a:lnTo>
                    <a:lnTo>
                      <a:pt x="54" y="109"/>
                    </a:lnTo>
                    <a:lnTo>
                      <a:pt x="33" y="87"/>
                    </a:lnTo>
                    <a:lnTo>
                      <a:pt x="16" y="60"/>
                    </a:lnTo>
                    <a:lnTo>
                      <a:pt x="5" y="33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11"/>
                    </a:lnTo>
                    <a:lnTo>
                      <a:pt x="0" y="38"/>
                    </a:lnTo>
                    <a:lnTo>
                      <a:pt x="5" y="60"/>
                    </a:lnTo>
                    <a:lnTo>
                      <a:pt x="16" y="87"/>
                    </a:lnTo>
                    <a:lnTo>
                      <a:pt x="33" y="114"/>
                    </a:lnTo>
                    <a:lnTo>
                      <a:pt x="54" y="142"/>
                    </a:lnTo>
                    <a:lnTo>
                      <a:pt x="87" y="174"/>
                    </a:lnTo>
                    <a:lnTo>
                      <a:pt x="125" y="207"/>
                    </a:lnTo>
                    <a:lnTo>
                      <a:pt x="179" y="240"/>
                    </a:lnTo>
                    <a:lnTo>
                      <a:pt x="244" y="278"/>
                    </a:lnTo>
                    <a:lnTo>
                      <a:pt x="326" y="310"/>
                    </a:lnTo>
                    <a:lnTo>
                      <a:pt x="418" y="348"/>
                    </a:lnTo>
                    <a:lnTo>
                      <a:pt x="526" y="381"/>
                    </a:lnTo>
                    <a:lnTo>
                      <a:pt x="657" y="414"/>
                    </a:lnTo>
                    <a:lnTo>
                      <a:pt x="749" y="435"/>
                    </a:lnTo>
                    <a:lnTo>
                      <a:pt x="830" y="463"/>
                    </a:lnTo>
                    <a:lnTo>
                      <a:pt x="901" y="490"/>
                    </a:lnTo>
                    <a:lnTo>
                      <a:pt x="966" y="512"/>
                    </a:lnTo>
                    <a:lnTo>
                      <a:pt x="1015" y="539"/>
                    </a:lnTo>
                    <a:lnTo>
                      <a:pt x="1053" y="566"/>
                    </a:lnTo>
                    <a:lnTo>
                      <a:pt x="1080" y="593"/>
                    </a:lnTo>
                    <a:lnTo>
                      <a:pt x="1102" y="620"/>
                    </a:lnTo>
                    <a:lnTo>
                      <a:pt x="1112" y="648"/>
                    </a:lnTo>
                    <a:lnTo>
                      <a:pt x="1118" y="675"/>
                    </a:lnTo>
                    <a:lnTo>
                      <a:pt x="1112" y="697"/>
                    </a:lnTo>
                    <a:lnTo>
                      <a:pt x="1096" y="724"/>
                    </a:lnTo>
                    <a:lnTo>
                      <a:pt x="1080" y="746"/>
                    </a:lnTo>
                    <a:lnTo>
                      <a:pt x="1053" y="767"/>
                    </a:lnTo>
                    <a:lnTo>
                      <a:pt x="1015" y="789"/>
                    </a:lnTo>
                    <a:lnTo>
                      <a:pt x="977" y="811"/>
                    </a:lnTo>
                    <a:lnTo>
                      <a:pt x="1047" y="789"/>
                    </a:lnTo>
                    <a:lnTo>
                      <a:pt x="1107" y="767"/>
                    </a:lnTo>
                    <a:lnTo>
                      <a:pt x="1156" y="746"/>
                    </a:lnTo>
                    <a:lnTo>
                      <a:pt x="1199" y="724"/>
                    </a:lnTo>
                    <a:lnTo>
                      <a:pt x="1226" y="702"/>
                    </a:lnTo>
                    <a:lnTo>
                      <a:pt x="1248" y="675"/>
                    </a:lnTo>
                    <a:lnTo>
                      <a:pt x="1259" y="648"/>
                    </a:lnTo>
                    <a:lnTo>
                      <a:pt x="1259" y="615"/>
                    </a:lnTo>
                    <a:lnTo>
                      <a:pt x="1259" y="61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>
                <a:noFill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93224" name="Freeform 8"/>
              <p:cNvSpPr>
                <a:spLocks/>
              </p:cNvSpPr>
              <p:nvPr/>
            </p:nvSpPr>
            <p:spPr bwMode="hidden">
              <a:xfrm>
                <a:off x="2900" y="3346"/>
                <a:ext cx="2849" cy="969"/>
              </a:xfrm>
              <a:custGeom>
                <a:avLst/>
                <a:gdLst>
                  <a:gd name="T0" fmla="*/ 92 w 2849"/>
                  <a:gd name="T1" fmla="*/ 958 h 969"/>
                  <a:gd name="T2" fmla="*/ 0 w 2849"/>
                  <a:gd name="T3" fmla="*/ 969 h 969"/>
                  <a:gd name="T4" fmla="*/ 391 w 2849"/>
                  <a:gd name="T5" fmla="*/ 969 h 969"/>
                  <a:gd name="T6" fmla="*/ 434 w 2849"/>
                  <a:gd name="T7" fmla="*/ 947 h 969"/>
                  <a:gd name="T8" fmla="*/ 483 w 2849"/>
                  <a:gd name="T9" fmla="*/ 914 h 969"/>
                  <a:gd name="T10" fmla="*/ 554 w 2849"/>
                  <a:gd name="T11" fmla="*/ 876 h 969"/>
                  <a:gd name="T12" fmla="*/ 635 w 2849"/>
                  <a:gd name="T13" fmla="*/ 838 h 969"/>
                  <a:gd name="T14" fmla="*/ 727 w 2849"/>
                  <a:gd name="T15" fmla="*/ 794 h 969"/>
                  <a:gd name="T16" fmla="*/ 836 w 2849"/>
                  <a:gd name="T17" fmla="*/ 745 h 969"/>
                  <a:gd name="T18" fmla="*/ 961 w 2849"/>
                  <a:gd name="T19" fmla="*/ 696 h 969"/>
                  <a:gd name="T20" fmla="*/ 1102 w 2849"/>
                  <a:gd name="T21" fmla="*/ 642 h 969"/>
                  <a:gd name="T22" fmla="*/ 1259 w 2849"/>
                  <a:gd name="T23" fmla="*/ 582 h 969"/>
                  <a:gd name="T24" fmla="*/ 1433 w 2849"/>
                  <a:gd name="T25" fmla="*/ 522 h 969"/>
                  <a:gd name="T26" fmla="*/ 1623 w 2849"/>
                  <a:gd name="T27" fmla="*/ 462 h 969"/>
                  <a:gd name="T28" fmla="*/ 1829 w 2849"/>
                  <a:gd name="T29" fmla="*/ 403 h 969"/>
                  <a:gd name="T30" fmla="*/ 2057 w 2849"/>
                  <a:gd name="T31" fmla="*/ 343 h 969"/>
                  <a:gd name="T32" fmla="*/ 2301 w 2849"/>
                  <a:gd name="T33" fmla="*/ 283 h 969"/>
                  <a:gd name="T34" fmla="*/ 2567 w 2849"/>
                  <a:gd name="T35" fmla="*/ 223 h 969"/>
                  <a:gd name="T36" fmla="*/ 2849 w 2849"/>
                  <a:gd name="T37" fmla="*/ 163 h 969"/>
                  <a:gd name="T38" fmla="*/ 2849 w 2849"/>
                  <a:gd name="T39" fmla="*/ 0 h 969"/>
                  <a:gd name="T40" fmla="*/ 2817 w 2849"/>
                  <a:gd name="T41" fmla="*/ 16 h 969"/>
                  <a:gd name="T42" fmla="*/ 2773 w 2849"/>
                  <a:gd name="T43" fmla="*/ 33 h 969"/>
                  <a:gd name="T44" fmla="*/ 2719 w 2849"/>
                  <a:gd name="T45" fmla="*/ 54 h 969"/>
                  <a:gd name="T46" fmla="*/ 2648 w 2849"/>
                  <a:gd name="T47" fmla="*/ 76 h 969"/>
                  <a:gd name="T48" fmla="*/ 2572 w 2849"/>
                  <a:gd name="T49" fmla="*/ 98 h 969"/>
                  <a:gd name="T50" fmla="*/ 2491 w 2849"/>
                  <a:gd name="T51" fmla="*/ 120 h 969"/>
                  <a:gd name="T52" fmla="*/ 2399 w 2849"/>
                  <a:gd name="T53" fmla="*/ 147 h 969"/>
                  <a:gd name="T54" fmla="*/ 2301 w 2849"/>
                  <a:gd name="T55" fmla="*/ 169 h 969"/>
                  <a:gd name="T56" fmla="*/ 2095 w 2849"/>
                  <a:gd name="T57" fmla="*/ 223 h 969"/>
                  <a:gd name="T58" fmla="*/ 1889 w 2849"/>
                  <a:gd name="T59" fmla="*/ 277 h 969"/>
                  <a:gd name="T60" fmla="*/ 1688 w 2849"/>
                  <a:gd name="T61" fmla="*/ 326 h 969"/>
                  <a:gd name="T62" fmla="*/ 1590 w 2849"/>
                  <a:gd name="T63" fmla="*/ 354 h 969"/>
                  <a:gd name="T64" fmla="*/ 1503 w 2849"/>
                  <a:gd name="T65" fmla="*/ 381 h 969"/>
                  <a:gd name="T66" fmla="*/ 1107 w 2849"/>
                  <a:gd name="T67" fmla="*/ 506 h 969"/>
                  <a:gd name="T68" fmla="*/ 912 w 2849"/>
                  <a:gd name="T69" fmla="*/ 577 h 969"/>
                  <a:gd name="T70" fmla="*/ 727 w 2849"/>
                  <a:gd name="T71" fmla="*/ 647 h 969"/>
                  <a:gd name="T72" fmla="*/ 548 w 2849"/>
                  <a:gd name="T73" fmla="*/ 718 h 969"/>
                  <a:gd name="T74" fmla="*/ 380 w 2849"/>
                  <a:gd name="T75" fmla="*/ 794 h 969"/>
                  <a:gd name="T76" fmla="*/ 228 w 2849"/>
                  <a:gd name="T77" fmla="*/ 876 h 969"/>
                  <a:gd name="T78" fmla="*/ 92 w 2849"/>
                  <a:gd name="T79" fmla="*/ 958 h 969"/>
                  <a:gd name="T80" fmla="*/ 92 w 2849"/>
                  <a:gd name="T81" fmla="*/ 958 h 9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2849" h="969">
                    <a:moveTo>
                      <a:pt x="92" y="958"/>
                    </a:moveTo>
                    <a:lnTo>
                      <a:pt x="0" y="969"/>
                    </a:lnTo>
                    <a:lnTo>
                      <a:pt x="391" y="969"/>
                    </a:lnTo>
                    <a:lnTo>
                      <a:pt x="434" y="947"/>
                    </a:lnTo>
                    <a:lnTo>
                      <a:pt x="483" y="914"/>
                    </a:lnTo>
                    <a:lnTo>
                      <a:pt x="554" y="876"/>
                    </a:lnTo>
                    <a:lnTo>
                      <a:pt x="635" y="838"/>
                    </a:lnTo>
                    <a:lnTo>
                      <a:pt x="727" y="794"/>
                    </a:lnTo>
                    <a:lnTo>
                      <a:pt x="836" y="745"/>
                    </a:lnTo>
                    <a:lnTo>
                      <a:pt x="961" y="696"/>
                    </a:lnTo>
                    <a:lnTo>
                      <a:pt x="1102" y="642"/>
                    </a:lnTo>
                    <a:lnTo>
                      <a:pt x="1259" y="582"/>
                    </a:lnTo>
                    <a:lnTo>
                      <a:pt x="1433" y="522"/>
                    </a:lnTo>
                    <a:lnTo>
                      <a:pt x="1623" y="462"/>
                    </a:lnTo>
                    <a:lnTo>
                      <a:pt x="1829" y="403"/>
                    </a:lnTo>
                    <a:lnTo>
                      <a:pt x="2057" y="343"/>
                    </a:lnTo>
                    <a:lnTo>
                      <a:pt x="2301" y="283"/>
                    </a:lnTo>
                    <a:lnTo>
                      <a:pt x="2567" y="223"/>
                    </a:lnTo>
                    <a:lnTo>
                      <a:pt x="2849" y="163"/>
                    </a:lnTo>
                    <a:lnTo>
                      <a:pt x="2849" y="0"/>
                    </a:lnTo>
                    <a:lnTo>
                      <a:pt x="2817" y="16"/>
                    </a:lnTo>
                    <a:lnTo>
                      <a:pt x="2773" y="33"/>
                    </a:lnTo>
                    <a:lnTo>
                      <a:pt x="2719" y="54"/>
                    </a:lnTo>
                    <a:lnTo>
                      <a:pt x="2648" y="76"/>
                    </a:lnTo>
                    <a:lnTo>
                      <a:pt x="2572" y="98"/>
                    </a:lnTo>
                    <a:lnTo>
                      <a:pt x="2491" y="120"/>
                    </a:lnTo>
                    <a:lnTo>
                      <a:pt x="2399" y="147"/>
                    </a:lnTo>
                    <a:lnTo>
                      <a:pt x="2301" y="169"/>
                    </a:lnTo>
                    <a:lnTo>
                      <a:pt x="2095" y="223"/>
                    </a:lnTo>
                    <a:lnTo>
                      <a:pt x="1889" y="277"/>
                    </a:lnTo>
                    <a:lnTo>
                      <a:pt x="1688" y="326"/>
                    </a:lnTo>
                    <a:lnTo>
                      <a:pt x="1590" y="354"/>
                    </a:lnTo>
                    <a:lnTo>
                      <a:pt x="1503" y="381"/>
                    </a:lnTo>
                    <a:lnTo>
                      <a:pt x="1107" y="506"/>
                    </a:lnTo>
                    <a:lnTo>
                      <a:pt x="912" y="577"/>
                    </a:lnTo>
                    <a:lnTo>
                      <a:pt x="727" y="647"/>
                    </a:lnTo>
                    <a:lnTo>
                      <a:pt x="548" y="718"/>
                    </a:lnTo>
                    <a:lnTo>
                      <a:pt x="380" y="794"/>
                    </a:lnTo>
                    <a:lnTo>
                      <a:pt x="228" y="876"/>
                    </a:lnTo>
                    <a:lnTo>
                      <a:pt x="92" y="958"/>
                    </a:lnTo>
                    <a:lnTo>
                      <a:pt x="92" y="95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1961"/>
                      <a:invGamma/>
                    </a:schemeClr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038" name="Freeform 9"/>
              <p:cNvSpPr>
                <a:spLocks/>
              </p:cNvSpPr>
              <p:nvPr/>
            </p:nvSpPr>
            <p:spPr bwMode="hidden">
              <a:xfrm>
                <a:off x="2748" y="2230"/>
                <a:ext cx="3007" cy="2085"/>
              </a:xfrm>
              <a:custGeom>
                <a:avLst/>
                <a:gdLst>
                  <a:gd name="T0" fmla="*/ 1433 w 3007"/>
                  <a:gd name="T1" fmla="*/ 474 h 2085"/>
                  <a:gd name="T2" fmla="*/ 1460 w 3007"/>
                  <a:gd name="T3" fmla="*/ 528 h 2085"/>
                  <a:gd name="T4" fmla="*/ 1541 w 3007"/>
                  <a:gd name="T5" fmla="*/ 593 h 2085"/>
                  <a:gd name="T6" fmla="*/ 1715 w 3007"/>
                  <a:gd name="T7" fmla="*/ 670 h 2085"/>
                  <a:gd name="T8" fmla="*/ 1927 w 3007"/>
                  <a:gd name="T9" fmla="*/ 735 h 2085"/>
                  <a:gd name="T10" fmla="*/ 2155 w 3007"/>
                  <a:gd name="T11" fmla="*/ 789 h 2085"/>
                  <a:gd name="T12" fmla="*/ 2372 w 3007"/>
                  <a:gd name="T13" fmla="*/ 849 h 2085"/>
                  <a:gd name="T14" fmla="*/ 2551 w 3007"/>
                  <a:gd name="T15" fmla="*/ 920 h 2085"/>
                  <a:gd name="T16" fmla="*/ 2638 w 3007"/>
                  <a:gd name="T17" fmla="*/ 980 h 2085"/>
                  <a:gd name="T18" fmla="*/ 2676 w 3007"/>
                  <a:gd name="T19" fmla="*/ 1029 h 2085"/>
                  <a:gd name="T20" fmla="*/ 2681 w 3007"/>
                  <a:gd name="T21" fmla="*/ 1083 h 2085"/>
                  <a:gd name="T22" fmla="*/ 2665 w 3007"/>
                  <a:gd name="T23" fmla="*/ 1127 h 2085"/>
                  <a:gd name="T24" fmla="*/ 2616 w 3007"/>
                  <a:gd name="T25" fmla="*/ 1170 h 2085"/>
                  <a:gd name="T26" fmla="*/ 2545 w 3007"/>
                  <a:gd name="T27" fmla="*/ 1208 h 2085"/>
                  <a:gd name="T28" fmla="*/ 2448 w 3007"/>
                  <a:gd name="T29" fmla="*/ 1241 h 2085"/>
                  <a:gd name="T30" fmla="*/ 2328 w 3007"/>
                  <a:gd name="T31" fmla="*/ 1274 h 2085"/>
                  <a:gd name="T32" fmla="*/ 2106 w 3007"/>
                  <a:gd name="T33" fmla="*/ 1328 h 2085"/>
                  <a:gd name="T34" fmla="*/ 1742 w 3007"/>
                  <a:gd name="T35" fmla="*/ 1421 h 2085"/>
                  <a:gd name="T36" fmla="*/ 1308 w 3007"/>
                  <a:gd name="T37" fmla="*/ 1540 h 2085"/>
                  <a:gd name="T38" fmla="*/ 820 w 3007"/>
                  <a:gd name="T39" fmla="*/ 1709 h 2085"/>
                  <a:gd name="T40" fmla="*/ 282 w 3007"/>
                  <a:gd name="T41" fmla="*/ 1943 h 2085"/>
                  <a:gd name="T42" fmla="*/ 152 w 3007"/>
                  <a:gd name="T43" fmla="*/ 2085 h 2085"/>
                  <a:gd name="T44" fmla="*/ 386 w 3007"/>
                  <a:gd name="T45" fmla="*/ 1992 h 2085"/>
                  <a:gd name="T46" fmla="*/ 700 w 3007"/>
                  <a:gd name="T47" fmla="*/ 1834 h 2085"/>
                  <a:gd name="T48" fmla="*/ 1064 w 3007"/>
                  <a:gd name="T49" fmla="*/ 1693 h 2085"/>
                  <a:gd name="T50" fmla="*/ 1661 w 3007"/>
                  <a:gd name="T51" fmla="*/ 1497 h 2085"/>
                  <a:gd name="T52" fmla="*/ 1845 w 3007"/>
                  <a:gd name="T53" fmla="*/ 1442 h 2085"/>
                  <a:gd name="T54" fmla="*/ 2252 w 3007"/>
                  <a:gd name="T55" fmla="*/ 1339 h 2085"/>
                  <a:gd name="T56" fmla="*/ 2551 w 3007"/>
                  <a:gd name="T57" fmla="*/ 1263 h 2085"/>
                  <a:gd name="T58" fmla="*/ 2730 w 3007"/>
                  <a:gd name="T59" fmla="*/ 1214 h 2085"/>
                  <a:gd name="T60" fmla="*/ 2876 w 3007"/>
                  <a:gd name="T61" fmla="*/ 1170 h 2085"/>
                  <a:gd name="T62" fmla="*/ 2974 w 3007"/>
                  <a:gd name="T63" fmla="*/ 1132 h 2085"/>
                  <a:gd name="T64" fmla="*/ 3007 w 3007"/>
                  <a:gd name="T65" fmla="*/ 871 h 2085"/>
                  <a:gd name="T66" fmla="*/ 2860 w 3007"/>
                  <a:gd name="T67" fmla="*/ 844 h 2085"/>
                  <a:gd name="T68" fmla="*/ 2670 w 3007"/>
                  <a:gd name="T69" fmla="*/ 806 h 2085"/>
                  <a:gd name="T70" fmla="*/ 2458 w 3007"/>
                  <a:gd name="T71" fmla="*/ 757 h 2085"/>
                  <a:gd name="T72" fmla="*/ 2138 w 3007"/>
                  <a:gd name="T73" fmla="*/ 670 h 2085"/>
                  <a:gd name="T74" fmla="*/ 1959 w 3007"/>
                  <a:gd name="T75" fmla="*/ 604 h 2085"/>
                  <a:gd name="T76" fmla="*/ 1824 w 3007"/>
                  <a:gd name="T77" fmla="*/ 534 h 2085"/>
                  <a:gd name="T78" fmla="*/ 1769 w 3007"/>
                  <a:gd name="T79" fmla="*/ 474 h 2085"/>
                  <a:gd name="T80" fmla="*/ 1753 w 3007"/>
                  <a:gd name="T81" fmla="*/ 436 h 2085"/>
                  <a:gd name="T82" fmla="*/ 1780 w 3007"/>
                  <a:gd name="T83" fmla="*/ 381 h 2085"/>
                  <a:gd name="T84" fmla="*/ 1862 w 3007"/>
                  <a:gd name="T85" fmla="*/ 316 h 2085"/>
                  <a:gd name="T86" fmla="*/ 1986 w 3007"/>
                  <a:gd name="T87" fmla="*/ 267 h 2085"/>
                  <a:gd name="T88" fmla="*/ 2149 w 3007"/>
                  <a:gd name="T89" fmla="*/ 229 h 2085"/>
                  <a:gd name="T90" fmla="*/ 2431 w 3007"/>
                  <a:gd name="T91" fmla="*/ 180 h 2085"/>
                  <a:gd name="T92" fmla="*/ 2827 w 3007"/>
                  <a:gd name="T93" fmla="*/ 125 h 2085"/>
                  <a:gd name="T94" fmla="*/ 3007 w 3007"/>
                  <a:gd name="T95" fmla="*/ 87 h 2085"/>
                  <a:gd name="T96" fmla="*/ 2909 w 3007"/>
                  <a:gd name="T97" fmla="*/ 22 h 2085"/>
                  <a:gd name="T98" fmla="*/ 2676 w 3007"/>
                  <a:gd name="T99" fmla="*/ 66 h 2085"/>
                  <a:gd name="T100" fmla="*/ 2285 w 3007"/>
                  <a:gd name="T101" fmla="*/ 120 h 2085"/>
                  <a:gd name="T102" fmla="*/ 2030 w 3007"/>
                  <a:gd name="T103" fmla="*/ 158 h 2085"/>
                  <a:gd name="T104" fmla="*/ 1791 w 3007"/>
                  <a:gd name="T105" fmla="*/ 202 h 2085"/>
                  <a:gd name="T106" fmla="*/ 1601 w 3007"/>
                  <a:gd name="T107" fmla="*/ 261 h 2085"/>
                  <a:gd name="T108" fmla="*/ 1471 w 3007"/>
                  <a:gd name="T109" fmla="*/ 338 h 2085"/>
                  <a:gd name="T110" fmla="*/ 1438 w 3007"/>
                  <a:gd name="T111" fmla="*/ 387 h 2085"/>
                  <a:gd name="T112" fmla="*/ 1427 w 3007"/>
                  <a:gd name="T113" fmla="*/ 441 h 2085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0" t="0" r="r" b="b"/>
                <a:pathLst>
                  <a:path w="3007" h="2085">
                    <a:moveTo>
                      <a:pt x="1427" y="441"/>
                    </a:moveTo>
                    <a:lnTo>
                      <a:pt x="1433" y="474"/>
                    </a:lnTo>
                    <a:lnTo>
                      <a:pt x="1444" y="501"/>
                    </a:lnTo>
                    <a:lnTo>
                      <a:pt x="1460" y="528"/>
                    </a:lnTo>
                    <a:lnTo>
                      <a:pt x="1482" y="550"/>
                    </a:lnTo>
                    <a:lnTo>
                      <a:pt x="1541" y="593"/>
                    </a:lnTo>
                    <a:lnTo>
                      <a:pt x="1623" y="637"/>
                    </a:lnTo>
                    <a:lnTo>
                      <a:pt x="1715" y="670"/>
                    </a:lnTo>
                    <a:lnTo>
                      <a:pt x="1818" y="702"/>
                    </a:lnTo>
                    <a:lnTo>
                      <a:pt x="1927" y="735"/>
                    </a:lnTo>
                    <a:lnTo>
                      <a:pt x="2041" y="762"/>
                    </a:lnTo>
                    <a:lnTo>
                      <a:pt x="2155" y="789"/>
                    </a:lnTo>
                    <a:lnTo>
                      <a:pt x="2269" y="822"/>
                    </a:lnTo>
                    <a:lnTo>
                      <a:pt x="2372" y="849"/>
                    </a:lnTo>
                    <a:lnTo>
                      <a:pt x="2464" y="882"/>
                    </a:lnTo>
                    <a:lnTo>
                      <a:pt x="2551" y="920"/>
                    </a:lnTo>
                    <a:lnTo>
                      <a:pt x="2616" y="958"/>
                    </a:lnTo>
                    <a:lnTo>
                      <a:pt x="2638" y="980"/>
                    </a:lnTo>
                    <a:lnTo>
                      <a:pt x="2659" y="1007"/>
                    </a:lnTo>
                    <a:lnTo>
                      <a:pt x="2676" y="1029"/>
                    </a:lnTo>
                    <a:lnTo>
                      <a:pt x="2681" y="1056"/>
                    </a:lnTo>
                    <a:lnTo>
                      <a:pt x="2681" y="1083"/>
                    </a:lnTo>
                    <a:lnTo>
                      <a:pt x="2676" y="1105"/>
                    </a:lnTo>
                    <a:lnTo>
                      <a:pt x="2665" y="1127"/>
                    </a:lnTo>
                    <a:lnTo>
                      <a:pt x="2643" y="1149"/>
                    </a:lnTo>
                    <a:lnTo>
                      <a:pt x="2616" y="1170"/>
                    </a:lnTo>
                    <a:lnTo>
                      <a:pt x="2583" y="1187"/>
                    </a:lnTo>
                    <a:lnTo>
                      <a:pt x="2545" y="1208"/>
                    </a:lnTo>
                    <a:lnTo>
                      <a:pt x="2502" y="1225"/>
                    </a:lnTo>
                    <a:lnTo>
                      <a:pt x="2448" y="1241"/>
                    </a:lnTo>
                    <a:lnTo>
                      <a:pt x="2388" y="1257"/>
                    </a:lnTo>
                    <a:lnTo>
                      <a:pt x="2328" y="1274"/>
                    </a:lnTo>
                    <a:lnTo>
                      <a:pt x="2258" y="1290"/>
                    </a:lnTo>
                    <a:lnTo>
                      <a:pt x="2106" y="1328"/>
                    </a:lnTo>
                    <a:lnTo>
                      <a:pt x="1932" y="1372"/>
                    </a:lnTo>
                    <a:lnTo>
                      <a:pt x="1742" y="1421"/>
                    </a:lnTo>
                    <a:lnTo>
                      <a:pt x="1531" y="1475"/>
                    </a:lnTo>
                    <a:lnTo>
                      <a:pt x="1308" y="1540"/>
                    </a:lnTo>
                    <a:lnTo>
                      <a:pt x="1069" y="1617"/>
                    </a:lnTo>
                    <a:lnTo>
                      <a:pt x="820" y="1709"/>
                    </a:lnTo>
                    <a:lnTo>
                      <a:pt x="554" y="1818"/>
                    </a:lnTo>
                    <a:lnTo>
                      <a:pt x="282" y="1943"/>
                    </a:lnTo>
                    <a:lnTo>
                      <a:pt x="0" y="2085"/>
                    </a:lnTo>
                    <a:lnTo>
                      <a:pt x="152" y="2085"/>
                    </a:lnTo>
                    <a:lnTo>
                      <a:pt x="244" y="2074"/>
                    </a:lnTo>
                    <a:lnTo>
                      <a:pt x="386" y="1992"/>
                    </a:lnTo>
                    <a:lnTo>
                      <a:pt x="537" y="1910"/>
                    </a:lnTo>
                    <a:lnTo>
                      <a:pt x="700" y="1834"/>
                    </a:lnTo>
                    <a:lnTo>
                      <a:pt x="879" y="1763"/>
                    </a:lnTo>
                    <a:lnTo>
                      <a:pt x="1064" y="1693"/>
                    </a:lnTo>
                    <a:lnTo>
                      <a:pt x="1259" y="1622"/>
                    </a:lnTo>
                    <a:lnTo>
                      <a:pt x="1661" y="1497"/>
                    </a:lnTo>
                    <a:lnTo>
                      <a:pt x="1748" y="1470"/>
                    </a:lnTo>
                    <a:lnTo>
                      <a:pt x="1845" y="1442"/>
                    </a:lnTo>
                    <a:lnTo>
                      <a:pt x="2046" y="1393"/>
                    </a:lnTo>
                    <a:lnTo>
                      <a:pt x="2252" y="1339"/>
                    </a:lnTo>
                    <a:lnTo>
                      <a:pt x="2458" y="1285"/>
                    </a:lnTo>
                    <a:lnTo>
                      <a:pt x="2551" y="1263"/>
                    </a:lnTo>
                    <a:lnTo>
                      <a:pt x="2643" y="1236"/>
                    </a:lnTo>
                    <a:lnTo>
                      <a:pt x="2730" y="1214"/>
                    </a:lnTo>
                    <a:lnTo>
                      <a:pt x="2806" y="1192"/>
                    </a:lnTo>
                    <a:lnTo>
                      <a:pt x="2876" y="1170"/>
                    </a:lnTo>
                    <a:lnTo>
                      <a:pt x="2931" y="1149"/>
                    </a:lnTo>
                    <a:lnTo>
                      <a:pt x="2974" y="1132"/>
                    </a:lnTo>
                    <a:lnTo>
                      <a:pt x="3007" y="1116"/>
                    </a:lnTo>
                    <a:lnTo>
                      <a:pt x="3007" y="871"/>
                    </a:lnTo>
                    <a:lnTo>
                      <a:pt x="2941" y="860"/>
                    </a:lnTo>
                    <a:lnTo>
                      <a:pt x="2860" y="844"/>
                    </a:lnTo>
                    <a:lnTo>
                      <a:pt x="2773" y="827"/>
                    </a:lnTo>
                    <a:lnTo>
                      <a:pt x="2670" y="806"/>
                    </a:lnTo>
                    <a:lnTo>
                      <a:pt x="2567" y="784"/>
                    </a:lnTo>
                    <a:lnTo>
                      <a:pt x="2458" y="757"/>
                    </a:lnTo>
                    <a:lnTo>
                      <a:pt x="2241" y="702"/>
                    </a:lnTo>
                    <a:lnTo>
                      <a:pt x="2138" y="670"/>
                    </a:lnTo>
                    <a:lnTo>
                      <a:pt x="2046" y="637"/>
                    </a:lnTo>
                    <a:lnTo>
                      <a:pt x="1959" y="604"/>
                    </a:lnTo>
                    <a:lnTo>
                      <a:pt x="1883" y="566"/>
                    </a:lnTo>
                    <a:lnTo>
                      <a:pt x="1824" y="534"/>
                    </a:lnTo>
                    <a:lnTo>
                      <a:pt x="1780" y="495"/>
                    </a:lnTo>
                    <a:lnTo>
                      <a:pt x="1769" y="474"/>
                    </a:lnTo>
                    <a:lnTo>
                      <a:pt x="1758" y="457"/>
                    </a:lnTo>
                    <a:lnTo>
                      <a:pt x="1753" y="436"/>
                    </a:lnTo>
                    <a:lnTo>
                      <a:pt x="1758" y="419"/>
                    </a:lnTo>
                    <a:lnTo>
                      <a:pt x="1780" y="381"/>
                    </a:lnTo>
                    <a:lnTo>
                      <a:pt x="1813" y="343"/>
                    </a:lnTo>
                    <a:lnTo>
                      <a:pt x="1862" y="316"/>
                    </a:lnTo>
                    <a:lnTo>
                      <a:pt x="1921" y="289"/>
                    </a:lnTo>
                    <a:lnTo>
                      <a:pt x="1986" y="267"/>
                    </a:lnTo>
                    <a:lnTo>
                      <a:pt x="2062" y="245"/>
                    </a:lnTo>
                    <a:lnTo>
                      <a:pt x="2149" y="229"/>
                    </a:lnTo>
                    <a:lnTo>
                      <a:pt x="2236" y="213"/>
                    </a:lnTo>
                    <a:lnTo>
                      <a:pt x="2431" y="180"/>
                    </a:lnTo>
                    <a:lnTo>
                      <a:pt x="2627" y="158"/>
                    </a:lnTo>
                    <a:lnTo>
                      <a:pt x="2827" y="125"/>
                    </a:lnTo>
                    <a:lnTo>
                      <a:pt x="2920" y="109"/>
                    </a:lnTo>
                    <a:lnTo>
                      <a:pt x="3007" y="87"/>
                    </a:lnTo>
                    <a:lnTo>
                      <a:pt x="3007" y="0"/>
                    </a:lnTo>
                    <a:lnTo>
                      <a:pt x="2909" y="22"/>
                    </a:lnTo>
                    <a:lnTo>
                      <a:pt x="2795" y="44"/>
                    </a:lnTo>
                    <a:lnTo>
                      <a:pt x="2676" y="66"/>
                    </a:lnTo>
                    <a:lnTo>
                      <a:pt x="2551" y="82"/>
                    </a:lnTo>
                    <a:lnTo>
                      <a:pt x="2285" y="120"/>
                    </a:lnTo>
                    <a:lnTo>
                      <a:pt x="2155" y="136"/>
                    </a:lnTo>
                    <a:lnTo>
                      <a:pt x="2030" y="158"/>
                    </a:lnTo>
                    <a:lnTo>
                      <a:pt x="1905" y="174"/>
                    </a:lnTo>
                    <a:lnTo>
                      <a:pt x="1791" y="202"/>
                    </a:lnTo>
                    <a:lnTo>
                      <a:pt x="1688" y="229"/>
                    </a:lnTo>
                    <a:lnTo>
                      <a:pt x="1601" y="261"/>
                    </a:lnTo>
                    <a:lnTo>
                      <a:pt x="1525" y="300"/>
                    </a:lnTo>
                    <a:lnTo>
                      <a:pt x="1471" y="338"/>
                    </a:lnTo>
                    <a:lnTo>
                      <a:pt x="1455" y="359"/>
                    </a:lnTo>
                    <a:lnTo>
                      <a:pt x="1438" y="387"/>
                    </a:lnTo>
                    <a:lnTo>
                      <a:pt x="1427" y="414"/>
                    </a:lnTo>
                    <a:lnTo>
                      <a:pt x="1427" y="441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93226" name="Freeform 10"/>
              <p:cNvSpPr>
                <a:spLocks/>
              </p:cNvSpPr>
              <p:nvPr/>
            </p:nvSpPr>
            <p:spPr bwMode="hidden">
              <a:xfrm>
                <a:off x="4501" y="2317"/>
                <a:ext cx="1248" cy="539"/>
              </a:xfrm>
              <a:custGeom>
                <a:avLst/>
                <a:gdLst>
                  <a:gd name="T0" fmla="*/ 0 w 1248"/>
                  <a:gd name="T1" fmla="*/ 332 h 539"/>
                  <a:gd name="T2" fmla="*/ 0 w 1248"/>
                  <a:gd name="T3" fmla="*/ 360 h 539"/>
                  <a:gd name="T4" fmla="*/ 5 w 1248"/>
                  <a:gd name="T5" fmla="*/ 387 h 539"/>
                  <a:gd name="T6" fmla="*/ 27 w 1248"/>
                  <a:gd name="T7" fmla="*/ 414 h 539"/>
                  <a:gd name="T8" fmla="*/ 54 w 1248"/>
                  <a:gd name="T9" fmla="*/ 436 h 539"/>
                  <a:gd name="T10" fmla="*/ 92 w 1248"/>
                  <a:gd name="T11" fmla="*/ 463 h 539"/>
                  <a:gd name="T12" fmla="*/ 141 w 1248"/>
                  <a:gd name="T13" fmla="*/ 490 h 539"/>
                  <a:gd name="T14" fmla="*/ 195 w 1248"/>
                  <a:gd name="T15" fmla="*/ 512 h 539"/>
                  <a:gd name="T16" fmla="*/ 255 w 1248"/>
                  <a:gd name="T17" fmla="*/ 539 h 539"/>
                  <a:gd name="T18" fmla="*/ 212 w 1248"/>
                  <a:gd name="T19" fmla="*/ 517 h 539"/>
                  <a:gd name="T20" fmla="*/ 179 w 1248"/>
                  <a:gd name="T21" fmla="*/ 490 h 539"/>
                  <a:gd name="T22" fmla="*/ 157 w 1248"/>
                  <a:gd name="T23" fmla="*/ 468 h 539"/>
                  <a:gd name="T24" fmla="*/ 141 w 1248"/>
                  <a:gd name="T25" fmla="*/ 447 h 539"/>
                  <a:gd name="T26" fmla="*/ 136 w 1248"/>
                  <a:gd name="T27" fmla="*/ 425 h 539"/>
                  <a:gd name="T28" fmla="*/ 136 w 1248"/>
                  <a:gd name="T29" fmla="*/ 403 h 539"/>
                  <a:gd name="T30" fmla="*/ 141 w 1248"/>
                  <a:gd name="T31" fmla="*/ 381 h 539"/>
                  <a:gd name="T32" fmla="*/ 157 w 1248"/>
                  <a:gd name="T33" fmla="*/ 365 h 539"/>
                  <a:gd name="T34" fmla="*/ 179 w 1248"/>
                  <a:gd name="T35" fmla="*/ 343 h 539"/>
                  <a:gd name="T36" fmla="*/ 201 w 1248"/>
                  <a:gd name="T37" fmla="*/ 327 h 539"/>
                  <a:gd name="T38" fmla="*/ 266 w 1248"/>
                  <a:gd name="T39" fmla="*/ 294 h 539"/>
                  <a:gd name="T40" fmla="*/ 353 w 1248"/>
                  <a:gd name="T41" fmla="*/ 262 h 539"/>
                  <a:gd name="T42" fmla="*/ 445 w 1248"/>
                  <a:gd name="T43" fmla="*/ 234 h 539"/>
                  <a:gd name="T44" fmla="*/ 554 w 1248"/>
                  <a:gd name="T45" fmla="*/ 213 h 539"/>
                  <a:gd name="T46" fmla="*/ 662 w 1248"/>
                  <a:gd name="T47" fmla="*/ 191 h 539"/>
                  <a:gd name="T48" fmla="*/ 890 w 1248"/>
                  <a:gd name="T49" fmla="*/ 153 h 539"/>
                  <a:gd name="T50" fmla="*/ 993 w 1248"/>
                  <a:gd name="T51" fmla="*/ 136 h 539"/>
                  <a:gd name="T52" fmla="*/ 1091 w 1248"/>
                  <a:gd name="T53" fmla="*/ 120 h 539"/>
                  <a:gd name="T54" fmla="*/ 1178 w 1248"/>
                  <a:gd name="T55" fmla="*/ 115 h 539"/>
                  <a:gd name="T56" fmla="*/ 1248 w 1248"/>
                  <a:gd name="T57" fmla="*/ 104 h 539"/>
                  <a:gd name="T58" fmla="*/ 1248 w 1248"/>
                  <a:gd name="T59" fmla="*/ 0 h 539"/>
                  <a:gd name="T60" fmla="*/ 1161 w 1248"/>
                  <a:gd name="T61" fmla="*/ 22 h 539"/>
                  <a:gd name="T62" fmla="*/ 1069 w 1248"/>
                  <a:gd name="T63" fmla="*/ 38 h 539"/>
                  <a:gd name="T64" fmla="*/ 874 w 1248"/>
                  <a:gd name="T65" fmla="*/ 71 h 539"/>
                  <a:gd name="T66" fmla="*/ 673 w 1248"/>
                  <a:gd name="T67" fmla="*/ 93 h 539"/>
                  <a:gd name="T68" fmla="*/ 483 w 1248"/>
                  <a:gd name="T69" fmla="*/ 126 h 539"/>
                  <a:gd name="T70" fmla="*/ 391 w 1248"/>
                  <a:gd name="T71" fmla="*/ 142 h 539"/>
                  <a:gd name="T72" fmla="*/ 309 w 1248"/>
                  <a:gd name="T73" fmla="*/ 158 h 539"/>
                  <a:gd name="T74" fmla="*/ 228 w 1248"/>
                  <a:gd name="T75" fmla="*/ 180 h 539"/>
                  <a:gd name="T76" fmla="*/ 163 w 1248"/>
                  <a:gd name="T77" fmla="*/ 202 h 539"/>
                  <a:gd name="T78" fmla="*/ 103 w 1248"/>
                  <a:gd name="T79" fmla="*/ 229 h 539"/>
                  <a:gd name="T80" fmla="*/ 54 w 1248"/>
                  <a:gd name="T81" fmla="*/ 256 h 539"/>
                  <a:gd name="T82" fmla="*/ 22 w 1248"/>
                  <a:gd name="T83" fmla="*/ 294 h 539"/>
                  <a:gd name="T84" fmla="*/ 0 w 1248"/>
                  <a:gd name="T85" fmla="*/ 332 h 539"/>
                  <a:gd name="T86" fmla="*/ 0 w 1248"/>
                  <a:gd name="T87" fmla="*/ 332 h 5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1248" h="539">
                    <a:moveTo>
                      <a:pt x="0" y="332"/>
                    </a:moveTo>
                    <a:lnTo>
                      <a:pt x="0" y="360"/>
                    </a:lnTo>
                    <a:lnTo>
                      <a:pt x="5" y="387"/>
                    </a:lnTo>
                    <a:lnTo>
                      <a:pt x="27" y="414"/>
                    </a:lnTo>
                    <a:lnTo>
                      <a:pt x="54" y="436"/>
                    </a:lnTo>
                    <a:lnTo>
                      <a:pt x="92" y="463"/>
                    </a:lnTo>
                    <a:lnTo>
                      <a:pt x="141" y="490"/>
                    </a:lnTo>
                    <a:lnTo>
                      <a:pt x="195" y="512"/>
                    </a:lnTo>
                    <a:lnTo>
                      <a:pt x="255" y="539"/>
                    </a:lnTo>
                    <a:lnTo>
                      <a:pt x="212" y="517"/>
                    </a:lnTo>
                    <a:lnTo>
                      <a:pt x="179" y="490"/>
                    </a:lnTo>
                    <a:lnTo>
                      <a:pt x="157" y="468"/>
                    </a:lnTo>
                    <a:lnTo>
                      <a:pt x="141" y="447"/>
                    </a:lnTo>
                    <a:lnTo>
                      <a:pt x="136" y="425"/>
                    </a:lnTo>
                    <a:lnTo>
                      <a:pt x="136" y="403"/>
                    </a:lnTo>
                    <a:lnTo>
                      <a:pt x="141" y="381"/>
                    </a:lnTo>
                    <a:lnTo>
                      <a:pt x="157" y="365"/>
                    </a:lnTo>
                    <a:lnTo>
                      <a:pt x="179" y="343"/>
                    </a:lnTo>
                    <a:lnTo>
                      <a:pt x="201" y="327"/>
                    </a:lnTo>
                    <a:lnTo>
                      <a:pt x="266" y="294"/>
                    </a:lnTo>
                    <a:lnTo>
                      <a:pt x="353" y="262"/>
                    </a:lnTo>
                    <a:lnTo>
                      <a:pt x="445" y="234"/>
                    </a:lnTo>
                    <a:lnTo>
                      <a:pt x="554" y="213"/>
                    </a:lnTo>
                    <a:lnTo>
                      <a:pt x="662" y="191"/>
                    </a:lnTo>
                    <a:lnTo>
                      <a:pt x="890" y="153"/>
                    </a:lnTo>
                    <a:lnTo>
                      <a:pt x="993" y="136"/>
                    </a:lnTo>
                    <a:lnTo>
                      <a:pt x="1091" y="120"/>
                    </a:lnTo>
                    <a:lnTo>
                      <a:pt x="1178" y="115"/>
                    </a:lnTo>
                    <a:lnTo>
                      <a:pt x="1248" y="104"/>
                    </a:lnTo>
                    <a:lnTo>
                      <a:pt x="1248" y="0"/>
                    </a:lnTo>
                    <a:lnTo>
                      <a:pt x="1161" y="22"/>
                    </a:lnTo>
                    <a:lnTo>
                      <a:pt x="1069" y="38"/>
                    </a:lnTo>
                    <a:lnTo>
                      <a:pt x="874" y="71"/>
                    </a:lnTo>
                    <a:lnTo>
                      <a:pt x="673" y="93"/>
                    </a:lnTo>
                    <a:lnTo>
                      <a:pt x="483" y="126"/>
                    </a:lnTo>
                    <a:lnTo>
                      <a:pt x="391" y="142"/>
                    </a:lnTo>
                    <a:lnTo>
                      <a:pt x="309" y="158"/>
                    </a:lnTo>
                    <a:lnTo>
                      <a:pt x="228" y="180"/>
                    </a:lnTo>
                    <a:lnTo>
                      <a:pt x="163" y="202"/>
                    </a:lnTo>
                    <a:lnTo>
                      <a:pt x="103" y="229"/>
                    </a:lnTo>
                    <a:lnTo>
                      <a:pt x="54" y="256"/>
                    </a:lnTo>
                    <a:lnTo>
                      <a:pt x="22" y="294"/>
                    </a:lnTo>
                    <a:lnTo>
                      <a:pt x="0" y="332"/>
                    </a:lnTo>
                    <a:lnTo>
                      <a:pt x="0" y="33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7843"/>
                      <a:invGamma/>
                    </a:schemeClr>
                  </a:gs>
                  <a:gs pos="100000">
                    <a:schemeClr val="bg1"/>
                  </a:gs>
                </a:gsLst>
                <a:lin ang="2700000" scaled="1"/>
              </a:gradFill>
              <a:ln>
                <a:noFill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</p:grpSp>
        <p:sp>
          <p:nvSpPr>
            <p:cNvPr id="393227" name="Freeform 11"/>
            <p:cNvSpPr>
              <a:spLocks/>
            </p:cNvSpPr>
            <p:nvPr/>
          </p:nvSpPr>
          <p:spPr bwMode="hidden">
            <a:xfrm>
              <a:off x="3322" y="1341"/>
              <a:ext cx="1825" cy="1537"/>
            </a:xfrm>
            <a:custGeom>
              <a:avLst/>
              <a:gdLst>
                <a:gd name="T0" fmla="*/ 982 w 2296"/>
                <a:gd name="T1" fmla="*/ 1061 h 1469"/>
                <a:gd name="T2" fmla="*/ 1357 w 2296"/>
                <a:gd name="T3" fmla="*/ 1012 h 1469"/>
                <a:gd name="T4" fmla="*/ 1666 w 2296"/>
                <a:gd name="T5" fmla="*/ 957 h 1469"/>
                <a:gd name="T6" fmla="*/ 1916 w 2296"/>
                <a:gd name="T7" fmla="*/ 897 h 1469"/>
                <a:gd name="T8" fmla="*/ 2100 w 2296"/>
                <a:gd name="T9" fmla="*/ 832 h 1469"/>
                <a:gd name="T10" fmla="*/ 2220 w 2296"/>
                <a:gd name="T11" fmla="*/ 756 h 1469"/>
                <a:gd name="T12" fmla="*/ 2285 w 2296"/>
                <a:gd name="T13" fmla="*/ 669 h 1469"/>
                <a:gd name="T14" fmla="*/ 2290 w 2296"/>
                <a:gd name="T15" fmla="*/ 560 h 1469"/>
                <a:gd name="T16" fmla="*/ 2241 w 2296"/>
                <a:gd name="T17" fmla="*/ 457 h 1469"/>
                <a:gd name="T18" fmla="*/ 2144 w 2296"/>
                <a:gd name="T19" fmla="*/ 364 h 1469"/>
                <a:gd name="T20" fmla="*/ 2008 w 2296"/>
                <a:gd name="T21" fmla="*/ 277 h 1469"/>
                <a:gd name="T22" fmla="*/ 1769 w 2296"/>
                <a:gd name="T23" fmla="*/ 157 h 1469"/>
                <a:gd name="T24" fmla="*/ 1612 w 2296"/>
                <a:gd name="T25" fmla="*/ 92 h 1469"/>
                <a:gd name="T26" fmla="*/ 1476 w 2296"/>
                <a:gd name="T27" fmla="*/ 43 h 1469"/>
                <a:gd name="T28" fmla="*/ 1384 w 2296"/>
                <a:gd name="T29" fmla="*/ 10 h 1469"/>
                <a:gd name="T30" fmla="*/ 1346 w 2296"/>
                <a:gd name="T31" fmla="*/ 0 h 1469"/>
                <a:gd name="T32" fmla="*/ 1655 w 2296"/>
                <a:gd name="T33" fmla="*/ 119 h 1469"/>
                <a:gd name="T34" fmla="*/ 1948 w 2296"/>
                <a:gd name="T35" fmla="*/ 255 h 1469"/>
                <a:gd name="T36" fmla="*/ 2068 w 2296"/>
                <a:gd name="T37" fmla="*/ 326 h 1469"/>
                <a:gd name="T38" fmla="*/ 2171 w 2296"/>
                <a:gd name="T39" fmla="*/ 402 h 1469"/>
                <a:gd name="T40" fmla="*/ 2236 w 2296"/>
                <a:gd name="T41" fmla="*/ 478 h 1469"/>
                <a:gd name="T42" fmla="*/ 2263 w 2296"/>
                <a:gd name="T43" fmla="*/ 560 h 1469"/>
                <a:gd name="T44" fmla="*/ 2241 w 2296"/>
                <a:gd name="T45" fmla="*/ 636 h 1469"/>
                <a:gd name="T46" fmla="*/ 2171 w 2296"/>
                <a:gd name="T47" fmla="*/ 702 h 1469"/>
                <a:gd name="T48" fmla="*/ 2062 w 2296"/>
                <a:gd name="T49" fmla="*/ 756 h 1469"/>
                <a:gd name="T50" fmla="*/ 1921 w 2296"/>
                <a:gd name="T51" fmla="*/ 800 h 1469"/>
                <a:gd name="T52" fmla="*/ 1748 w 2296"/>
                <a:gd name="T53" fmla="*/ 843 h 1469"/>
                <a:gd name="T54" fmla="*/ 1351 w 2296"/>
                <a:gd name="T55" fmla="*/ 908 h 1469"/>
                <a:gd name="T56" fmla="*/ 923 w 2296"/>
                <a:gd name="T57" fmla="*/ 968 h 1469"/>
                <a:gd name="T58" fmla="*/ 521 w 2296"/>
                <a:gd name="T59" fmla="*/ 1028 h 1469"/>
                <a:gd name="T60" fmla="*/ 353 w 2296"/>
                <a:gd name="T61" fmla="*/ 1066 h 1469"/>
                <a:gd name="T62" fmla="*/ 206 w 2296"/>
                <a:gd name="T63" fmla="*/ 1104 h 1469"/>
                <a:gd name="T64" fmla="*/ 92 w 2296"/>
                <a:gd name="T65" fmla="*/ 1148 h 1469"/>
                <a:gd name="T66" fmla="*/ 22 w 2296"/>
                <a:gd name="T67" fmla="*/ 1202 h 1469"/>
                <a:gd name="T68" fmla="*/ 0 w 2296"/>
                <a:gd name="T69" fmla="*/ 1262 h 1469"/>
                <a:gd name="T70" fmla="*/ 27 w 2296"/>
                <a:gd name="T71" fmla="*/ 1327 h 1469"/>
                <a:gd name="T72" fmla="*/ 98 w 2296"/>
                <a:gd name="T73" fmla="*/ 1382 h 1469"/>
                <a:gd name="T74" fmla="*/ 196 w 2296"/>
                <a:gd name="T75" fmla="*/ 1425 h 1469"/>
                <a:gd name="T76" fmla="*/ 326 w 2296"/>
                <a:gd name="T77" fmla="*/ 1469 h 1469"/>
                <a:gd name="T78" fmla="*/ 217 w 2296"/>
                <a:gd name="T79" fmla="*/ 1414 h 1469"/>
                <a:gd name="T80" fmla="*/ 147 w 2296"/>
                <a:gd name="T81" fmla="*/ 1360 h 1469"/>
                <a:gd name="T82" fmla="*/ 120 w 2296"/>
                <a:gd name="T83" fmla="*/ 1306 h 1469"/>
                <a:gd name="T84" fmla="*/ 141 w 2296"/>
                <a:gd name="T85" fmla="*/ 1257 h 1469"/>
                <a:gd name="T86" fmla="*/ 212 w 2296"/>
                <a:gd name="T87" fmla="*/ 1208 h 1469"/>
                <a:gd name="T88" fmla="*/ 342 w 2296"/>
                <a:gd name="T89" fmla="*/ 1164 h 1469"/>
                <a:gd name="T90" fmla="*/ 527 w 2296"/>
                <a:gd name="T91" fmla="*/ 1121 h 1469"/>
                <a:gd name="T92" fmla="*/ 771 w 2296"/>
                <a:gd name="T93" fmla="*/ 1088 h 14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2296" h="1469">
                  <a:moveTo>
                    <a:pt x="771" y="1088"/>
                  </a:moveTo>
                  <a:lnTo>
                    <a:pt x="982" y="1061"/>
                  </a:lnTo>
                  <a:lnTo>
                    <a:pt x="1178" y="1034"/>
                  </a:lnTo>
                  <a:lnTo>
                    <a:pt x="1357" y="1012"/>
                  </a:lnTo>
                  <a:lnTo>
                    <a:pt x="1520" y="985"/>
                  </a:lnTo>
                  <a:lnTo>
                    <a:pt x="1666" y="957"/>
                  </a:lnTo>
                  <a:lnTo>
                    <a:pt x="1796" y="930"/>
                  </a:lnTo>
                  <a:lnTo>
                    <a:pt x="1916" y="897"/>
                  </a:lnTo>
                  <a:lnTo>
                    <a:pt x="2013" y="870"/>
                  </a:lnTo>
                  <a:lnTo>
                    <a:pt x="2100" y="832"/>
                  </a:lnTo>
                  <a:lnTo>
                    <a:pt x="2171" y="800"/>
                  </a:lnTo>
                  <a:lnTo>
                    <a:pt x="2220" y="756"/>
                  </a:lnTo>
                  <a:lnTo>
                    <a:pt x="2263" y="712"/>
                  </a:lnTo>
                  <a:lnTo>
                    <a:pt x="2285" y="669"/>
                  </a:lnTo>
                  <a:lnTo>
                    <a:pt x="2296" y="614"/>
                  </a:lnTo>
                  <a:lnTo>
                    <a:pt x="2290" y="560"/>
                  </a:lnTo>
                  <a:lnTo>
                    <a:pt x="2269" y="500"/>
                  </a:lnTo>
                  <a:lnTo>
                    <a:pt x="2241" y="457"/>
                  </a:lnTo>
                  <a:lnTo>
                    <a:pt x="2198" y="408"/>
                  </a:lnTo>
                  <a:lnTo>
                    <a:pt x="2144" y="364"/>
                  </a:lnTo>
                  <a:lnTo>
                    <a:pt x="2079" y="321"/>
                  </a:lnTo>
                  <a:lnTo>
                    <a:pt x="2008" y="277"/>
                  </a:lnTo>
                  <a:lnTo>
                    <a:pt x="1927" y="234"/>
                  </a:lnTo>
                  <a:lnTo>
                    <a:pt x="1769" y="157"/>
                  </a:lnTo>
                  <a:lnTo>
                    <a:pt x="1688" y="125"/>
                  </a:lnTo>
                  <a:lnTo>
                    <a:pt x="1612" y="92"/>
                  </a:lnTo>
                  <a:lnTo>
                    <a:pt x="1536" y="65"/>
                  </a:lnTo>
                  <a:lnTo>
                    <a:pt x="1476" y="43"/>
                  </a:lnTo>
                  <a:lnTo>
                    <a:pt x="1422" y="27"/>
                  </a:lnTo>
                  <a:lnTo>
                    <a:pt x="1384" y="10"/>
                  </a:lnTo>
                  <a:lnTo>
                    <a:pt x="1357" y="5"/>
                  </a:lnTo>
                  <a:lnTo>
                    <a:pt x="1346" y="0"/>
                  </a:lnTo>
                  <a:lnTo>
                    <a:pt x="1498" y="54"/>
                  </a:lnTo>
                  <a:lnTo>
                    <a:pt x="1655" y="119"/>
                  </a:lnTo>
                  <a:lnTo>
                    <a:pt x="1807" y="185"/>
                  </a:lnTo>
                  <a:lnTo>
                    <a:pt x="1948" y="255"/>
                  </a:lnTo>
                  <a:lnTo>
                    <a:pt x="2013" y="288"/>
                  </a:lnTo>
                  <a:lnTo>
                    <a:pt x="2068" y="326"/>
                  </a:lnTo>
                  <a:lnTo>
                    <a:pt x="2122" y="364"/>
                  </a:lnTo>
                  <a:lnTo>
                    <a:pt x="2171" y="402"/>
                  </a:lnTo>
                  <a:lnTo>
                    <a:pt x="2209" y="440"/>
                  </a:lnTo>
                  <a:lnTo>
                    <a:pt x="2236" y="478"/>
                  </a:lnTo>
                  <a:lnTo>
                    <a:pt x="2252" y="522"/>
                  </a:lnTo>
                  <a:lnTo>
                    <a:pt x="2263" y="560"/>
                  </a:lnTo>
                  <a:lnTo>
                    <a:pt x="2258" y="598"/>
                  </a:lnTo>
                  <a:lnTo>
                    <a:pt x="2241" y="636"/>
                  </a:lnTo>
                  <a:lnTo>
                    <a:pt x="2214" y="669"/>
                  </a:lnTo>
                  <a:lnTo>
                    <a:pt x="2171" y="702"/>
                  </a:lnTo>
                  <a:lnTo>
                    <a:pt x="2122" y="729"/>
                  </a:lnTo>
                  <a:lnTo>
                    <a:pt x="2062" y="756"/>
                  </a:lnTo>
                  <a:lnTo>
                    <a:pt x="1997" y="778"/>
                  </a:lnTo>
                  <a:lnTo>
                    <a:pt x="1921" y="800"/>
                  </a:lnTo>
                  <a:lnTo>
                    <a:pt x="1834" y="821"/>
                  </a:lnTo>
                  <a:lnTo>
                    <a:pt x="1748" y="843"/>
                  </a:lnTo>
                  <a:lnTo>
                    <a:pt x="1552" y="876"/>
                  </a:lnTo>
                  <a:lnTo>
                    <a:pt x="1351" y="908"/>
                  </a:lnTo>
                  <a:lnTo>
                    <a:pt x="1134" y="941"/>
                  </a:lnTo>
                  <a:lnTo>
                    <a:pt x="923" y="968"/>
                  </a:lnTo>
                  <a:lnTo>
                    <a:pt x="716" y="995"/>
                  </a:lnTo>
                  <a:lnTo>
                    <a:pt x="521" y="1028"/>
                  </a:lnTo>
                  <a:lnTo>
                    <a:pt x="434" y="1044"/>
                  </a:lnTo>
                  <a:lnTo>
                    <a:pt x="353" y="1066"/>
                  </a:lnTo>
                  <a:lnTo>
                    <a:pt x="277" y="1082"/>
                  </a:lnTo>
                  <a:lnTo>
                    <a:pt x="206" y="1104"/>
                  </a:lnTo>
                  <a:lnTo>
                    <a:pt x="147" y="1126"/>
                  </a:lnTo>
                  <a:lnTo>
                    <a:pt x="92" y="1148"/>
                  </a:lnTo>
                  <a:lnTo>
                    <a:pt x="54" y="1175"/>
                  </a:lnTo>
                  <a:lnTo>
                    <a:pt x="22" y="1202"/>
                  </a:lnTo>
                  <a:lnTo>
                    <a:pt x="6" y="1229"/>
                  </a:lnTo>
                  <a:lnTo>
                    <a:pt x="0" y="1262"/>
                  </a:lnTo>
                  <a:lnTo>
                    <a:pt x="11" y="1295"/>
                  </a:lnTo>
                  <a:lnTo>
                    <a:pt x="27" y="1327"/>
                  </a:lnTo>
                  <a:lnTo>
                    <a:pt x="54" y="1355"/>
                  </a:lnTo>
                  <a:lnTo>
                    <a:pt x="98" y="1382"/>
                  </a:lnTo>
                  <a:lnTo>
                    <a:pt x="141" y="1404"/>
                  </a:lnTo>
                  <a:lnTo>
                    <a:pt x="196" y="1425"/>
                  </a:lnTo>
                  <a:lnTo>
                    <a:pt x="261" y="1447"/>
                  </a:lnTo>
                  <a:lnTo>
                    <a:pt x="326" y="1469"/>
                  </a:lnTo>
                  <a:lnTo>
                    <a:pt x="266" y="1442"/>
                  </a:lnTo>
                  <a:lnTo>
                    <a:pt x="217" y="1414"/>
                  </a:lnTo>
                  <a:lnTo>
                    <a:pt x="174" y="1387"/>
                  </a:lnTo>
                  <a:lnTo>
                    <a:pt x="147" y="1360"/>
                  </a:lnTo>
                  <a:lnTo>
                    <a:pt x="125" y="1333"/>
                  </a:lnTo>
                  <a:lnTo>
                    <a:pt x="120" y="1306"/>
                  </a:lnTo>
                  <a:lnTo>
                    <a:pt x="125" y="1278"/>
                  </a:lnTo>
                  <a:lnTo>
                    <a:pt x="141" y="1257"/>
                  </a:lnTo>
                  <a:lnTo>
                    <a:pt x="174" y="1229"/>
                  </a:lnTo>
                  <a:lnTo>
                    <a:pt x="212" y="1208"/>
                  </a:lnTo>
                  <a:lnTo>
                    <a:pt x="272" y="1186"/>
                  </a:lnTo>
                  <a:lnTo>
                    <a:pt x="342" y="1164"/>
                  </a:lnTo>
                  <a:lnTo>
                    <a:pt x="423" y="1142"/>
                  </a:lnTo>
                  <a:lnTo>
                    <a:pt x="527" y="1121"/>
                  </a:lnTo>
                  <a:lnTo>
                    <a:pt x="641" y="1104"/>
                  </a:lnTo>
                  <a:lnTo>
                    <a:pt x="771" y="1088"/>
                  </a:lnTo>
                  <a:lnTo>
                    <a:pt x="771" y="108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34" name="Freeform 12"/>
            <p:cNvSpPr>
              <a:spLocks/>
            </p:cNvSpPr>
            <p:nvPr/>
          </p:nvSpPr>
          <p:spPr bwMode="hidden">
            <a:xfrm>
              <a:off x="0" y="0"/>
              <a:ext cx="5758" cy="1776"/>
            </a:xfrm>
            <a:custGeom>
              <a:avLst/>
              <a:gdLst>
                <a:gd name="T0" fmla="*/ 0 w 5740"/>
                <a:gd name="T1" fmla="*/ 0 h 1906"/>
                <a:gd name="T2" fmla="*/ 0 w 5740"/>
                <a:gd name="T3" fmla="*/ 709 h 1906"/>
                <a:gd name="T4" fmla="*/ 5997 w 5740"/>
                <a:gd name="T5" fmla="*/ 709 h 1906"/>
                <a:gd name="T6" fmla="*/ 5997 w 5740"/>
                <a:gd name="T7" fmla="*/ 0 h 1906"/>
                <a:gd name="T8" fmla="*/ 0 w 5740"/>
                <a:gd name="T9" fmla="*/ 0 h 1906"/>
                <a:gd name="T10" fmla="*/ 0 w 5740"/>
                <a:gd name="T11" fmla="*/ 0 h 190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740" h="1906">
                  <a:moveTo>
                    <a:pt x="0" y="0"/>
                  </a:moveTo>
                  <a:lnTo>
                    <a:pt x="0" y="1906"/>
                  </a:lnTo>
                  <a:lnTo>
                    <a:pt x="5740" y="1906"/>
                  </a:lnTo>
                  <a:lnTo>
                    <a:pt x="574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393229" name="Rectangle 13"/>
          <p:cNvSpPr>
            <a:spLocks noGrp="1" noRot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393230" name="Rectangle 1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93231" name="Rectangle 1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5719" r:id="rId1"/>
    <p:sldLayoutId id="2147485720" r:id="rId2"/>
    <p:sldLayoutId id="2147485721" r:id="rId3"/>
    <p:sldLayoutId id="2147485722" r:id="rId4"/>
    <p:sldLayoutId id="2147485723" r:id="rId5"/>
    <p:sldLayoutId id="2147485724" r:id="rId6"/>
    <p:sldLayoutId id="2147485725" r:id="rId7"/>
    <p:sldLayoutId id="2147485726" r:id="rId8"/>
    <p:sldLayoutId id="2147485727" r:id="rId9"/>
    <p:sldLayoutId id="2147485728" r:id="rId10"/>
    <p:sldLayoutId id="2147485729" r:id="rId11"/>
    <p:sldLayoutId id="2147485730" r:id="rId12"/>
    <p:sldLayoutId id="2147485731" r:id="rId13"/>
    <p:sldLayoutId id="2147485732" r:id="rId14"/>
    <p:sldLayoutId id="2147485733" r:id="rId15"/>
    <p:sldLayoutId id="2147485734" r:id="rId16"/>
    <p:sldLayoutId id="2147485735" r:id="rId17"/>
    <p:sldLayoutId id="2147485736" r:id="rId18"/>
    <p:sldLayoutId id="2147485737" r:id="rId19"/>
    <p:sldLayoutId id="2147485738" r:id="rId20"/>
  </p:sldLayoutIdLst>
  <p:transition>
    <p:blinds dir="vert"/>
  </p:transition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n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0000"/>
        <a:buFont typeface="Wingdings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0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2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9.xml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5.jpeg"/><Relationship Id="rId4" Type="http://schemas.openxmlformats.org/officeDocument/2006/relationships/image" Target="../media/image34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38.emf"/><Relationship Id="rId4" Type="http://schemas.openxmlformats.org/officeDocument/2006/relationships/image" Target="../media/image37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41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47.png"/><Relationship Id="rId5" Type="http://schemas.openxmlformats.org/officeDocument/2006/relationships/image" Target="../media/image46.png"/><Relationship Id="rId4" Type="http://schemas.openxmlformats.org/officeDocument/2006/relationships/image" Target="../media/image45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51.png"/><Relationship Id="rId5" Type="http://schemas.openxmlformats.org/officeDocument/2006/relationships/slide" Target="slide4.xml"/><Relationship Id="rId4" Type="http://schemas.openxmlformats.org/officeDocument/2006/relationships/slide" Target="slide1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8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slideLayout" Target="../slideLayouts/slideLayout15.xml"/><Relationship Id="rId1" Type="http://schemas.openxmlformats.org/officeDocument/2006/relationships/audio" Target="file:///C:\&#1056;&#1072;&#1073;&#1086;&#1090;&#1072;%20&#1056;&#1077;&#1074;&#1072;&#1079;&#1086;&#1074;&#1086;&#1081;\&#1092;&#1077;&#1089;&#1090;&#1080;&#1074;&#1072;&#1083;&#1100;\2463\642616\058%20&#1047;&#1077;&#1084;&#1083;&#1103;&#1085;&#1077;%20-%20&#1058;&#1088;&#1072;&#1074;&#1072;%20&#1091;%20&#1076;&#1086;&#1084;&#1072;.mp3" TargetMode="External"/><Relationship Id="rId4" Type="http://schemas.openxmlformats.org/officeDocument/2006/relationships/image" Target="../media/image5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12.png"/><Relationship Id="rId7" Type="http://schemas.openxmlformats.org/officeDocument/2006/relationships/hyperlink" Target="http://lookatthis.narod.ru/planets/earth.html" TargetMode="Externa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5.xml"/><Relationship Id="rId6" Type="http://schemas.openxmlformats.org/officeDocument/2006/relationships/hyperlink" Target="http://lookatthis.narod.ru/planets.html" TargetMode="External"/><Relationship Id="rId5" Type="http://schemas.openxmlformats.org/officeDocument/2006/relationships/hyperlink" Target="http://lookatthis.narod.ru/planets/sun.html" TargetMode="External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3" Type="http://schemas.openxmlformats.org/officeDocument/2006/relationships/image" Target="../media/image15.png"/><Relationship Id="rId7" Type="http://schemas.openxmlformats.org/officeDocument/2006/relationships/hyperlink" Target="http://900igr.net/kartinki/astronomija/Saturn/007-Saturn-i-ego-glaz-.-Orbita-1-429-400-000-km-954-AE-ot-Solntsa.html" TargetMode="External"/><Relationship Id="rId2" Type="http://schemas.openxmlformats.org/officeDocument/2006/relationships/hyperlink" Target="http://selena.sai.msu.ru/Home/SolarSystem/jupiter/vg1_16.gif" TargetMode="External"/><Relationship Id="rId1" Type="http://schemas.openxmlformats.org/officeDocument/2006/relationships/slideLayout" Target="../slideLayouts/slideLayout5.xml"/><Relationship Id="rId6" Type="http://schemas.openxmlformats.org/officeDocument/2006/relationships/hyperlink" Target="http://lookatthis.narod.ru/planets/jupiter.html" TargetMode="External"/><Relationship Id="rId5" Type="http://schemas.openxmlformats.org/officeDocument/2006/relationships/hyperlink" Target="http://lookatthis.narod.ru/index.html" TargetMode="External"/><Relationship Id="rId4" Type="http://schemas.openxmlformats.org/officeDocument/2006/relationships/hyperlink" Target="http://lookatthis.narod.ru/planets/sun.html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7" Type="http://schemas.openxmlformats.org/officeDocument/2006/relationships/image" Target="../media/image22.png"/><Relationship Id="rId2" Type="http://schemas.openxmlformats.org/officeDocument/2006/relationships/slideLayout" Target="../slideLayouts/slideLayout16.xml"/><Relationship Id="rId1" Type="http://schemas.openxmlformats.org/officeDocument/2006/relationships/audio" Target="file:///E:\Music\&#1084;&#1086;&#1103;\Hilary%20Duff%20-%20With%20love.mp3" TargetMode="Externa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11638" y="188913"/>
            <a:ext cx="4681537" cy="1152525"/>
          </a:xfrm>
        </p:spPr>
        <p:txBody>
          <a:bodyPr/>
          <a:lstStyle/>
          <a:p>
            <a:pPr>
              <a:defRPr/>
            </a:pPr>
            <a:r>
              <a:rPr lang="ru-RU" sz="4000" u="sng" dirty="0" smtClean="0">
                <a:latin typeface="Times New Roman" pitchFamily="18" charset="0"/>
                <a:cs typeface="Times New Roman" pitchFamily="18" charset="0"/>
              </a:rPr>
              <a:t>Презентация</a:t>
            </a:r>
            <a:br>
              <a:rPr lang="ru-RU" sz="4000" u="sng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4000" u="sng" dirty="0" smtClean="0">
                <a:latin typeface="Times New Roman" pitchFamily="18" charset="0"/>
                <a:cs typeface="Times New Roman" pitchFamily="18" charset="0"/>
              </a:rPr>
              <a:t>«Космос»</a:t>
            </a:r>
            <a:endParaRPr lang="ru-RU" sz="4000" u="sng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716463" y="1676400"/>
            <a:ext cx="4427537" cy="5181600"/>
          </a:xfrm>
        </p:spPr>
        <p:txBody>
          <a:bodyPr/>
          <a:lstStyle/>
          <a:p>
            <a:pPr marL="0" indent="0">
              <a:buFont typeface="Wingdings" pitchFamily="2" charset="2"/>
              <a:buNone/>
              <a:defRPr/>
            </a:pPr>
            <a:r>
              <a:rPr lang="ru-RU" sz="2400" dirty="0" smtClean="0"/>
              <a:t>  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Выполнил:</a:t>
            </a:r>
          </a:p>
          <a:p>
            <a:pPr marL="0" indent="0">
              <a:buFont typeface="Wingdings" pitchFamily="2" charset="2"/>
              <a:buNone/>
              <a:defRPr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 Карих Александр -</a:t>
            </a:r>
          </a:p>
          <a:p>
            <a:pPr marL="0" indent="0">
              <a:buFont typeface="Wingdings" pitchFamily="2" charset="2"/>
              <a:buNone/>
              <a:defRPr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 ученик 7 «А» класса</a:t>
            </a:r>
          </a:p>
          <a:p>
            <a:pPr marL="0" indent="0">
              <a:buFont typeface="Wingdings" pitchFamily="2" charset="2"/>
              <a:buNone/>
              <a:defRPr/>
            </a:pP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Проверил</a:t>
            </a:r>
          </a:p>
          <a:p>
            <a:pPr marL="0" indent="0">
              <a:buFont typeface="Wingdings" pitchFamily="2" charset="2"/>
              <a:buNone/>
              <a:defRPr/>
            </a:pP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Бурова Светлана</a:t>
            </a:r>
          </a:p>
          <a:p>
            <a:pPr marL="0" indent="0">
              <a:buFont typeface="Wingdings" pitchFamily="2" charset="2"/>
              <a:buNone/>
              <a:defRPr/>
            </a:pP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Валентиновна -</a:t>
            </a:r>
          </a:p>
          <a:p>
            <a:pPr marL="0" indent="0">
              <a:buFont typeface="Wingdings" pitchFamily="2" charset="2"/>
              <a:buNone/>
              <a:defRPr/>
            </a:pP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учитель технологии</a:t>
            </a:r>
          </a:p>
          <a:p>
            <a:pPr marL="0" indent="0">
              <a:buFont typeface="Wingdings" pitchFamily="2" charset="2"/>
              <a:buNone/>
              <a:defRPr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 Галкина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Инэсса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Львовна -</a:t>
            </a:r>
          </a:p>
          <a:p>
            <a:pPr marL="0" indent="0">
              <a:buFont typeface="Wingdings" pitchFamily="2" charset="2"/>
              <a:buNone/>
              <a:defRPr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 учитель физики</a:t>
            </a:r>
          </a:p>
          <a:p>
            <a:pPr marL="0" indent="0">
              <a:buFont typeface="Wingdings" pitchFamily="2" charset="2"/>
              <a:buNone/>
              <a:defRPr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  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2532" name="Picture 5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33363" y="333375"/>
            <a:ext cx="4410075" cy="6335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2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3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4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id="4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 nodeType="afterGroup">
                            <p:stCondLst>
                              <p:cond delay="7500"/>
                            </p:stCondLst>
                            <p:childTnLst>
                              <p:par>
                                <p:cTn id="5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5435600" y="4292600"/>
            <a:ext cx="3529013" cy="1657350"/>
          </a:xfrm>
        </p:spPr>
        <p:txBody>
          <a:bodyPr/>
          <a:lstStyle/>
          <a:p>
            <a:pPr eaLnBrk="1" hangingPunct="1">
              <a:defRPr/>
            </a:pPr>
            <a:r>
              <a:rPr lang="ru-RU" sz="2800" dirty="0" smtClean="0">
                <a:solidFill>
                  <a:srgbClr val="FF6600"/>
                </a:solidFill>
              </a:rPr>
              <a:t>К.Э.Циолковский -основатель теоретической космонавтики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333375"/>
            <a:ext cx="5508625" cy="6264275"/>
          </a:xfrm>
        </p:spPr>
        <p:txBody>
          <a:bodyPr/>
          <a:lstStyle/>
          <a:p>
            <a:pPr algn="ctr" eaLnBrk="1" hangingPunct="1">
              <a:buFont typeface="Wingdings" pitchFamily="2" charset="2"/>
              <a:buNone/>
              <a:defRPr/>
            </a:pPr>
            <a:r>
              <a:rPr lang="ru-RU" sz="28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Впервые в истории человечества разработал научно обоснованную, математически выверенную теорию проникновения в космическое пространство, освоения и заселения землянами безграничных просторов космоса выдающийся русский ученый Константин Эдуардович Циолковский </a:t>
            </a:r>
          </a:p>
          <a:p>
            <a:pPr algn="ctr" eaLnBrk="1" hangingPunct="1">
              <a:buFont typeface="Wingdings" pitchFamily="2" charset="2"/>
              <a:buNone/>
              <a:defRPr/>
            </a:pPr>
            <a:endParaRPr lang="ru-RU" sz="2800" b="1" dirty="0" smtClean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1748" name="Picture 8" descr="09020201"/>
          <p:cNvPicPr>
            <a:picLocks noGrp="1" noChangeAspect="1" noChangeArrowheads="1"/>
          </p:cNvPicPr>
          <p:nvPr>
            <p:ph type="clipArt" sz="half" idx="2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5651500" y="333375"/>
            <a:ext cx="2849563" cy="3798888"/>
          </a:xfrm>
        </p:spPr>
      </p:pic>
      <p:sp>
        <p:nvSpPr>
          <p:cNvPr id="6" name="Текст 2"/>
          <p:cNvSpPr txBox="1">
            <a:spLocks/>
          </p:cNvSpPr>
          <p:nvPr/>
        </p:nvSpPr>
        <p:spPr bwMode="auto">
          <a:xfrm>
            <a:off x="179388" y="981075"/>
            <a:ext cx="5411787" cy="4411663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/>
          <a:lstStyle/>
          <a:p>
            <a:pPr marL="342900" indent="-342900" algn="ctr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/>
            </a:pPr>
            <a:r>
              <a:rPr lang="ru-RU" sz="3200" kern="0" dirty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Человечество не останется вечно на Земле, но, в погоне за светом и пространством, сначала робко проникнет за пределы атмосферы, а затем завоюет себе всё околосолнечное пространство.</a:t>
            </a:r>
          </a:p>
          <a:p>
            <a:pPr marL="342900" indent="-342900" algn="ctr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/>
            </a:pPr>
            <a:r>
              <a:rPr lang="ru-RU" sz="3200" kern="0" dirty="0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К.Э.Циолковский</a:t>
            </a:r>
          </a:p>
          <a:p>
            <a:pPr marL="342900" indent="-342900" eaLnBrk="0" hangingPunct="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/>
            </a:pPr>
            <a:endParaRPr lang="ru-RU" sz="3200" kern="0" dirty="0">
              <a:effectLst>
                <a:outerShdw blurRad="38100" dist="38100" dir="2700000" algn="tl">
                  <a:srgbClr val="000000"/>
                </a:outerShdw>
              </a:effectLst>
              <a:latin typeface="+mn-lt"/>
            </a:endParaRPr>
          </a:p>
        </p:txBody>
      </p:sp>
    </p:spTree>
  </p:cSld>
  <p:clrMapOvr>
    <a:masterClrMapping/>
  </p:clrMapOvr>
  <p:transition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9" grpId="0"/>
      <p:bldP spid="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536575" y="-173038"/>
            <a:ext cx="7772400" cy="1431926"/>
          </a:xfrm>
        </p:spPr>
        <p:txBody>
          <a:bodyPr/>
          <a:lstStyle/>
          <a:p>
            <a:pPr eaLnBrk="1" hangingPunct="1">
              <a:defRPr/>
            </a:pP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Начало космической эры 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212725" y="1484313"/>
            <a:ext cx="8820150" cy="41148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ru-RU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Великое счастье и честь претворить в жизнь мечты К. Э. Циолковского выпали на долю большой группы советских ученых и специалистов ракетной техники во главе с Сергеем Павловичем Королевым, который стал родоначальником практической космонавтики. Большой вклад в развитие советской космонавтики внес академик, Мстислав Всеволодович Келдыш. </a:t>
            </a:r>
          </a:p>
        </p:txBody>
      </p:sp>
      <p:sp>
        <p:nvSpPr>
          <p:cNvPr id="11268" name="Rectangle 4"/>
          <p:cNvSpPr>
            <a:spLocks noChangeArrowheads="1"/>
          </p:cNvSpPr>
          <p:nvPr/>
        </p:nvSpPr>
        <p:spPr bwMode="auto">
          <a:xfrm>
            <a:off x="5175250" y="2060575"/>
            <a:ext cx="3968750" cy="2062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20000"/>
              </a:spcBef>
              <a:buSzPct val="85000"/>
            </a:pPr>
            <a:r>
              <a:rPr lang="ru-RU" sz="3200" b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На фото: Академики С.П.Королёв и М.В.Келдыш</a:t>
            </a:r>
            <a:r>
              <a:rPr lang="ru-RU" sz="1200" b="1">
                <a:solidFill>
                  <a:schemeClr val="tx2"/>
                </a:solidFill>
              </a:rPr>
              <a:t>.</a:t>
            </a:r>
          </a:p>
        </p:txBody>
      </p:sp>
      <p:pic>
        <p:nvPicPr>
          <p:cNvPr id="11269" name="Picture 5" descr="slide0005_image024_1"/>
          <p:cNvPicPr>
            <a:picLocks noChangeAspect="1" noChangeArrowheads="1"/>
          </p:cNvPicPr>
          <p:nvPr>
            <p:ph type="clipArt" sz="half" idx="1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539750" y="1125538"/>
            <a:ext cx="4392613" cy="4391025"/>
          </a:xfrm>
          <a:noFill/>
        </p:spPr>
      </p:pic>
    </p:spTree>
  </p:cSld>
  <p:clrMapOvr>
    <a:masterClrMapping/>
  </p:clrMapOvr>
  <p:transition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7" grpId="0" build="p"/>
      <p:bldP spid="1126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514" name="Rectangle 2"/>
          <p:cNvSpPr>
            <a:spLocks noGrp="1" noChangeArrowheads="1"/>
          </p:cNvSpPr>
          <p:nvPr>
            <p:ph type="title"/>
          </p:nvPr>
        </p:nvSpPr>
        <p:spPr>
          <a:xfrm>
            <a:off x="1406525" y="-111125"/>
            <a:ext cx="4249738" cy="785813"/>
          </a:xfrm>
        </p:spPr>
        <p:txBody>
          <a:bodyPr/>
          <a:lstStyle/>
          <a:p>
            <a:pPr eaLnBrk="1" hangingPunct="1">
              <a:defRPr/>
            </a:pPr>
            <a:r>
              <a:rPr lang="ru-RU" sz="4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Спутники</a:t>
            </a:r>
          </a:p>
        </p:txBody>
      </p:sp>
      <p:sp>
        <p:nvSpPr>
          <p:cNvPr id="32051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0163" y="658813"/>
            <a:ext cx="4897437" cy="4248150"/>
          </a:xfrm>
        </p:spPr>
        <p:txBody>
          <a:bodyPr/>
          <a:lstStyle/>
          <a:p>
            <a:pPr algn="just" eaLnBrk="1" hangingPunct="1">
              <a:defRPr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серия искусственных спутников Земли,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запускавшихся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в СССР с 16 марта 1962 для изучения космического пространства, решения технических проблем, отработки систем космических аппаратов.</a:t>
            </a:r>
          </a:p>
          <a:p>
            <a:pPr algn="just" eaLnBrk="1" hangingPunct="1">
              <a:defRPr/>
            </a:pPr>
            <a:endParaRPr lang="ru-RU" sz="2400" dirty="0" smtClean="0"/>
          </a:p>
          <a:p>
            <a:pPr algn="just" eaLnBrk="1" hangingPunct="1">
              <a:defRPr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Разработанные в СССР 2-ступенчатые ракеты-носители для запуска искусственных спутников Земли «Космос».</a:t>
            </a:r>
          </a:p>
        </p:txBody>
      </p:sp>
      <p:pic>
        <p:nvPicPr>
          <p:cNvPr id="18439" name="Picture 7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003800" y="4005263"/>
            <a:ext cx="3948113" cy="2074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40" name="Picture 8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5194300" y="463550"/>
            <a:ext cx="3414713" cy="2838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84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4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84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184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05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205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205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05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205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205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0515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092" name="Rectangle 4"/>
          <p:cNvSpPr>
            <a:spLocks noGrp="1" noChangeArrowheads="1"/>
          </p:cNvSpPr>
          <p:nvPr>
            <p:ph type="title"/>
          </p:nvPr>
        </p:nvSpPr>
        <p:spPr>
          <a:xfrm>
            <a:off x="323850" y="0"/>
            <a:ext cx="8229600" cy="1384300"/>
          </a:xfrm>
        </p:spPr>
        <p:txBody>
          <a:bodyPr/>
          <a:lstStyle/>
          <a:p>
            <a:pPr algn="r" eaLnBrk="1" hangingPunct="1">
              <a:defRPr/>
            </a:pPr>
            <a:r>
              <a:rPr lang="ru-RU" dirty="0" smtClean="0"/>
              <a:t>КОСМИЧЕСКИЙ АППАРАТ</a:t>
            </a:r>
          </a:p>
        </p:txBody>
      </p:sp>
      <p:sp>
        <p:nvSpPr>
          <p:cNvPr id="217093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908050"/>
            <a:ext cx="8229600" cy="2398713"/>
          </a:xfrm>
        </p:spPr>
        <p:txBody>
          <a:bodyPr/>
          <a:lstStyle/>
          <a:p>
            <a:pPr algn="ctr" eaLnBrk="1" hangingPunct="1">
              <a:lnSpc>
                <a:spcPct val="90000"/>
              </a:lnSpc>
              <a:defRPr/>
            </a:pP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это, аппарат для полета в космос или в космосе, например искусственный спутник Земли, космический корабль, орбитальная станция. Космические аппараты подразделяются на околоземные, орбитальные и межпланетные; автоматические и пилотируемые. </a:t>
            </a:r>
          </a:p>
        </p:txBody>
      </p:sp>
      <p:pic>
        <p:nvPicPr>
          <p:cNvPr id="217095" name="Picture 7" descr="C0A832B5_23625_037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email"/>
          <a:srcRect/>
          <a:stretch>
            <a:fillRect/>
          </a:stretch>
        </p:blipFill>
        <p:spPr>
          <a:xfrm>
            <a:off x="755650" y="3789363"/>
            <a:ext cx="7704138" cy="2814637"/>
          </a:xfrm>
          <a:noFill/>
        </p:spPr>
      </p:pic>
    </p:spTree>
  </p:cSld>
  <p:clrMapOvr>
    <a:masterClrMapping/>
  </p:clrMapOvr>
  <p:transition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0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170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0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170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170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170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170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709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395288" y="-268288"/>
            <a:ext cx="7772400" cy="1431926"/>
          </a:xfrm>
        </p:spPr>
        <p:txBody>
          <a:bodyPr/>
          <a:lstStyle/>
          <a:p>
            <a:pPr eaLnBrk="1" hangingPunct="1">
              <a:defRPr/>
            </a:pP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Первый ИСЗ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3563938" y="1557338"/>
            <a:ext cx="5580062" cy="4032250"/>
          </a:xfrm>
        </p:spPr>
        <p:txBody>
          <a:bodyPr/>
          <a:lstStyle/>
          <a:p>
            <a:pPr algn="ctr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4 октября 1957 года </a:t>
            </a:r>
            <a:r>
              <a:rPr lang="ru-RU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в 22 часа 28 минут 4 секунды со стартового комплекса космодрома Байконур в зенит ушел первый в мире искусственный спутник Земли весом 83, 6 килограмма. </a:t>
            </a:r>
          </a:p>
        </p:txBody>
      </p:sp>
      <p:pic>
        <p:nvPicPr>
          <p:cNvPr id="8196" name="Picture 8" descr="090201"/>
          <p:cNvPicPr>
            <a:picLocks noGrp="1" noChangeAspect="1" noChangeArrowheads="1"/>
          </p:cNvPicPr>
          <p:nvPr>
            <p:ph type="clipArt" sz="half" idx="1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539750" y="1412875"/>
            <a:ext cx="2890838" cy="4048125"/>
          </a:xfrm>
        </p:spPr>
      </p:pic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3500" y="836613"/>
            <a:ext cx="3167063" cy="2503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Прямоугольник 6"/>
          <p:cNvSpPr>
            <a:spLocks noChangeArrowheads="1"/>
          </p:cNvSpPr>
          <p:nvPr/>
        </p:nvSpPr>
        <p:spPr bwMode="auto">
          <a:xfrm>
            <a:off x="3276600" y="182563"/>
            <a:ext cx="5616575" cy="668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lnSpc>
                <a:spcPct val="90000"/>
              </a:lnSpc>
              <a:buFont typeface="Wingdings" pitchFamily="2" charset="2"/>
              <a:buNone/>
            </a:pPr>
            <a:r>
              <a:rPr lang="ru-RU" sz="2800" b="1">
                <a:latin typeface="Times New Roman" pitchFamily="18" charset="0"/>
                <a:cs typeface="Times New Roman" pitchFamily="18" charset="0"/>
              </a:rPr>
              <a:t>3 ноября 1957 года состоялся старт второго искусственного спутника Земли — весом 508, 3 килограмма. Опять-таки впервые в истории на орбите вокруг земного шара вращалось живое существо — собака Лайка. Этот полет имел очень важное значение для будущего космонавтики: была доказана принципиальная возможность нормального существования живого организма в условиях космического полета, прежде всего в невесомости, которую нельзя было создать на Земле на столь длительное время. </a:t>
            </a:r>
            <a:endParaRPr lang="ru-RU" sz="2800" b="1" i="1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Рисунок 7" descr="slide0005_image024_1_2"/>
          <p:cNvPicPr>
            <a:picLocks noChangeAspect="1" noChangeArrowheads="1"/>
          </p:cNvPicPr>
          <p:nvPr/>
        </p:nvPicPr>
        <p:blipFill>
          <a:blip r:embed="rId4" cstate="email">
            <a:lum bright="10000" contrast="10000"/>
          </a:blip>
          <a:srcRect/>
          <a:stretch>
            <a:fillRect/>
          </a:stretch>
        </p:blipFill>
        <p:spPr bwMode="auto">
          <a:xfrm>
            <a:off x="250825" y="3644900"/>
            <a:ext cx="2771775" cy="2886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Содержимое 2"/>
          <p:cNvSpPr txBox="1">
            <a:spLocks/>
          </p:cNvSpPr>
          <p:nvPr/>
        </p:nvSpPr>
        <p:spPr bwMode="auto">
          <a:xfrm>
            <a:off x="3851275" y="-7938"/>
            <a:ext cx="5133975" cy="7058026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/>
          <a:lstStyle/>
          <a:p>
            <a:pPr marL="342900" indent="-342900" algn="ctr" eaLnBrk="0" hangingPunct="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/>
            </a:pPr>
            <a:r>
              <a:rPr lang="en-US" sz="3200" b="1" kern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19</a:t>
            </a:r>
            <a:r>
              <a:rPr lang="ru-RU" sz="3200" b="1" kern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августа 1960 года в космос летали собаки Белка и Стрелка, это были первые животные, которые  благополучно вернулись  из космического полета. После суточного полета они были возвращены на Землю в катапультируемой капсуле и стали мировыми знаменитостями.</a:t>
            </a:r>
          </a:p>
          <a:p>
            <a:pPr marL="342900" indent="-342900" algn="ctr" eaLnBrk="0" hangingPunct="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/>
            </a:pPr>
            <a:endParaRPr lang="ru-RU" sz="3200" b="1" kern="0" dirty="0">
              <a:effectLst>
                <a:outerShdw blurRad="38100" dist="38100" dir="2700000" algn="tl">
                  <a:srgbClr val="000000"/>
                </a:outerShdw>
              </a:effectLst>
              <a:latin typeface="+mn-lt"/>
            </a:endParaRPr>
          </a:p>
        </p:txBody>
      </p:sp>
      <p:pic>
        <p:nvPicPr>
          <p:cNvPr id="10" name="Picture 5" descr="Belka_and_Strelka_Space_Dogs_Real-i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323850" y="1341438"/>
            <a:ext cx="3810000" cy="287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0" grpId="0"/>
      <p:bldP spid="17411" grpId="0" build="p"/>
      <p:bldP spid="7" grpId="0"/>
      <p:bldP spid="7" grpId="1"/>
      <p:bldP spid="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Прямоугольник 1"/>
          <p:cNvSpPr>
            <a:spLocks noChangeArrowheads="1"/>
          </p:cNvSpPr>
          <p:nvPr/>
        </p:nvSpPr>
        <p:spPr bwMode="auto">
          <a:xfrm>
            <a:off x="357188" y="285750"/>
            <a:ext cx="8358187" cy="2062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3200"/>
              <a:t>12 </a:t>
            </a:r>
            <a:r>
              <a:rPr lang="ru-RU" sz="3200">
                <a:latin typeface="Times New Roman" pitchFamily="18" charset="0"/>
                <a:cs typeface="Times New Roman" pitchFamily="18" charset="0"/>
              </a:rPr>
              <a:t>апреля</a:t>
            </a:r>
            <a:r>
              <a:rPr lang="ru-RU" sz="3200"/>
              <a:t> 1961 года в 9 часов 7 минут Советский Союз вывел на орбиту Земли космический корабль-спутник `Восток` с человеком на борту. </a:t>
            </a:r>
          </a:p>
        </p:txBody>
      </p:sp>
      <p:pic>
        <p:nvPicPr>
          <p:cNvPr id="12291" name="Picture 2" descr="D:\РАЗНЫЕ КАРТИНКИ\открытки\день космонавтики\восток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547813" y="2349500"/>
            <a:ext cx="6335712" cy="3949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2"/>
          <p:cNvSpPr txBox="1">
            <a:spLocks noChangeArrowheads="1"/>
          </p:cNvSpPr>
          <p:nvPr/>
        </p:nvSpPr>
        <p:spPr bwMode="auto">
          <a:xfrm>
            <a:off x="1785938" y="90488"/>
            <a:ext cx="5857875" cy="954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800" b="1">
                <a:latin typeface="Times New Roman" pitchFamily="18" charset="0"/>
                <a:cs typeface="Times New Roman" pitchFamily="18" charset="0"/>
              </a:rPr>
              <a:t>Это был Юрий Алексеевич Гагарин.</a:t>
            </a:r>
          </a:p>
        </p:txBody>
      </p:sp>
      <p:pic>
        <p:nvPicPr>
          <p:cNvPr id="5" name="Picture 4" descr="D:\РАЗНЫЕ КАРТИНКИ\открытки\день космонавтики\Juri_Gagarin_3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857250" y="1143000"/>
            <a:ext cx="7532688" cy="5243513"/>
          </a:xfrm>
          <a:prstGeom prst="rect">
            <a:avLst/>
          </a:prstGeom>
          <a:noFill/>
          <a:ln w="9525">
            <a:solidFill>
              <a:srgbClr val="00B0F0"/>
            </a:solidFill>
            <a:miter lim="800000"/>
            <a:headEnd/>
            <a:tailEnd/>
          </a:ln>
        </p:spPr>
      </p:pic>
      <p:pic>
        <p:nvPicPr>
          <p:cNvPr id="6" name="Picture 4" descr="0032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539750" y="981075"/>
            <a:ext cx="28067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Подзаголовок 2"/>
          <p:cNvSpPr txBox="1">
            <a:spLocks/>
          </p:cNvSpPr>
          <p:nvPr/>
        </p:nvSpPr>
        <p:spPr>
          <a:xfrm>
            <a:off x="3563938" y="908050"/>
            <a:ext cx="5256212" cy="5305425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342900" indent="-342900" algn="just" fontAlgn="auto">
              <a:spcBef>
                <a:spcPct val="20000"/>
              </a:spcBef>
              <a:spcAft>
                <a:spcPts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/>
            </a:pPr>
            <a:r>
              <a:rPr lang="ru-RU" sz="2800" kern="0" dirty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В 1969 г. американский астронавт Нил </a:t>
            </a:r>
            <a:r>
              <a:rPr lang="ru-RU" sz="2800" kern="0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Армстронг</a:t>
            </a:r>
            <a:r>
              <a:rPr lang="ru-RU" sz="2800" kern="0" dirty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стал первым человеком, ступившим на поверхность Луны. Туда он летал на корабле «Аполлон-11».</a:t>
            </a:r>
          </a:p>
          <a:p>
            <a:pPr marL="342900" indent="-342900" algn="just" fontAlgn="auto">
              <a:spcBef>
                <a:spcPct val="20000"/>
              </a:spcBef>
              <a:spcAft>
                <a:spcPts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/>
            </a:pPr>
            <a:r>
              <a:rPr lang="ru-RU" sz="2800" kern="0" dirty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В 1970 г. станция «Луна-17» доставила на Луну автоматический луноход, который ездил по поверхности больше недели и передал множество фотографий. </a:t>
            </a:r>
          </a:p>
        </p:txBody>
      </p:sp>
      <p:pic>
        <p:nvPicPr>
          <p:cNvPr id="8" name="Picture 2" descr="C:\Documents and Settings\USER\Рабочий стол\Новая папка\103cb582acf2a1bc54ed4786284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323850" y="109538"/>
            <a:ext cx="7404100" cy="4138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Подзаголовок 2"/>
          <p:cNvSpPr txBox="1">
            <a:spLocks/>
          </p:cNvSpPr>
          <p:nvPr/>
        </p:nvSpPr>
        <p:spPr>
          <a:xfrm>
            <a:off x="250825" y="4248150"/>
            <a:ext cx="8572500" cy="1643063"/>
          </a:xfrm>
          <a:prstGeom prst="rect">
            <a:avLst/>
          </a:prstGeom>
        </p:spPr>
        <p:txBody>
          <a:bodyPr/>
          <a:lstStyle/>
          <a:p>
            <a:pPr marL="342900" indent="-342900" algn="just" fontAlgn="auto">
              <a:spcBef>
                <a:spcPct val="20000"/>
              </a:spcBef>
              <a:spcAft>
                <a:spcPts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/>
            </a:pPr>
            <a:r>
              <a:rPr lang="ru-RU" sz="2800" kern="0" dirty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Первый совместный космический полет советских космонавтов и американских астронавтов состоялся 17 июля 1975 г., когда корабли «Союз» и «Аполлон» состыковались на орбите. Два дня продолжался полет. Члены экипажа переходили из одного корабля в другой. </a:t>
            </a:r>
          </a:p>
        </p:txBody>
      </p:sp>
    </p:spTree>
  </p:cSld>
  <p:clrMapOvr>
    <a:masterClrMapping/>
  </p:clrMapOvr>
  <p:transition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2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0" grpId="0"/>
      <p:bldP spid="4" grpId="0"/>
      <p:bldP spid="4" grpId="1"/>
      <p:bldP spid="7" grpId="0" build="allAtOnce"/>
      <p:bldP spid="7" grpId="1" build="allAtOnce"/>
      <p:bldP spid="9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708" name="Rectangle 4"/>
          <p:cNvSpPr>
            <a:spLocks noGrp="1" noChangeArrowheads="1"/>
          </p:cNvSpPr>
          <p:nvPr>
            <p:ph type="title"/>
          </p:nvPr>
        </p:nvSpPr>
        <p:spPr>
          <a:xfrm>
            <a:off x="395288" y="260350"/>
            <a:ext cx="8229600" cy="1139825"/>
          </a:xfrm>
        </p:spPr>
        <p:txBody>
          <a:bodyPr/>
          <a:lstStyle/>
          <a:p>
            <a:pPr eaLnBrk="1" hangingPunct="1">
              <a:defRPr/>
            </a:pPr>
            <a:r>
              <a:rPr lang="ru-RU" dirty="0" smtClean="0"/>
              <a:t>Космические корабли</a:t>
            </a:r>
          </a:p>
        </p:txBody>
      </p:sp>
      <p:sp>
        <p:nvSpPr>
          <p:cNvPr id="200709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539750" y="1195388"/>
            <a:ext cx="8229600" cy="2189162"/>
          </a:xfrm>
        </p:spPr>
        <p:txBody>
          <a:bodyPr/>
          <a:lstStyle/>
          <a:p>
            <a:pPr algn="just" eaLnBrk="1" hangingPunct="1">
              <a:lnSpc>
                <a:spcPct val="90000"/>
              </a:lnSpc>
              <a:defRPr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Космические корабли запускаются в космос с помощью мощных ракетных двигателей. Ракетный двигатель - единственный двигатель, достаточно мощный для того, чтобы преодолеть земное тяготение.</a:t>
            </a:r>
          </a:p>
        </p:txBody>
      </p:sp>
      <p:pic>
        <p:nvPicPr>
          <p:cNvPr id="7" name="Picture 7" descr="CASSINI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635375" y="3579813"/>
            <a:ext cx="4105275" cy="301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684213" y="404813"/>
            <a:ext cx="3176587" cy="4824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 Box 10"/>
          <p:cNvSpPr txBox="1">
            <a:spLocks noGrp="1" noChangeArrowheads="1"/>
          </p:cNvSpPr>
          <p:nvPr>
            <p:ph sz="half" idx="2"/>
          </p:nvPr>
        </p:nvSpPr>
        <p:spPr>
          <a:xfrm>
            <a:off x="323850" y="5373688"/>
            <a:ext cx="4114800" cy="1322387"/>
          </a:xfrm>
          <a:ln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Корабль «Прогресс» </a:t>
            </a:r>
          </a:p>
          <a:p>
            <a:pPr>
              <a:spcBef>
                <a:spcPct val="50000"/>
              </a:spcBef>
              <a:defRPr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Россия</a:t>
            </a:r>
          </a:p>
        </p:txBody>
      </p:sp>
      <p:pic>
        <p:nvPicPr>
          <p:cNvPr id="10" name="Picture 7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5003800" y="333375"/>
            <a:ext cx="3619500" cy="4824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 Box 11"/>
          <p:cNvSpPr txBox="1">
            <a:spLocks noChangeArrowheads="1"/>
          </p:cNvSpPr>
          <p:nvPr/>
        </p:nvSpPr>
        <p:spPr bwMode="auto">
          <a:xfrm>
            <a:off x="4787900" y="5300663"/>
            <a:ext cx="4103688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3200">
                <a:latin typeface="Times New Roman" pitchFamily="18" charset="0"/>
                <a:cs typeface="Times New Roman" pitchFamily="18" charset="0"/>
              </a:rPr>
              <a:t>Корабль «Шаттл»</a:t>
            </a:r>
          </a:p>
          <a:p>
            <a:pPr>
              <a:spcBef>
                <a:spcPct val="50000"/>
              </a:spcBef>
            </a:pPr>
            <a:r>
              <a:rPr lang="ru-RU" sz="3200">
                <a:latin typeface="Times New Roman" pitchFamily="18" charset="0"/>
                <a:cs typeface="Times New Roman" pitchFamily="18" charset="0"/>
              </a:rPr>
              <a:t> США</a:t>
            </a:r>
          </a:p>
        </p:txBody>
      </p:sp>
    </p:spTree>
  </p:cSld>
  <p:clrMapOvr>
    <a:masterClrMapping/>
  </p:clrMapOvr>
  <p:transition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7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20070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007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007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7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007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7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7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0708" grpId="0"/>
      <p:bldP spid="200708" grpId="1"/>
      <p:bldP spid="200709" grpId="0" build="p"/>
      <p:bldP spid="200709" grpId="1" build="p"/>
      <p:bldP spid="9" grpId="0" build="p"/>
      <p:bldP spid="11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469" name="Rectangle 5"/>
          <p:cNvSpPr>
            <a:spLocks noGrp="1" noChangeArrowheads="1"/>
          </p:cNvSpPr>
          <p:nvPr>
            <p:ph type="title"/>
          </p:nvPr>
        </p:nvSpPr>
        <p:spPr>
          <a:xfrm>
            <a:off x="0" y="277813"/>
            <a:ext cx="9144000" cy="1139825"/>
          </a:xfrm>
        </p:spPr>
        <p:txBody>
          <a:bodyPr/>
          <a:lstStyle/>
          <a:p>
            <a:pPr eaLnBrk="1" hangingPunct="1">
              <a:defRPr/>
            </a:pPr>
            <a:r>
              <a:rPr lang="ru-RU" sz="3800" dirty="0"/>
              <a:t>ИНСТИТУТ</a:t>
            </a:r>
            <a:br>
              <a:rPr lang="ru-RU" sz="3800" dirty="0"/>
            </a:br>
            <a:r>
              <a:rPr lang="ru-RU" sz="3800" dirty="0" smtClean="0"/>
              <a:t>КОСМИЧЕСКИХ ИССЛЕДОВАНИЙ</a:t>
            </a:r>
          </a:p>
        </p:txBody>
      </p:sp>
      <p:pic>
        <p:nvPicPr>
          <p:cNvPr id="31747" name="Picture 3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email"/>
          <a:srcRect/>
          <a:stretch>
            <a:fillRect/>
          </a:stretch>
        </p:blipFill>
        <p:spPr>
          <a:xfrm>
            <a:off x="323850" y="1557338"/>
            <a:ext cx="4273550" cy="4967287"/>
          </a:xfrm>
        </p:spPr>
      </p:pic>
      <p:sp>
        <p:nvSpPr>
          <p:cNvPr id="318470" name="Rectangle 6"/>
          <p:cNvSpPr>
            <a:spLocks noGrp="1" noChangeArrowheads="1"/>
          </p:cNvSpPr>
          <p:nvPr>
            <p:ph sz="half" idx="2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  <a:defRPr/>
            </a:pPr>
            <a:r>
              <a:rPr lang="ru-RU" sz="2400" dirty="0" smtClean="0"/>
              <a:t>ИНСТИТУТ КОСМИЧЕСКИХ ИССЛЕДОВАНИЙ (ИКИ) РАН, создан в 1965 в Москве. Исследования Луны и планет, межпланетной среды, физики Солнца и др. с помощью космических аппаратов. Изучение возможностей использования космической техники для решения народнохозяйственных задач </a:t>
            </a:r>
          </a:p>
          <a:p>
            <a:pPr eaLnBrk="1" hangingPunct="1">
              <a:lnSpc>
                <a:spcPct val="80000"/>
              </a:lnSpc>
              <a:defRPr/>
            </a:pPr>
            <a:endParaRPr lang="ru-RU" sz="2400" dirty="0" smtClean="0"/>
          </a:p>
        </p:txBody>
      </p:sp>
    </p:spTree>
  </p:cSld>
  <p:clrMapOvr>
    <a:masterClrMapping/>
  </p:clrMapOvr>
  <p:transition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4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184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184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317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4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184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184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184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8469" grpId="0"/>
      <p:bldP spid="318470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5"/>
          <p:cNvSpPr>
            <a:spLocks noGrp="1" noChangeArrowheads="1"/>
          </p:cNvSpPr>
          <p:nvPr>
            <p:ph type="title"/>
          </p:nvPr>
        </p:nvSpPr>
        <p:spPr>
          <a:xfrm>
            <a:off x="468313" y="0"/>
            <a:ext cx="6003925" cy="827088"/>
          </a:xfrm>
        </p:spPr>
        <p:txBody>
          <a:bodyPr/>
          <a:lstStyle/>
          <a:p>
            <a:pPr eaLnBrk="1" hangingPunct="1">
              <a:defRPr/>
            </a:pPr>
            <a:r>
              <a:rPr lang="ru-RU" dirty="0" smtClean="0"/>
              <a:t>КОСМОНАВТИКА</a:t>
            </a:r>
          </a:p>
        </p:txBody>
      </p:sp>
      <p:sp>
        <p:nvSpPr>
          <p:cNvPr id="44035" name="Rectangle 7"/>
          <p:cNvSpPr>
            <a:spLocks noGrp="1" noChangeArrowheads="1"/>
          </p:cNvSpPr>
          <p:nvPr>
            <p:ph type="body" sz="half" idx="2"/>
          </p:nvPr>
        </p:nvSpPr>
        <p:spPr>
          <a:xfrm>
            <a:off x="4140200" y="2166938"/>
            <a:ext cx="5003800" cy="3684587"/>
          </a:xfrm>
        </p:spPr>
        <p:txBody>
          <a:bodyPr/>
          <a:lstStyle/>
          <a:p>
            <a:pPr algn="ctr" eaLnBrk="1" hangingPunct="1">
              <a:lnSpc>
                <a:spcPct val="90000"/>
              </a:lnSpc>
              <a:defRPr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(от греч.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nautike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— искусство мореплавания, кораблевождение) (астронавтика), совокупность отраслей науки и техники в исследовании и освоении космоса и внеземных объектов для нужд человечества с использованием космических аппаратов</a:t>
            </a:r>
            <a:r>
              <a:rPr lang="ru-RU" sz="2000" dirty="0" smtClean="0"/>
              <a:t>.</a:t>
            </a:r>
          </a:p>
        </p:txBody>
      </p:sp>
      <p:pic>
        <p:nvPicPr>
          <p:cNvPr id="39940" name="Picture 7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79388" y="1412875"/>
            <a:ext cx="3887787" cy="5199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941" name="Picture 8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6143625" y="15875"/>
            <a:ext cx="2952750" cy="2103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40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035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10"/>
          <p:cNvSpPr>
            <a:spLocks noGrp="1" noChangeArrowheads="1"/>
          </p:cNvSpPr>
          <p:nvPr>
            <p:ph type="title"/>
          </p:nvPr>
        </p:nvSpPr>
        <p:spPr>
          <a:xfrm>
            <a:off x="179388" y="260350"/>
            <a:ext cx="3960812" cy="1655763"/>
          </a:xfrm>
        </p:spPr>
        <p:txBody>
          <a:bodyPr/>
          <a:lstStyle/>
          <a:p>
            <a:pPr eaLnBrk="1" hangingPunct="1">
              <a:defRPr/>
            </a:pPr>
            <a:r>
              <a:rPr lang="ru-RU" sz="3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КОСМИЧЕСКАЯ</a:t>
            </a:r>
            <a:r>
              <a:rPr lang="ru-RU" sz="3200" dirty="0" smtClean="0">
                <a:solidFill>
                  <a:schemeClr val="tx1"/>
                </a:solidFill>
                <a:effectLst/>
              </a:rPr>
              <a:t> МЕДИЦИНА</a:t>
            </a:r>
          </a:p>
        </p:txBody>
      </p:sp>
      <p:pic>
        <p:nvPicPr>
          <p:cNvPr id="196615" name="Picture 7" descr="space0~2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email"/>
          <a:srcRect/>
          <a:stretch>
            <a:fillRect/>
          </a:stretch>
        </p:blipFill>
        <p:spPr>
          <a:xfrm>
            <a:off x="179388" y="1989138"/>
            <a:ext cx="4094162" cy="3790950"/>
          </a:xfrm>
          <a:noFill/>
        </p:spPr>
      </p:pic>
      <p:sp>
        <p:nvSpPr>
          <p:cNvPr id="25604" name="Rectangle 12"/>
          <p:cNvSpPr>
            <a:spLocks noChangeArrowheads="1"/>
          </p:cNvSpPr>
          <p:nvPr/>
        </p:nvSpPr>
        <p:spPr bwMode="auto">
          <a:xfrm>
            <a:off x="4437063" y="-142875"/>
            <a:ext cx="4679950" cy="741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ru-RU" sz="2800">
                <a:latin typeface="Times New Roman" pitchFamily="18" charset="0"/>
                <a:cs typeface="Times New Roman" pitchFamily="18" charset="0"/>
              </a:rPr>
              <a:t>- изучает влияние космического полета на здоровье и работоспособность человека, разрабатывает медицинские требования к системе обеспечения жизнедеятельности и управления космическими аппаратами, методы профессионального отбора и подготовки космонавтов, меры профилактики и лечения заболеваний, обусловленных космическим полетом.</a:t>
            </a:r>
          </a:p>
          <a:p>
            <a:pPr eaLnBrk="0" hangingPunct="0"/>
            <a:endParaRPr lang="ru-RU" sz="280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56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56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6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966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5" name="Rectangle 73"/>
          <p:cNvSpPr>
            <a:spLocks noGrp="1" noChangeArrowheads="1"/>
          </p:cNvSpPr>
          <p:nvPr>
            <p:ph type="body" sz="half" idx="1"/>
          </p:nvPr>
        </p:nvSpPr>
        <p:spPr>
          <a:xfrm>
            <a:off x="468313" y="260350"/>
            <a:ext cx="8351837" cy="4176713"/>
          </a:xfrm>
        </p:spPr>
        <p:txBody>
          <a:bodyPr/>
          <a:lstStyle/>
          <a:p>
            <a:pPr algn="just" eaLnBrk="1" hangingPunct="1">
              <a:lnSpc>
                <a:spcPct val="90000"/>
              </a:lnSpc>
              <a:defRPr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КОСМОС (греч.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kosmos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), синоним астрономического определения Вселенной; часто выделяют ближний космос, исследуемый при помощи искусственных спутников Земли, космических аппаратов и межпланетных станций, и дальний космос — мир звезд и галактик.</a:t>
            </a:r>
          </a:p>
        </p:txBody>
      </p:sp>
      <p:pic>
        <p:nvPicPr>
          <p:cNvPr id="81995" name="Picture 75" descr="world1_2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 cstate="email"/>
          <a:srcRect/>
          <a:stretch>
            <a:fillRect/>
          </a:stretch>
        </p:blipFill>
        <p:spPr>
          <a:xfrm>
            <a:off x="468313" y="4076700"/>
            <a:ext cx="3186112" cy="2305050"/>
          </a:xfrm>
          <a:noFill/>
        </p:spPr>
      </p:pic>
      <p:sp>
        <p:nvSpPr>
          <p:cNvPr id="17414" name="Прямоугольник 1"/>
          <p:cNvSpPr>
            <a:spLocks noChangeArrowheads="1"/>
          </p:cNvSpPr>
          <p:nvPr/>
        </p:nvSpPr>
        <p:spPr bwMode="auto">
          <a:xfrm>
            <a:off x="539750" y="404813"/>
            <a:ext cx="8353425" cy="2554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200" b="1">
                <a:latin typeface="Times New Roman" pitchFamily="18" charset="0"/>
                <a:cs typeface="Times New Roman" pitchFamily="18" charset="0"/>
              </a:rPr>
              <a:t>Космос – огромное количество звезд и звездных скоплений. </a:t>
            </a:r>
          </a:p>
          <a:p>
            <a:r>
              <a:rPr lang="ru-RU" sz="3200" b="1">
                <a:latin typeface="Times New Roman" pitchFamily="18" charset="0"/>
                <a:cs typeface="Times New Roman" pitchFamily="18" charset="0"/>
              </a:rPr>
              <a:t>А весь существующий мир, безграничный в пространстве и времени, называется Вселенной.</a:t>
            </a:r>
          </a:p>
        </p:txBody>
      </p:sp>
      <p:pic>
        <p:nvPicPr>
          <p:cNvPr id="9" name="Picture 6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5580063" y="4149725"/>
            <a:ext cx="3186112" cy="2384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74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19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19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337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795" grpId="0" build="p"/>
      <p:bldP spid="17414" grpId="0"/>
      <p:bldP spid="17414" grpId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4"/>
          <p:cNvSpPr>
            <a:spLocks noGrp="1" noChangeArrowheads="1"/>
          </p:cNvSpPr>
          <p:nvPr>
            <p:ph type="title"/>
          </p:nvPr>
        </p:nvSpPr>
        <p:spPr>
          <a:xfrm>
            <a:off x="395288" y="-173038"/>
            <a:ext cx="8229600" cy="1139826"/>
          </a:xfrm>
        </p:spPr>
        <p:txBody>
          <a:bodyPr/>
          <a:lstStyle/>
          <a:p>
            <a:pPr eaLnBrk="1" hangingPunct="1">
              <a:defRPr/>
            </a:pPr>
            <a:r>
              <a:rPr lang="ru-RU" dirty="0" smtClean="0"/>
              <a:t>КОСМИЧЕСКАЯ СЪЕМКА</a:t>
            </a:r>
          </a:p>
        </p:txBody>
      </p:sp>
      <p:sp>
        <p:nvSpPr>
          <p:cNvPr id="40963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825500"/>
            <a:ext cx="5219700" cy="4497388"/>
          </a:xfrm>
        </p:spPr>
        <p:txBody>
          <a:bodyPr/>
          <a:lstStyle/>
          <a:p>
            <a:pPr algn="ctr" eaLnBrk="1" hangingPunct="1">
              <a:lnSpc>
                <a:spcPct val="90000"/>
              </a:lnSpc>
              <a:defRPr/>
            </a:pP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- это съемка (фотографическая, телевизионная и др.) Земли, небесных тел и космических явлений аппаратурой, находящейся за пределами атмосферы Земли (на искусственных спутниках  Земли, космических кораблях и т. п.) и дающей изображения в различных областях электромагнитного спектра. Средний масштаб космических снимков Земли 1:1000000 — 1:10000000 </a:t>
            </a:r>
          </a:p>
        </p:txBody>
      </p:sp>
      <p:pic>
        <p:nvPicPr>
          <p:cNvPr id="202765" name="Picture 13" descr="C0A82AB6_13229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email">
            <a:lum bright="-6000" contrast="24000"/>
          </a:blip>
          <a:srcRect/>
          <a:stretch>
            <a:fillRect/>
          </a:stretch>
        </p:blipFill>
        <p:spPr>
          <a:xfrm>
            <a:off x="5292725" y="1052513"/>
            <a:ext cx="3851275" cy="4605337"/>
          </a:xfrm>
          <a:noFill/>
          <a:ln w="19050">
            <a:solidFill>
              <a:srgbClr val="000000"/>
            </a:solidFill>
            <a:miter lim="800000"/>
            <a:headEnd/>
            <a:tailEnd/>
          </a:ln>
        </p:spPr>
      </p:pic>
    </p:spTree>
  </p:cSld>
  <p:clrMapOvr>
    <a:masterClrMapping/>
  </p:clrMapOvr>
  <p:transition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09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09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09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09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7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027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63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852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96838"/>
            <a:ext cx="6130925" cy="647700"/>
          </a:xfrm>
        </p:spPr>
        <p:txBody>
          <a:bodyPr/>
          <a:lstStyle/>
          <a:p>
            <a:pPr eaLnBrk="1" hangingPunct="1">
              <a:defRPr/>
            </a:pPr>
            <a:r>
              <a:rPr lang="ru-RU" sz="3200" dirty="0" smtClean="0"/>
              <a:t>КОСМИЧЕСКАЯ СВЯЗЬ</a:t>
            </a:r>
          </a:p>
        </p:txBody>
      </p:sp>
      <p:sp>
        <p:nvSpPr>
          <p:cNvPr id="206853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-125413" y="647700"/>
            <a:ext cx="6140451" cy="3141663"/>
          </a:xfrm>
        </p:spPr>
        <p:txBody>
          <a:bodyPr/>
          <a:lstStyle/>
          <a:p>
            <a:pPr algn="ctr" eaLnBrk="1" hangingPunct="1">
              <a:lnSpc>
                <a:spcPct val="90000"/>
              </a:lnSpc>
              <a:defRPr/>
            </a:pP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- это, радиосвязь или оптическая (лазерная) связь, осуществляемая между наземными приемно-передающими станциями и космическими аппаратами, между несколькими наземными станциями преимущественно через спутники связи или пассивные ретрансляторы между несколькими космическими аппаратами.</a:t>
            </a:r>
          </a:p>
        </p:txBody>
      </p:sp>
      <p:pic>
        <p:nvPicPr>
          <p:cNvPr id="28679" name="Picture 7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156325" y="346075"/>
            <a:ext cx="2519363" cy="3238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Объект 1"/>
          <p:cNvSpPr>
            <a:spLocks noGrp="1"/>
          </p:cNvSpPr>
          <p:nvPr>
            <p:ph sz="half" idx="2"/>
          </p:nvPr>
        </p:nvSpPr>
        <p:spPr>
          <a:xfrm>
            <a:off x="1258888" y="5516563"/>
            <a:ext cx="4205287" cy="871537"/>
          </a:xfrm>
        </p:spPr>
        <p:txBody>
          <a:bodyPr/>
          <a:lstStyle/>
          <a:p>
            <a:pPr>
              <a:defRPr/>
            </a:pPr>
            <a:endParaRPr lang="ru-RU" dirty="0"/>
          </a:p>
        </p:txBody>
      </p:sp>
      <p:pic>
        <p:nvPicPr>
          <p:cNvPr id="28680" name="Picture 8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5715000" y="4240213"/>
            <a:ext cx="3241675" cy="2449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82" name="Picture 10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3203575" y="4976813"/>
            <a:ext cx="2217738" cy="1817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83" name="Picture 11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292100" y="5000625"/>
            <a:ext cx="2689225" cy="179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86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86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86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86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86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86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86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86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8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2068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6853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/>
          <p:cNvSpPr>
            <a:spLocks noGrp="1" noChangeArrowheads="1"/>
          </p:cNvSpPr>
          <p:nvPr>
            <p:ph type="title"/>
          </p:nvPr>
        </p:nvSpPr>
        <p:spPr>
          <a:xfrm>
            <a:off x="684213" y="-22225"/>
            <a:ext cx="8280400" cy="787400"/>
          </a:xfrm>
        </p:spPr>
        <p:txBody>
          <a:bodyPr/>
          <a:lstStyle/>
          <a:p>
            <a:pPr marL="320040" indent="-320040" eaLnBrk="1" fontAlgn="auto" hangingPunct="1">
              <a:spcAft>
                <a:spcPts val="0"/>
              </a:spcAft>
              <a:buClr>
                <a:schemeClr val="accent6">
                  <a:lumMod val="75000"/>
                </a:schemeClr>
              </a:buClr>
              <a:defRPr/>
            </a:pPr>
            <a:r>
              <a:rPr lang="ru-RU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КОСМИЧЕСКОЕ</a:t>
            </a:r>
            <a:r>
              <a:rPr lang="ru-RU" sz="32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ЗЕМЛЕВЕДЕНИЕ</a:t>
            </a:r>
          </a:p>
        </p:txBody>
      </p:sp>
      <p:sp>
        <p:nvSpPr>
          <p:cNvPr id="33795" name="Rectangle 6"/>
          <p:cNvSpPr>
            <a:spLocks noGrp="1" noChangeArrowheads="1"/>
          </p:cNvSpPr>
          <p:nvPr>
            <p:ph type="body" sz="half" idx="1"/>
          </p:nvPr>
        </p:nvSpPr>
        <p:spPr>
          <a:xfrm>
            <a:off x="2268538" y="623888"/>
            <a:ext cx="6875462" cy="5184775"/>
          </a:xfrm>
        </p:spPr>
        <p:txBody>
          <a:bodyPr rtlCol="0">
            <a:noAutofit/>
          </a:bodyPr>
          <a:lstStyle/>
          <a:p>
            <a:pPr indent="-182880" algn="ctr" eaLnBrk="1" fontAlgn="auto" hangingPunct="1">
              <a:lnSpc>
                <a:spcPct val="80000"/>
              </a:lnSpc>
              <a:buClr>
                <a:schemeClr val="accent6">
                  <a:lumMod val="75000"/>
                </a:schemeClr>
              </a:buClr>
              <a:defRPr/>
            </a:pPr>
            <a:r>
              <a:rPr lang="ru-RU" sz="2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- это, совокупность инструментальных и визуальных исследований Земли из космоса.</a:t>
            </a:r>
          </a:p>
          <a:p>
            <a:pPr indent="-182880" algn="ctr" eaLnBrk="1" fontAlgn="auto" hangingPunct="1">
              <a:lnSpc>
                <a:spcPct val="80000"/>
              </a:lnSpc>
              <a:buClr>
                <a:schemeClr val="accent6">
                  <a:lumMod val="75000"/>
                </a:schemeClr>
              </a:buClr>
              <a:defRPr/>
            </a:pPr>
            <a:r>
              <a:rPr lang="ru-RU" sz="2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Быстрое развитие космического землеведения обусловлено значительной обзорностью космических снимков и хорошим отражением на них взаимосвязей между компонентами природной среды, возможностью оперативно исследовать многие природные процессы и явления в их динамике, создавать достоверные обзорные и тематические карты. Результаты работ по космическому землеведению применяются в научных и практических целях (метеорологические прогнозы, рыболовство, сельское и лесное хозяйство, поиски ископаемых..).</a:t>
            </a:r>
          </a:p>
        </p:txBody>
      </p:sp>
      <p:pic>
        <p:nvPicPr>
          <p:cNvPr id="330761" name="Picture 9" descr="C0A822BB_4822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email">
            <a:lum bright="10000"/>
          </a:blip>
          <a:srcRect/>
          <a:stretch>
            <a:fillRect/>
          </a:stretch>
        </p:blipFill>
        <p:spPr>
          <a:xfrm>
            <a:off x="0" y="620713"/>
            <a:ext cx="2627313" cy="5905500"/>
          </a:xfrm>
          <a:noFill/>
        </p:spPr>
      </p:pic>
    </p:spTree>
  </p:cSld>
  <p:clrMapOvr>
    <a:masterClrMapping/>
  </p:clrMapOvr>
  <p:transition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07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307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307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795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3831" name="Rectangle 7"/>
          <p:cNvSpPr>
            <a:spLocks noGrp="1" noChangeArrowheads="1"/>
          </p:cNvSpPr>
          <p:nvPr>
            <p:ph type="title"/>
          </p:nvPr>
        </p:nvSpPr>
        <p:spPr>
          <a:xfrm>
            <a:off x="-900113" y="0"/>
            <a:ext cx="10296526" cy="114300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КОСМИЧЕСКОЕ ТЕЛЕВИДЕНИЕ </a:t>
            </a:r>
            <a:r>
              <a:rPr lang="ru-RU" sz="4000" dirty="0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ЧЕСКОЕ ТЕЛЕВИДЕНИЕ</a:t>
            </a:r>
          </a:p>
        </p:txBody>
      </p:sp>
      <p:sp>
        <p:nvSpPr>
          <p:cNvPr id="333830" name="Rectangle 6"/>
          <p:cNvSpPr>
            <a:spLocks noGrp="1" noChangeArrowheads="1"/>
          </p:cNvSpPr>
          <p:nvPr>
            <p:ph type="body" sz="half" idx="1"/>
          </p:nvPr>
        </p:nvSpPr>
        <p:spPr>
          <a:xfrm>
            <a:off x="315913" y="1600200"/>
            <a:ext cx="4038600" cy="4525963"/>
          </a:xfrm>
        </p:spPr>
        <p:txBody>
          <a:bodyPr rtlCol="0">
            <a:normAutofit/>
          </a:bodyPr>
          <a:lstStyle/>
          <a:p>
            <a:pPr marL="274320" indent="-274320" algn="ctr" eaLnBrk="1" fontAlgn="auto" hangingPunct="1">
              <a:lnSpc>
                <a:spcPct val="90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2800" b="1" dirty="0" smtClean="0"/>
              <a:t>Космовидение- передача изображений с борта и на борт космического аппарата, находящегося в космическом пространстве или на поверхности др. планеты.</a:t>
            </a:r>
          </a:p>
        </p:txBody>
      </p:sp>
      <p:sp>
        <p:nvSpPr>
          <p:cNvPr id="38918" name="Объект 1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eaLnBrk="1" hangingPunct="1">
              <a:defRPr/>
            </a:pPr>
            <a:endParaRPr lang="ru-RU" smtClean="0"/>
          </a:p>
        </p:txBody>
      </p:sp>
      <p:pic>
        <p:nvPicPr>
          <p:cNvPr id="45061" name="Picture 8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522788" y="1196975"/>
            <a:ext cx="4314825" cy="4968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38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338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3830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8" name="Rectangle 18"/>
          <p:cNvSpPr>
            <a:spLocks noGrp="1" noRot="1" noChangeArrowheads="1"/>
          </p:cNvSpPr>
          <p:nvPr>
            <p:ph type="title"/>
          </p:nvPr>
        </p:nvSpPr>
        <p:spPr>
          <a:xfrm>
            <a:off x="395288" y="-79375"/>
            <a:ext cx="5040312" cy="952500"/>
          </a:xfrm>
        </p:spPr>
        <p:txBody>
          <a:bodyPr/>
          <a:lstStyle/>
          <a:p>
            <a:pPr eaLnBrk="1" hangingPunct="1">
              <a:defRPr/>
            </a:pPr>
            <a:r>
              <a:rPr lang="ru-RU" sz="2800" dirty="0" smtClean="0">
                <a:solidFill>
                  <a:schemeClr val="tx1"/>
                </a:solidFill>
              </a:rPr>
              <a:t>КОСМОДРОМ</a:t>
            </a:r>
          </a:p>
        </p:txBody>
      </p:sp>
      <p:pic>
        <p:nvPicPr>
          <p:cNvPr id="30723" name="Picture 3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email"/>
          <a:srcRect/>
          <a:stretch>
            <a:fillRect/>
          </a:stretch>
        </p:blipFill>
        <p:spPr>
          <a:xfrm>
            <a:off x="6588125" y="3789363"/>
            <a:ext cx="1771650" cy="1971675"/>
          </a:xfrm>
        </p:spPr>
      </p:pic>
      <p:sp>
        <p:nvSpPr>
          <p:cNvPr id="30724" name="Rectangle 19"/>
          <p:cNvSpPr>
            <a:spLocks noGrp="1" noRot="1" noChangeArrowheads="1"/>
          </p:cNvSpPr>
          <p:nvPr>
            <p:ph sz="half" idx="2"/>
          </p:nvPr>
        </p:nvSpPr>
        <p:spPr>
          <a:xfrm>
            <a:off x="0" y="546100"/>
            <a:ext cx="5940425" cy="5949950"/>
          </a:xfrm>
        </p:spPr>
        <p:txBody>
          <a:bodyPr/>
          <a:lstStyle/>
          <a:p>
            <a:pPr algn="ctr" eaLnBrk="1" hangingPunct="1">
              <a:lnSpc>
                <a:spcPct val="80000"/>
              </a:lnSpc>
            </a:pPr>
            <a:r>
              <a:rPr lang="ru-RU" b="1" smtClean="0">
                <a:effectLst/>
                <a:latin typeface="Times New Roman" pitchFamily="18" charset="0"/>
                <a:cs typeface="Times New Roman" pitchFamily="18" charset="0"/>
              </a:rPr>
              <a:t>(от греч. dromos — бег, место для бега) -это, комплекс сооружений и технических средств для сборки, подготовки и запуска космических аппаратов. Включает в себя техническую позицию, стартовый комплекс и обслуживающие объекты (измерительные пункты командно-измерительного комплекса, вычислительный центр, оборудование для хранения топлива, производства жидкого кислорода и водорода, жилой город, транспортные коммуникации и т. д.). Космические аппараты запускаются с космодромов:</a:t>
            </a:r>
          </a:p>
          <a:p>
            <a:pPr eaLnBrk="1" hangingPunct="1">
              <a:lnSpc>
                <a:spcPct val="80000"/>
              </a:lnSpc>
            </a:pPr>
            <a:r>
              <a:rPr lang="ru-RU" sz="2000" b="1" smtClean="0">
                <a:effectLst/>
              </a:rPr>
              <a:t> </a:t>
            </a:r>
          </a:p>
        </p:txBody>
      </p:sp>
      <p:sp>
        <p:nvSpPr>
          <p:cNvPr id="46085" name="Line 20">
            <a:hlinkClick r:id="rId4" action="ppaction://hlinksldjump"/>
          </p:cNvPr>
          <p:cNvSpPr>
            <a:spLocks noChangeShapeType="1"/>
          </p:cNvSpPr>
          <p:nvPr/>
        </p:nvSpPr>
        <p:spPr bwMode="auto">
          <a:xfrm>
            <a:off x="9972675" y="1341438"/>
            <a:ext cx="71913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46086" name="Line 21">
            <a:hlinkClick r:id="rId5" action="ppaction://hlinksldjump"/>
          </p:cNvPr>
          <p:cNvSpPr>
            <a:spLocks noChangeShapeType="1"/>
          </p:cNvSpPr>
          <p:nvPr/>
        </p:nvSpPr>
        <p:spPr bwMode="auto">
          <a:xfrm flipH="1">
            <a:off x="9972675" y="555625"/>
            <a:ext cx="71913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pic>
        <p:nvPicPr>
          <p:cNvPr id="30728" name="Picture 8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5808663" y="412750"/>
            <a:ext cx="3152775" cy="2365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Содержимое 2"/>
          <p:cNvSpPr txBox="1">
            <a:spLocks/>
          </p:cNvSpPr>
          <p:nvPr/>
        </p:nvSpPr>
        <p:spPr bwMode="auto">
          <a:xfrm>
            <a:off x="323850" y="1412875"/>
            <a:ext cx="5267325" cy="4525963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/>
          <a:lstStyle/>
          <a:p>
            <a:pPr marL="342900" indent="-342900" algn="ctr"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/>
            </a:pPr>
            <a:r>
              <a:rPr lang="ru-RU" sz="2800" b="1" kern="0">
                <a:latin typeface="Times New Roman" pitchFamily="18" charset="0"/>
                <a:cs typeface="Times New Roman" pitchFamily="18" charset="0"/>
              </a:rPr>
              <a:t> Байконур (Казахстан), Капустин Яр, Плесецк (Российская Федерация). Восточный испытательный полигон на мысе Канаверал, Западный испытательный полигон, Уоллопс (США), Куру (Франция), Сан-Марко (Италия), Утиноура, Танегасима (Япония), Чанчэнцзе (КНР), Шрихарикота (Индия). </a:t>
            </a:r>
            <a:endParaRPr lang="ru-RU" sz="2800" b="1" kern="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7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07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07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07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07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07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24" grpId="0" build="p"/>
      <p:bldP spid="30724" grpId="1" build="p"/>
      <p:bldP spid="8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948" name="Rectangle 4"/>
          <p:cNvSpPr>
            <a:spLocks noGrp="1" noChangeArrowheads="1"/>
          </p:cNvSpPr>
          <p:nvPr>
            <p:ph type="title"/>
          </p:nvPr>
        </p:nvSpPr>
        <p:spPr>
          <a:xfrm>
            <a:off x="468313" y="-242888"/>
            <a:ext cx="8229600" cy="1079501"/>
          </a:xfrm>
        </p:spPr>
        <p:txBody>
          <a:bodyPr/>
          <a:lstStyle/>
          <a:p>
            <a:pPr eaLnBrk="1" hangingPunct="1">
              <a:defRPr/>
            </a:pPr>
            <a:r>
              <a:rPr lang="ru-RU" dirty="0" smtClean="0">
                <a:solidFill>
                  <a:srgbClr val="FF9999"/>
                </a:solidFill>
              </a:rPr>
              <a:t>КОСМОГОНИЯ</a:t>
            </a:r>
          </a:p>
        </p:txBody>
      </p:sp>
      <p:sp>
        <p:nvSpPr>
          <p:cNvPr id="338950" name="Rectangle 6"/>
          <p:cNvSpPr>
            <a:spLocks noGrp="1" noChangeArrowheads="1"/>
          </p:cNvSpPr>
          <p:nvPr>
            <p:ph type="body" sz="half" idx="2"/>
          </p:nvPr>
        </p:nvSpPr>
        <p:spPr>
          <a:xfrm>
            <a:off x="3787775" y="654050"/>
            <a:ext cx="5356225" cy="5329238"/>
          </a:xfrm>
        </p:spPr>
        <p:txBody>
          <a:bodyPr/>
          <a:lstStyle/>
          <a:p>
            <a:pPr algn="ctr" eaLnBrk="1" hangingPunct="1">
              <a:lnSpc>
                <a:spcPct val="90000"/>
              </a:lnSpc>
              <a:defRPr/>
            </a:pPr>
            <a:r>
              <a:rPr lang="ru-RU" sz="2800" b="1" dirty="0" smtClean="0">
                <a:solidFill>
                  <a:srgbClr val="FF9999"/>
                </a:solidFill>
                <a:latin typeface="Times New Roman" pitchFamily="18" charset="0"/>
                <a:cs typeface="Times New Roman" pitchFamily="18" charset="0"/>
              </a:rPr>
              <a:t>(от греч. </a:t>
            </a:r>
            <a:r>
              <a:rPr lang="en-US" sz="2800" b="1" dirty="0" smtClean="0">
                <a:solidFill>
                  <a:srgbClr val="FF9999"/>
                </a:solidFill>
                <a:latin typeface="Times New Roman" pitchFamily="18" charset="0"/>
                <a:cs typeface="Times New Roman" pitchFamily="18" charset="0"/>
              </a:rPr>
              <a:t>K</a:t>
            </a:r>
            <a:r>
              <a:rPr lang="ru-RU" sz="2800" b="1" dirty="0" err="1" smtClean="0">
                <a:solidFill>
                  <a:srgbClr val="FF9999"/>
                </a:solidFill>
                <a:latin typeface="Times New Roman" pitchFamily="18" charset="0"/>
                <a:cs typeface="Times New Roman" pitchFamily="18" charset="0"/>
              </a:rPr>
              <a:t>osmogonia</a:t>
            </a:r>
            <a:r>
              <a:rPr lang="ru-RU" sz="2800" b="1" dirty="0" smtClean="0">
                <a:solidFill>
                  <a:srgbClr val="FF9999"/>
                </a:solidFill>
                <a:latin typeface="Times New Roman" pitchFamily="18" charset="0"/>
                <a:cs typeface="Times New Roman" pitchFamily="18" charset="0"/>
              </a:rPr>
              <a:t>) –это, раздел астрономии, изучающий происхождение и развитие космических тел и их систем (планет и Солнечной системы в целом, звезд, галактик и т. д.). Наиболее развиты космогония Солнечной системы и звездная космогония. Во 2-й половине 20 в. в планетной космогонии утвердилась гипотеза о происхождении Солнца и планет из единого холодного газово-пылевого облака.</a:t>
            </a:r>
          </a:p>
        </p:txBody>
      </p:sp>
      <p:pic>
        <p:nvPicPr>
          <p:cNvPr id="47108" name="Объект 2"/>
          <p:cNvPicPr>
            <a:picLocks noGrp="1" noChangeAspect="1"/>
          </p:cNvPicPr>
          <p:nvPr>
            <p:ph sz="half" idx="1"/>
          </p:nvPr>
        </p:nvPicPr>
        <p:blipFill>
          <a:blip r:embed="rId3" cstate="email"/>
          <a:srcRect/>
          <a:stretch>
            <a:fillRect/>
          </a:stretch>
        </p:blipFill>
        <p:spPr>
          <a:xfrm>
            <a:off x="250825" y="1125538"/>
            <a:ext cx="3671888" cy="4895850"/>
          </a:xfrm>
        </p:spPr>
      </p:pic>
    </p:spTree>
  </p:cSld>
  <p:clrMapOvr>
    <a:masterClrMapping/>
  </p:clrMapOvr>
  <p:transition>
    <p:blinds dir="vert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134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187450" y="2492375"/>
            <a:ext cx="6838950" cy="1584325"/>
          </a:xfrm>
        </p:spPr>
        <p:txBody>
          <a:bodyPr/>
          <a:lstStyle/>
          <a:p>
            <a:pPr algn="ctr" eaLnBrk="1" hangingPunct="1">
              <a:defRPr/>
            </a:pPr>
            <a:r>
              <a:rPr lang="ru-RU" sz="8800" b="1" dirty="0" smtClean="0">
                <a:solidFill>
                  <a:srgbClr val="77777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Конец</a:t>
            </a:r>
          </a:p>
        </p:txBody>
      </p:sp>
      <p:pic>
        <p:nvPicPr>
          <p:cNvPr id="7" name="058 Земляне - Трава у дома.mp3">
            <a:hlinkClick r:id="" action="ppaction://media"/>
          </p:cNvPr>
          <p:cNvPicPr>
            <a:picLocks noGrp="1" noRot="1" noChangeAspect="1"/>
          </p:cNvPicPr>
          <p:nvPr>
            <p:ph type="media" sz="half" idx="2"/>
            <a:audioFile r:link="rId1"/>
          </p:nvPr>
        </p:nvPicPr>
        <p:blipFill>
          <a:blip r:embed="rId3" cstate="email"/>
          <a:srcRect/>
          <a:stretch>
            <a:fillRect/>
          </a:stretch>
        </p:blipFill>
        <p:spPr>
          <a:xfrm>
            <a:off x="5580063" y="5876925"/>
            <a:ext cx="304800" cy="304800"/>
          </a:xfrm>
        </p:spPr>
      </p:pic>
      <p:pic>
        <p:nvPicPr>
          <p:cNvPr id="48132" name="Picture 4" descr="mlechn"/>
          <p:cNvPicPr>
            <a:picLocks noChangeAspect="1" noChangeArrowheads="1"/>
          </p:cNvPicPr>
          <p:nvPr/>
        </p:nvPicPr>
        <p:blipFill>
          <a:blip r:embed="rId4" cstate="email">
            <a:lum bright="10000" contrast="1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ctangle 3"/>
          <p:cNvSpPr txBox="1">
            <a:spLocks noChangeArrowheads="1"/>
          </p:cNvSpPr>
          <p:nvPr/>
        </p:nvSpPr>
        <p:spPr bwMode="auto">
          <a:xfrm>
            <a:off x="2051050" y="260350"/>
            <a:ext cx="6838950" cy="158432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/>
          <a:lstStyle/>
          <a:p>
            <a:pPr marL="342900" indent="-342900" algn="ctr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/>
            </a:pPr>
            <a:r>
              <a:rPr lang="ru-RU" sz="6000" b="1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Конец</a:t>
            </a:r>
          </a:p>
          <a:p>
            <a:pPr marL="342900" indent="-342900" algn="ctr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/>
            </a:pPr>
            <a:r>
              <a:rPr lang="ru-RU" sz="2800" b="1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Спасибо за внимание</a:t>
            </a:r>
          </a:p>
        </p:txBody>
      </p:sp>
    </p:spTree>
  </p:cSld>
  <p:clrMapOvr>
    <a:masterClrMapping/>
  </p:clrMapOvr>
  <p:transition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89130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0688" y="49213"/>
            <a:ext cx="8029575" cy="863600"/>
          </a:xfrm>
        </p:spPr>
        <p:txBody>
          <a:bodyPr/>
          <a:lstStyle/>
          <a:p>
            <a:pPr>
              <a:defRPr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Из чего состоит космос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82575" y="3081338"/>
            <a:ext cx="5802313" cy="1728787"/>
          </a:xfrm>
        </p:spPr>
        <p:txBody>
          <a:bodyPr/>
          <a:lstStyle/>
          <a:p>
            <a:pPr algn="just">
              <a:defRPr/>
            </a:pPr>
            <a:r>
              <a:rPr lang="ru-RU" b="0" dirty="0" smtClean="0"/>
              <a:t>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Метеориты  - это куски камней и железа из космического пространства, которые падают на поверхность Земли. Это происходит потому, что они слишком велики и не успевают полностью сгореть, пролетая через атмосферу Земли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395288" y="706438"/>
            <a:ext cx="8291512" cy="1512887"/>
          </a:xfrm>
        </p:spPr>
        <p:txBody>
          <a:bodyPr/>
          <a:lstStyle/>
          <a:p>
            <a:pPr>
              <a:defRPr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Астероиды – это небесные тела из горных пород и железа, размером от нескольких десятков до 900 км. </a:t>
            </a:r>
          </a:p>
          <a:p>
            <a:pPr>
              <a:defRPr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Кометы</a:t>
            </a:r>
            <a:r>
              <a:rPr lang="ru-RU" b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– это небесные тела, состоящие в основном изо льда. Ядро у кометы несколько километров.</a:t>
            </a:r>
          </a:p>
        </p:txBody>
      </p:sp>
      <p:pic>
        <p:nvPicPr>
          <p:cNvPr id="19461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348038" y="4821238"/>
            <a:ext cx="2435225" cy="1830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2" name="Picture 3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184900" y="4837113"/>
            <a:ext cx="2378075" cy="1779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3" name="Picture 4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282575" y="4849813"/>
            <a:ext cx="2767013" cy="1830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4" name="Picture 5"/>
          <p:cNvPicPr>
            <a:picLocks noGrp="1" noChangeAspect="1" noChangeArrowheads="1"/>
          </p:cNvPicPr>
          <p:nvPr>
            <p:ph sz="half" idx="2"/>
          </p:nvPr>
        </p:nvPicPr>
        <p:blipFill>
          <a:blip r:embed="rId5" cstate="email"/>
          <a:srcRect/>
          <a:stretch>
            <a:fillRect/>
          </a:stretch>
        </p:blipFill>
        <p:spPr>
          <a:xfrm>
            <a:off x="6443663" y="2492375"/>
            <a:ext cx="2378075" cy="1822450"/>
          </a:xfrm>
          <a:noFill/>
        </p:spPr>
      </p:pic>
    </p:spTree>
  </p:cSld>
  <p:clrMapOvr>
    <a:masterClrMapping/>
  </p:clrMapOvr>
  <p:transition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9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94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94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94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946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946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946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946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946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946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946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946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36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94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94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94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946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946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946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946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946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946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946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946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53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94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94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94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946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946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946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946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946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946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946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946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id="7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1946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94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94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4"/>
          <p:cNvSpPr>
            <a:spLocks noGrp="1" noRot="1" noChangeArrowheads="1"/>
          </p:cNvSpPr>
          <p:nvPr>
            <p:ph type="title"/>
          </p:nvPr>
        </p:nvSpPr>
        <p:spPr>
          <a:xfrm>
            <a:off x="1187450" y="-101600"/>
            <a:ext cx="5832475" cy="1143000"/>
          </a:xfrm>
        </p:spPr>
        <p:txBody>
          <a:bodyPr/>
          <a:lstStyle/>
          <a:p>
            <a:pPr eaLnBrk="1" hangingPunct="1">
              <a:defRPr/>
            </a:pPr>
            <a:r>
              <a:rPr lang="ru-RU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КОСМИЧЕСКАЯ ПЫЛЬ</a:t>
            </a:r>
          </a:p>
        </p:txBody>
      </p:sp>
      <p:sp>
        <p:nvSpPr>
          <p:cNvPr id="208901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816336"/>
            <a:ext cx="8964488" cy="5300662"/>
          </a:xfrm>
        </p:spPr>
        <p:txBody>
          <a:bodyPr/>
          <a:lstStyle/>
          <a:p>
            <a:pPr lvl="8" algn="ctr">
              <a:lnSpc>
                <a:spcPct val="80000"/>
              </a:lnSpc>
              <a:defRPr/>
            </a:pPr>
            <a:r>
              <a:rPr lang="ru-RU" sz="1600" b="1" dirty="0" smtClean="0"/>
              <a:t>-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КОСМИЧЕСКАЯ ПЫЛЬ, частицы конденсированного вещества в межзвездном и межпланетном пространстве. По современным представлениям, космическая пыль состоит из частиц размером около 1 мкм с сердцевиной из графита или силиката. В Галактике космическая пыль образует сгущения — облака и глобулы. Вызывает ослабление света, испускаемого звездами и другими небесными светилами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25604" name="Picture 7" descr="C0A832B5_24325_096"/>
          <p:cNvPicPr>
            <a:picLocks noChangeAspect="1" noChangeArrowheads="1"/>
          </p:cNvPicPr>
          <p:nvPr>
            <p:ph sz="half" idx="2"/>
          </p:nvPr>
        </p:nvPicPr>
        <p:blipFill>
          <a:blip r:embed="rId3" cstate="email"/>
          <a:srcRect/>
          <a:stretch>
            <a:fillRect/>
          </a:stretch>
        </p:blipFill>
        <p:spPr>
          <a:xfrm>
            <a:off x="250825" y="1412875"/>
            <a:ext cx="3619500" cy="4821238"/>
          </a:xfrm>
          <a:noFill/>
        </p:spPr>
      </p:pic>
    </p:spTree>
  </p:cSld>
  <p:clrMapOvr>
    <a:masterClrMapping/>
  </p:clrMapOvr>
  <p:transition>
    <p:blinds dir="vert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351" name="Rectangle 7"/>
          <p:cNvSpPr>
            <a:spLocks noGrp="1" noChangeArrowheads="1"/>
          </p:cNvSpPr>
          <p:nvPr>
            <p:ph type="title"/>
          </p:nvPr>
        </p:nvSpPr>
        <p:spPr>
          <a:xfrm>
            <a:off x="3170238" y="-84138"/>
            <a:ext cx="2447925" cy="773113"/>
          </a:xfrm>
        </p:spPr>
        <p:txBody>
          <a:bodyPr/>
          <a:lstStyle/>
          <a:p>
            <a:pPr eaLnBrk="1" hangingPunct="1">
              <a:defRPr/>
            </a:pPr>
            <a:r>
              <a:rPr lang="ru-RU" sz="4000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Планеты</a:t>
            </a:r>
          </a:p>
        </p:txBody>
      </p:sp>
      <p:sp>
        <p:nvSpPr>
          <p:cNvPr id="185352" name="Rectangle 8"/>
          <p:cNvSpPr>
            <a:spLocks noGrp="1" noChangeArrowheads="1"/>
          </p:cNvSpPr>
          <p:nvPr>
            <p:ph type="body" sz="half" idx="1"/>
          </p:nvPr>
        </p:nvSpPr>
        <p:spPr>
          <a:xfrm>
            <a:off x="250825" y="2924175"/>
            <a:ext cx="8670925" cy="3517900"/>
          </a:xfrm>
        </p:spPr>
        <p:txBody>
          <a:bodyPr/>
          <a:lstStyle/>
          <a:p>
            <a:pPr algn="just" eaLnBrk="1" hangingPunct="1">
              <a:defRPr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Солнечная система названа так по имени  Солнца. Она состоит из 9 планет, которые движутся по круговым орбитам вокруг  Солнца. По мере удаления от Солнца они располагаются в  таком ряду:  Меркурий, Венера, Земля, Марс, Юпитер, Сатурн, Уран , Нептун, Плутон</a:t>
            </a:r>
          </a:p>
          <a:p>
            <a:pPr algn="just" eaLnBrk="1" hangingPunct="1">
              <a:defRPr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Солнце - это громадный  шар из раскаленных  газов. Оно выделяет огромное количество энергии. Температура в его центре может достигать 15 миллионов градусов Цельсия (</a:t>
            </a:r>
            <a:r>
              <a:rPr lang="ru-RU" sz="2400" baseline="30000" dirty="0" smtClean="0">
                <a:latin typeface="Times New Roman" pitchFamily="18" charset="0"/>
                <a:cs typeface="Times New Roman" pitchFamily="18" charset="0"/>
              </a:rPr>
              <a:t>0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С).</a:t>
            </a:r>
          </a:p>
          <a:p>
            <a:pPr marL="0" indent="0" eaLnBrk="1" hangingPunct="1">
              <a:buFont typeface="Wingdings" pitchFamily="2" charset="2"/>
              <a:buNone/>
              <a:defRPr/>
            </a:pPr>
            <a:endParaRPr lang="ru-RU" sz="2400" dirty="0" smtClean="0"/>
          </a:p>
        </p:txBody>
      </p:sp>
      <p:pic>
        <p:nvPicPr>
          <p:cNvPr id="24580" name="Picture 8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73038" y="765175"/>
            <a:ext cx="4202112" cy="1924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8" name="Picture 12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527550" y="692150"/>
            <a:ext cx="4537075" cy="2022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3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853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853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35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8535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8535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04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04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5352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7838" y="0"/>
            <a:ext cx="8229600" cy="836613"/>
          </a:xfrm>
        </p:spPr>
        <p:txBody>
          <a:bodyPr/>
          <a:lstStyle/>
          <a:p>
            <a:pPr>
              <a:defRPr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Планеты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41338" y="1141413"/>
            <a:ext cx="4535487" cy="1790700"/>
          </a:xfrm>
        </p:spPr>
        <p:txBody>
          <a:bodyPr/>
          <a:lstStyle/>
          <a:p>
            <a:pPr>
              <a:defRPr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Земля- одна из девяти планет, обращающихся вокруг Солнца.   Эти планеты удерживает на орбитах сила солнечного притяжения.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-79375" y="3644900"/>
            <a:ext cx="3203575" cy="2736850"/>
          </a:xfrm>
        </p:spPr>
        <p:txBody>
          <a:bodyPr/>
          <a:lstStyle/>
          <a:p>
            <a:pPr algn="just">
              <a:defRPr/>
            </a:pPr>
            <a:r>
              <a:rPr lang="ru-RU" b="1" dirty="0">
                <a:latin typeface="Times New Roman" pitchFamily="18" charset="0"/>
                <a:cs typeface="Times New Roman" pitchFamily="18" charset="0"/>
              </a:rPr>
              <a:t>Марс – это красная планета, так как покрыта  красными камнями и пылью.</a:t>
            </a:r>
          </a:p>
          <a:p>
            <a:pPr>
              <a:defRPr/>
            </a:pPr>
            <a:endParaRPr lang="ru-RU" b="1" dirty="0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5003800" y="996950"/>
            <a:ext cx="3887788" cy="2232025"/>
          </a:xfrm>
        </p:spPr>
        <p:txBody>
          <a:bodyPr/>
          <a:lstStyle/>
          <a:p>
            <a:pPr>
              <a:defRPr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Венера -</a:t>
            </a:r>
          </a:p>
          <a:p>
            <a:pPr algn="just">
              <a:defRPr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Атмосфера Венеры состоит из углекислого газа, а в ней плавают плотные облака из серной кислоты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1511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507038" y="3551238"/>
            <a:ext cx="3200400" cy="3201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12" name="Picture 3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227388" y="4783138"/>
            <a:ext cx="1944687" cy="199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13" name="Picture 6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3257550" y="2932113"/>
            <a:ext cx="1739900" cy="1725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Текст 4"/>
          <p:cNvSpPr>
            <a:spLocks noGrp="1"/>
          </p:cNvSpPr>
          <p:nvPr>
            <p:ph type="body" sz="quarter" idx="3"/>
          </p:nvPr>
        </p:nvSpPr>
        <p:spPr>
          <a:xfrm>
            <a:off x="323850" y="2492375"/>
            <a:ext cx="8243888" cy="4198938"/>
          </a:xfrm>
        </p:spPr>
        <p:txBody>
          <a:bodyPr/>
          <a:lstStyle/>
          <a:p>
            <a:pPr algn="just">
              <a:defRPr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Меркурий — самая маленькая планета земной группы, первая от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  <a:hlinkClick r:id="rId5" action="ppaction://hlinkfile"/>
              </a:rPr>
              <a:t>Солнца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самая внутренняя и наименьшая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  <a:hlinkClick r:id="rId6" action="ppaction://hlinkfile"/>
              </a:rPr>
              <a:t>планета Солнечной системы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обращающаяся вокруг Солнца за 88 дней. Его радиус составляет всего 2439,7 км Масса планеты равна 3,3x1023 кг. Средняя плотность планеты Меркурий довольно велика - 5,43 г/см³, что лишь незначительно меньше плотности Земли. Учитывая, что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  <a:hlinkClick r:id="rId7" action="ppaction://hlinkfile"/>
              </a:rPr>
              <a:t>Земля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больше по размерам, значение плотности Меркурия указывает на повышенное содержание в его недрах металлов.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" name="Picture 1" descr="Планета Меркурий"/>
          <p:cNvPicPr>
            <a:picLocks noChangeAspect="1" noChangeArrowheads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6084888" y="188913"/>
            <a:ext cx="2735262" cy="2735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215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215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215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3" grpId="1" build="p"/>
      <p:bldP spid="4" grpId="0" build="p"/>
      <p:bldP spid="4" grpId="1" build="p"/>
      <p:bldP spid="6" grpId="0" build="p"/>
      <p:bldP spid="6" grpId="1" build="p"/>
      <p:bldP spid="9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-236538" y="735013"/>
            <a:ext cx="7308851" cy="6192837"/>
          </a:xfrm>
        </p:spPr>
        <p:txBody>
          <a:bodyPr/>
          <a:lstStyle/>
          <a:p>
            <a:pPr algn="ctr">
              <a:defRPr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Юпитер</a:t>
            </a:r>
          </a:p>
          <a:p>
            <a:pPr algn="ctr">
              <a:defRPr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превосходит Землю в 1320 раз по объему и в 11,2 раза по диаметру. Она находится на расстоянии 778 млн. км от Солнца, то есть в 5 раз дальше, чем Земля. Экваториальный радиус Юпитера 71400 км.. Средняя плотность Юпитера - 1,33 г/см</a:t>
            </a:r>
            <a:r>
              <a:rPr lang="ru-RU" sz="2800" baseline="30000" dirty="0" smtClean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лишь немного превосходит плотность воды. Сила тяжести на экваторе планеты в 2,6 раза больше, чем у Земли. Юпитер почти целиком состоит из водорода и гелия: по объему соотношения этих газов составляют 89% водорода и 11% гелия, а по массе 80% и 20% соответственн</a:t>
            </a:r>
            <a:r>
              <a:rPr lang="ru-RU" dirty="0" smtClean="0"/>
              <a:t>о.</a:t>
            </a:r>
            <a:endParaRPr lang="ru-RU" dirty="0"/>
          </a:p>
        </p:txBody>
      </p:sp>
      <p:pic>
        <p:nvPicPr>
          <p:cNvPr id="251906" name="Picture 2" descr="vg1_16.gif (237067 bytes)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7092950" y="333375"/>
            <a:ext cx="1831975" cy="2001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676" name="Прямоугольник 7"/>
          <p:cNvSpPr>
            <a:spLocks noChangeArrowheads="1"/>
          </p:cNvSpPr>
          <p:nvPr/>
        </p:nvSpPr>
        <p:spPr bwMode="auto">
          <a:xfrm>
            <a:off x="3203575" y="188913"/>
            <a:ext cx="2516188" cy="769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4400" b="1">
                <a:latin typeface="Times New Roman" pitchFamily="18" charset="0"/>
                <a:cs typeface="Times New Roman" pitchFamily="18" charset="0"/>
              </a:rPr>
              <a:t>Планеты</a:t>
            </a:r>
          </a:p>
        </p:txBody>
      </p:sp>
      <p:sp>
        <p:nvSpPr>
          <p:cNvPr id="9" name="Содержимое 3"/>
          <p:cNvSpPr>
            <a:spLocks noGrp="1"/>
          </p:cNvSpPr>
          <p:nvPr>
            <p:ph sz="half" idx="2"/>
          </p:nvPr>
        </p:nvSpPr>
        <p:spPr>
          <a:xfrm>
            <a:off x="323850" y="2906713"/>
            <a:ext cx="7704138" cy="3330575"/>
          </a:xfrm>
        </p:spPr>
        <p:txBody>
          <a:bodyPr/>
          <a:lstStyle/>
          <a:p>
            <a:pPr>
              <a:defRPr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Сатурн — шестая планета от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  <a:hlinkClick r:id="rId4" action="ppaction://hlinkfile"/>
              </a:rPr>
              <a:t>Солнца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и вторая по размерам планета в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  <a:hlinkClick r:id="rId5" action="ppaction://hlinkfile"/>
              </a:rPr>
              <a:t>Солнечной системе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после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  <a:hlinkClick r:id="rId6" action="ppaction://hlinkfile"/>
              </a:rPr>
              <a:t>Юпитера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. Среднее расстояние между Сатурном и Солнцем составляет 1 433 531 000 километров. Двигаясь со средней скоростью 9,69 км/с, Сатурн обращается вокруг Солнца за 10 759 дней, примерно 29,5 лет. </a:t>
            </a:r>
          </a:p>
          <a:p>
            <a:pPr>
              <a:defRPr/>
            </a:pPr>
            <a:endParaRPr lang="ru-RU" dirty="0"/>
          </a:p>
        </p:txBody>
      </p:sp>
      <p:pic>
        <p:nvPicPr>
          <p:cNvPr id="10" name="Picture 2" descr="Сатурн и его « глаз «">
            <a:hlinkClick r:id="rId7" tooltip="Картинка 7. Сатурн и его « глаз «. Первым кораблем, летавшим к Сатурну, был Pioneer 11 в 1979 году, и позднее - Voyager, 1 и Voyager 2. Cassini, который сейчас находится на пути к нему, прибудет туда в 2004 году.  Даже в малый телескоп можно заметить, что Сатурн явно сплющен; его экваториальный и полярный диаметры различаются почти на 10 % (120,536 км и 108,728 км). Это - результат быстрого вращения и жидкогосостояния."/>
          </p:cNvPr>
          <p:cNvPicPr>
            <a:picLocks noChangeAspect="1" noChangeArrowheads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323850" y="981075"/>
            <a:ext cx="3887788" cy="175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9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9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4" grpId="1" build="p"/>
      <p:bldP spid="9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00250" y="31750"/>
            <a:ext cx="4392613" cy="719138"/>
          </a:xfrm>
        </p:spPr>
        <p:txBody>
          <a:bodyPr/>
          <a:lstStyle/>
          <a:p>
            <a:pPr>
              <a:defRPr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Планеты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0825" y="836613"/>
            <a:ext cx="6985000" cy="2305050"/>
          </a:xfrm>
        </p:spPr>
        <p:txBody>
          <a:bodyPr/>
          <a:lstStyle/>
          <a:p>
            <a:pPr>
              <a:defRPr/>
            </a:pP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Уран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- седьмая по расстоянию от Солнца планета Солнечной системы. Она также относится к планетам-гигантам, но заметно меньше Юпитера и Сатурна. </a:t>
            </a:r>
          </a:p>
          <a:p>
            <a:pPr>
              <a:defRPr/>
            </a:pPr>
            <a:r>
              <a:rPr lang="ru-RU" sz="2000" dirty="0" smtClean="0"/>
              <a:t>Масса Урана примерно в 14,5 раза, больше массы Земли, его экваториальный диаметр составляет 51118 км..</a:t>
            </a:r>
          </a:p>
          <a:p>
            <a:pPr>
              <a:defRPr/>
            </a:pPr>
            <a:r>
              <a:rPr lang="ru-RU" sz="2000" dirty="0" smtClean="0"/>
              <a:t>Сутки на Уране равняются примерно 17 часам 14 минутам,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У Урана имеется много спутников, на сегодняшний день их известно 27.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0" y="3716338"/>
            <a:ext cx="7129463" cy="2879725"/>
          </a:xfrm>
        </p:spPr>
        <p:txBody>
          <a:bodyPr/>
          <a:lstStyle/>
          <a:p>
            <a:pPr>
              <a:defRPr/>
            </a:pP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Нептун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является последней планетой большой Солнечной системы по расстоянию от Солнца, он, подобно Юпитеру, Сатурну и Урану относится к планетам-гигантам.</a:t>
            </a:r>
          </a:p>
          <a:p>
            <a:pPr>
              <a:defRPr/>
            </a:pPr>
            <a:r>
              <a:rPr lang="ru-RU" sz="2000" dirty="0" smtClean="0"/>
              <a:t>Масса Нептуна – в 17,2 раза больше массы Земли, а экваториальный диаметр Нептуна равен 49 532 км.</a:t>
            </a:r>
          </a:p>
          <a:p>
            <a:pPr>
              <a:defRPr/>
            </a:pPr>
            <a:r>
              <a:rPr lang="ru-RU" sz="2000" dirty="0" smtClean="0"/>
              <a:t>Сутки на Нептуне примерно равняются 16 часам 7 минутам.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>
              <a:defRPr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На сегодняшний день у Нептуна найдено 13 спутников.</a:t>
            </a:r>
            <a:r>
              <a:rPr lang="ru-RU" sz="2000" dirty="0" smtClean="0"/>
              <a:t> </a:t>
            </a:r>
          </a:p>
          <a:p>
            <a:pPr>
              <a:defRPr/>
            </a:pPr>
            <a:r>
              <a:rPr lang="ru-RU" sz="2000" dirty="0" smtClean="0"/>
              <a:t>Таким образом, эти планеты, как и Юпитер и Сатурн, вращаются гораздо быстрее Земли. 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2533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6880225" y="557213"/>
            <a:ext cx="2184400" cy="1989137"/>
          </a:xfrm>
          <a:noFill/>
        </p:spPr>
      </p:pic>
      <p:pic>
        <p:nvPicPr>
          <p:cNvPr id="22534" name="Picture 3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 cstate="email"/>
          <a:srcRect/>
          <a:stretch>
            <a:fillRect/>
          </a:stretch>
        </p:blipFill>
        <p:spPr>
          <a:xfrm>
            <a:off x="6940550" y="3500438"/>
            <a:ext cx="2155825" cy="2016125"/>
          </a:xfrm>
          <a:noFill/>
        </p:spPr>
      </p:pic>
    </p:spTree>
  </p:cSld>
  <p:clrMapOvr>
    <a:masterClrMapping/>
  </p:clrMapOvr>
  <p:transition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25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225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37670" name="Group 102"/>
          <p:cNvGraphicFramePr>
            <a:graphicFrameLocks noGrp="1"/>
          </p:cNvGraphicFramePr>
          <p:nvPr>
            <p:ph/>
          </p:nvPr>
        </p:nvGraphicFramePr>
        <p:xfrm>
          <a:off x="2484438" y="-23813"/>
          <a:ext cx="6480175" cy="6577204"/>
        </p:xfrm>
        <a:graphic>
          <a:graphicData uri="http://schemas.openxmlformats.org/drawingml/2006/table">
            <a:tbl>
              <a:tblPr/>
              <a:tblGrid>
                <a:gridCol w="1703491"/>
                <a:gridCol w="1592228"/>
                <a:gridCol w="1592228"/>
                <a:gridCol w="1592228"/>
              </a:tblGrid>
              <a:tr h="118864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charset="0"/>
                        <a:buNone/>
                        <a:tabLst/>
                      </a:pPr>
                      <a:r>
                        <a:rPr kumimoji="0" lang="ru-RU" sz="1800" b="1" i="0" u="sng" strike="noStrike" cap="none" normalizeH="0" baseline="0" dirty="0" smtClean="0">
                          <a:ln>
                            <a:noFill/>
                          </a:ln>
                          <a:solidFill>
                            <a:srgbClr val="FF9999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Eras Bold ITC" pitchFamily="34" charset="0"/>
                        </a:rPr>
                        <a:t>Название планеты</a:t>
                      </a:r>
                    </a:p>
                  </a:txBody>
                  <a:tcPr marL="91432" marR="91432" marT="45701" marB="4570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charset="0"/>
                        <a:buNone/>
                        <a:tabLst/>
                      </a:pPr>
                      <a:r>
                        <a:rPr kumimoji="0" lang="ru-RU" sz="1800" b="1" i="0" u="sng" strike="noStrike" cap="none" normalizeH="0" baseline="0" smtClean="0">
                          <a:ln>
                            <a:noFill/>
                          </a:ln>
                          <a:solidFill>
                            <a:srgbClr val="FF9999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Eras Bold ITC" pitchFamily="34" charset="0"/>
                        </a:rPr>
                        <a:t>Диаметр</a:t>
                      </a:r>
                    </a:p>
                  </a:txBody>
                  <a:tcPr marL="91432" marR="91432" marT="45701" marB="4570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charset="0"/>
                        <a:buNone/>
                        <a:tabLst/>
                      </a:pPr>
                      <a:r>
                        <a:rPr kumimoji="0" lang="ru-RU" sz="1800" b="1" i="0" u="sng" strike="noStrike" cap="none" normalizeH="0" baseline="0" smtClean="0">
                          <a:ln>
                            <a:noFill/>
                          </a:ln>
                          <a:solidFill>
                            <a:srgbClr val="FF9999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Eras Bold ITC" pitchFamily="34" charset="0"/>
                        </a:rPr>
                        <a:t>Расстояние от Солнца</a:t>
                      </a:r>
                    </a:p>
                  </a:txBody>
                  <a:tcPr marL="91432" marR="91432" marT="45701" marB="4570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charset="0"/>
                        <a:buNone/>
                        <a:tabLst/>
                      </a:pPr>
                      <a:r>
                        <a:rPr kumimoji="0" lang="ru-RU" sz="1800" b="1" i="0" u="sng" strike="noStrike" cap="none" normalizeH="0" baseline="0" smtClean="0">
                          <a:ln>
                            <a:noFill/>
                          </a:ln>
                          <a:solidFill>
                            <a:srgbClr val="FF9999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Eras Bold ITC" pitchFamily="34" charset="0"/>
                        </a:rPr>
                        <a:t>Время обращения вокруг Солнца</a:t>
                      </a:r>
                    </a:p>
                  </a:txBody>
                  <a:tcPr marL="91432" marR="91432" marT="45701" marB="4570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57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charset="0"/>
                        <a:buNone/>
                        <a:tabLst/>
                      </a:pPr>
                      <a:r>
                        <a:rPr kumimoji="0" lang="ru-RU" sz="18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9999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Плутон</a:t>
                      </a:r>
                    </a:p>
                  </a:txBody>
                  <a:tcPr marL="91432" marR="91432" marT="45701" marB="4570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charset="0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3000 км</a:t>
                      </a:r>
                    </a:p>
                  </a:txBody>
                  <a:tcPr marL="91432" marR="91432" marT="45701" marB="4570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charset="0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5950 </a:t>
                      </a:r>
                      <a:r>
                        <a:rPr kumimoji="0" lang="ru-RU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млн.км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marL="91432" marR="91432" marT="45701" marB="4570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charset="0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248 лет</a:t>
                      </a:r>
                    </a:p>
                  </a:txBody>
                  <a:tcPr marL="91432" marR="91432" marT="45701" marB="4570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2783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charset="0"/>
                        <a:buNone/>
                        <a:tabLst/>
                      </a:pPr>
                      <a:r>
                        <a:rPr kumimoji="0" lang="ru-RU" sz="18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9999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Нептун</a:t>
                      </a:r>
                    </a:p>
                  </a:txBody>
                  <a:tcPr marL="91432" marR="91432" marT="45701" marB="4570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charset="0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48 400 км</a:t>
                      </a:r>
                    </a:p>
                  </a:txBody>
                  <a:tcPr marL="91432" marR="91432" marT="45701" marB="4570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charset="0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4497млн.км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charset="0"/>
                        <a:buNone/>
                        <a:tabLst/>
                      </a:pP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marL="91432" marR="91432" marT="45701" marB="4570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charset="0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165 лет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charset="0"/>
                        <a:buNone/>
                        <a:tabLst/>
                      </a:pP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marL="91432" marR="91432" marT="45701" marB="4570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2783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charset="0"/>
                        <a:buNone/>
                        <a:tabLst/>
                      </a:pPr>
                      <a:r>
                        <a:rPr kumimoji="0" lang="ru-RU" sz="18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9999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Уран</a:t>
                      </a:r>
                    </a:p>
                  </a:txBody>
                  <a:tcPr marL="91432" marR="91432" marT="45701" marB="4570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charset="0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52 000 км</a:t>
                      </a:r>
                    </a:p>
                  </a:txBody>
                  <a:tcPr marL="91432" marR="91432" marT="45701" marB="4570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charset="0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2870млн.км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charset="0"/>
                        <a:buNone/>
                        <a:tabLst/>
                      </a:pP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marL="91432" marR="91432" marT="45701" marB="4570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charset="0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84 дней</a:t>
                      </a:r>
                    </a:p>
                  </a:txBody>
                  <a:tcPr marL="91432" marR="91432" marT="45701" marB="4570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2783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charset="0"/>
                        <a:buNone/>
                        <a:tabLst/>
                      </a:pPr>
                      <a:r>
                        <a:rPr kumimoji="0" lang="ru-RU" sz="1800" b="0" i="1" u="none" strike="noStrike" cap="none" normalizeH="0" baseline="0" smtClean="0">
                          <a:ln>
                            <a:noFill/>
                          </a:ln>
                          <a:solidFill>
                            <a:srgbClr val="FF9999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Сатурн</a:t>
                      </a:r>
                    </a:p>
                  </a:txBody>
                  <a:tcPr marL="91432" marR="91432" marT="45701" marB="4570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charset="0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120 860 км</a:t>
                      </a:r>
                    </a:p>
                  </a:txBody>
                  <a:tcPr marL="91432" marR="91432" marT="45701" marB="4570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charset="0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1427млн.км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charset="0"/>
                        <a:buNone/>
                        <a:tabLst/>
                      </a:pP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marL="91432" marR="91432" marT="45701" marB="4570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charset="0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29,5дней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charset="0"/>
                        <a:buNone/>
                        <a:tabLst/>
                      </a:pP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marL="91432" marR="91432" marT="45701" marB="4570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2783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charset="0"/>
                        <a:buNone/>
                        <a:tabLst/>
                      </a:pPr>
                      <a:r>
                        <a:rPr kumimoji="0" lang="ru-RU" sz="18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9999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Юпитер</a:t>
                      </a:r>
                    </a:p>
                  </a:txBody>
                  <a:tcPr marL="91432" marR="91432" marT="45701" marB="4570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charset="0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142 800 км</a:t>
                      </a:r>
                    </a:p>
                  </a:txBody>
                  <a:tcPr marL="91432" marR="91432" marT="45701" marB="4570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charset="0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778млн.км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charset="0"/>
                        <a:buNone/>
                        <a:tabLst/>
                      </a:pP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marL="91432" marR="91432" marT="45701" marB="4570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charset="0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12 лет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charset="0"/>
                        <a:buNone/>
                        <a:tabLst/>
                      </a:pP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marL="91432" marR="91432" marT="45701" marB="4570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2783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charset="0"/>
                        <a:buNone/>
                        <a:tabLst/>
                      </a:pPr>
                      <a:r>
                        <a:rPr kumimoji="0" lang="ru-RU" sz="1800" b="0" i="1" u="none" strike="noStrike" cap="none" normalizeH="0" baseline="0" smtClean="0">
                          <a:ln>
                            <a:noFill/>
                          </a:ln>
                          <a:solidFill>
                            <a:srgbClr val="FF9999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Марс</a:t>
                      </a:r>
                    </a:p>
                  </a:txBody>
                  <a:tcPr marL="91432" marR="91432" marT="45701" marB="4570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charset="0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6790 км</a:t>
                      </a:r>
                    </a:p>
                  </a:txBody>
                  <a:tcPr marL="91432" marR="91432" marT="45701" marB="4570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charset="0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228млн.км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charset="0"/>
                        <a:buNone/>
                        <a:tabLst/>
                      </a:pP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marL="91432" marR="91432" marT="45701" marB="4570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charset="0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687дней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charset="0"/>
                        <a:buNone/>
                        <a:tabLst/>
                      </a:pP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marL="91432" marR="91432" marT="45701" marB="4570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2783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charset="0"/>
                        <a:buNone/>
                        <a:tabLst/>
                      </a:pPr>
                      <a:r>
                        <a:rPr kumimoji="0" lang="ru-RU" sz="1800" b="0" i="1" u="none" strike="noStrike" cap="none" normalizeH="0" baseline="0" smtClean="0">
                          <a:ln>
                            <a:noFill/>
                          </a:ln>
                          <a:solidFill>
                            <a:srgbClr val="FF9999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Земля</a:t>
                      </a:r>
                    </a:p>
                  </a:txBody>
                  <a:tcPr marL="91432" marR="91432" marT="45701" marB="4570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charset="0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12 756 км</a:t>
                      </a:r>
                    </a:p>
                  </a:txBody>
                  <a:tcPr marL="91432" marR="91432" marT="45701" marB="4570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charset="0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150млн.км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charset="0"/>
                        <a:buNone/>
                        <a:tabLst/>
                      </a:pP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marL="91432" marR="91432" marT="45701" marB="4570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charset="0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365 дней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charset="0"/>
                        <a:buNone/>
                        <a:tabLst/>
                      </a:pP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marL="91432" marR="91432" marT="45701" marB="4570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2783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charset="0"/>
                        <a:buNone/>
                        <a:tabLst/>
                      </a:pPr>
                      <a:r>
                        <a:rPr kumimoji="0" lang="ru-RU" sz="1800" b="0" i="1" u="none" strike="noStrike" cap="none" normalizeH="0" baseline="0" smtClean="0">
                          <a:ln>
                            <a:noFill/>
                          </a:ln>
                          <a:solidFill>
                            <a:srgbClr val="FF9999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Венера</a:t>
                      </a:r>
                    </a:p>
                  </a:txBody>
                  <a:tcPr marL="91432" marR="91432" marT="45701" marB="4570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charset="0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12 100 км</a:t>
                      </a:r>
                    </a:p>
                  </a:txBody>
                  <a:tcPr marL="91432" marR="91432" marT="45701" marB="4570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charset="0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108млн.км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charset="0"/>
                        <a:buNone/>
                        <a:tabLst/>
                      </a:pP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marL="91432" marR="91432" marT="45701" marB="4570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charset="0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225 дней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charset="0"/>
                        <a:buNone/>
                        <a:tabLst/>
                      </a:pP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marL="91432" marR="91432" marT="45701" marB="4570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2783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charset="0"/>
                        <a:buNone/>
                        <a:tabLst/>
                      </a:pPr>
                      <a:r>
                        <a:rPr kumimoji="0" lang="ru-RU" sz="18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9999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Меркурий</a:t>
                      </a:r>
                    </a:p>
                  </a:txBody>
                  <a:tcPr marL="91432" marR="91432" marT="45701" marB="4570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charset="0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4880 км</a:t>
                      </a:r>
                    </a:p>
                  </a:txBody>
                  <a:tcPr marL="91432" marR="91432" marT="45701" marB="4570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charset="0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58млн.км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charset="0"/>
                        <a:buNone/>
                        <a:tabLst/>
                      </a:pP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marL="91432" marR="91432" marT="45701" marB="4570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charset="0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88 дней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charset="0"/>
                        <a:buNone/>
                        <a:tabLst/>
                      </a:pP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marL="91432" marR="91432" marT="45701" marB="4570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237678" name="Hilary Duff - With love.mp3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-1331913" y="341313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614" name="Picture 62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206375" y="492125"/>
            <a:ext cx="2085975" cy="1565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615" name="Picture 63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168275" y="2492375"/>
            <a:ext cx="2165350" cy="2166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616" name="Picture 64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125413" y="4868863"/>
            <a:ext cx="2249487" cy="1500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80794" fill="hold"/>
                                        <p:tgtEl>
                                          <p:spTgt spid="23767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6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2376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36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36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36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36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36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36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30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37678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Течение">
  <a:themeElements>
    <a:clrScheme name="Течение 1">
      <a:dk1>
        <a:srgbClr val="000514"/>
      </a:dk1>
      <a:lt1>
        <a:srgbClr val="FFFFFF"/>
      </a:lt1>
      <a:dk2>
        <a:srgbClr val="003399"/>
      </a:dk2>
      <a:lt2>
        <a:srgbClr val="E5E5FF"/>
      </a:lt2>
      <a:accent1>
        <a:srgbClr val="0099CC"/>
      </a:accent1>
      <a:accent2>
        <a:srgbClr val="A886E0"/>
      </a:accent2>
      <a:accent3>
        <a:srgbClr val="AAADCA"/>
      </a:accent3>
      <a:accent4>
        <a:srgbClr val="DADADA"/>
      </a:accent4>
      <a:accent5>
        <a:srgbClr val="AACAE2"/>
      </a:accent5>
      <a:accent6>
        <a:srgbClr val="9879CB"/>
      </a:accent6>
      <a:hlink>
        <a:srgbClr val="FFCC00"/>
      </a:hlink>
      <a:folHlink>
        <a:srgbClr val="FFFFCC"/>
      </a:folHlink>
    </a:clrScheme>
    <a:fontScheme name="Течение">
      <a:majorFont>
        <a:latin typeface="Garamond"/>
        <a:ea typeface=""/>
        <a:cs typeface=""/>
      </a:majorFont>
      <a:minorFont>
        <a:latin typeface="Garamond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Течение 1">
        <a:dk1>
          <a:srgbClr val="000514"/>
        </a:dk1>
        <a:lt1>
          <a:srgbClr val="FFFFFF"/>
        </a:lt1>
        <a:dk2>
          <a:srgbClr val="003399"/>
        </a:dk2>
        <a:lt2>
          <a:srgbClr val="E5E5FF"/>
        </a:lt2>
        <a:accent1>
          <a:srgbClr val="0099CC"/>
        </a:accent1>
        <a:accent2>
          <a:srgbClr val="A886E0"/>
        </a:accent2>
        <a:accent3>
          <a:srgbClr val="AAADCA"/>
        </a:accent3>
        <a:accent4>
          <a:srgbClr val="DADADA"/>
        </a:accent4>
        <a:accent5>
          <a:srgbClr val="AACAE2"/>
        </a:accent5>
        <a:accent6>
          <a:srgbClr val="9879CB"/>
        </a:accent6>
        <a:hlink>
          <a:srgbClr val="FFCC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чение 2">
        <a:dk1>
          <a:srgbClr val="3E3E5C"/>
        </a:dk1>
        <a:lt1>
          <a:srgbClr val="FFFFFF"/>
        </a:lt1>
        <a:dk2>
          <a:srgbClr val="666699"/>
        </a:dk2>
        <a:lt2>
          <a:srgbClr val="DFDFE9"/>
        </a:lt2>
        <a:accent1>
          <a:srgbClr val="CC66FF"/>
        </a:accent1>
        <a:accent2>
          <a:srgbClr val="679ACD"/>
        </a:accent2>
        <a:accent3>
          <a:srgbClr val="B8B8CA"/>
        </a:accent3>
        <a:accent4>
          <a:srgbClr val="DADADA"/>
        </a:accent4>
        <a:accent5>
          <a:srgbClr val="E2B8FF"/>
        </a:accent5>
        <a:accent6>
          <a:srgbClr val="5D8BBA"/>
        </a:accent6>
        <a:hlink>
          <a:srgbClr val="CCEC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чение 3">
        <a:dk1>
          <a:srgbClr val="2A5400"/>
        </a:dk1>
        <a:lt1>
          <a:srgbClr val="FFFFFF"/>
        </a:lt1>
        <a:dk2>
          <a:srgbClr val="4A9400"/>
        </a:dk2>
        <a:lt2>
          <a:srgbClr val="BAE8BA"/>
        </a:lt2>
        <a:accent1>
          <a:srgbClr val="33CC33"/>
        </a:accent1>
        <a:accent2>
          <a:srgbClr val="99CC00"/>
        </a:accent2>
        <a:accent3>
          <a:srgbClr val="B1C8AA"/>
        </a:accent3>
        <a:accent4>
          <a:srgbClr val="DADADA"/>
        </a:accent4>
        <a:accent5>
          <a:srgbClr val="ADE2AD"/>
        </a:accent5>
        <a:accent6>
          <a:srgbClr val="8AB900"/>
        </a:accent6>
        <a:hlink>
          <a:srgbClr val="99FF33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чение 4">
        <a:dk1>
          <a:srgbClr val="000000"/>
        </a:dk1>
        <a:lt1>
          <a:srgbClr val="FFFFFF"/>
        </a:lt1>
        <a:dk2>
          <a:srgbClr val="51596D"/>
        </a:dk2>
        <a:lt2>
          <a:srgbClr val="DDDDDD"/>
        </a:lt2>
        <a:accent1>
          <a:srgbClr val="787E8A"/>
        </a:accent1>
        <a:accent2>
          <a:srgbClr val="339966"/>
        </a:accent2>
        <a:accent3>
          <a:srgbClr val="B3B5BA"/>
        </a:accent3>
        <a:accent4>
          <a:srgbClr val="DADADA"/>
        </a:accent4>
        <a:accent5>
          <a:srgbClr val="BEC0C4"/>
        </a:accent5>
        <a:accent6>
          <a:srgbClr val="2D8A5C"/>
        </a:accent6>
        <a:hlink>
          <a:srgbClr val="00FFFF"/>
        </a:hlink>
        <a:folHlink>
          <a:srgbClr val="74B6D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чение 5">
        <a:dk1>
          <a:srgbClr val="5C1F00"/>
        </a:dk1>
        <a:lt1>
          <a:srgbClr val="FFFFFF"/>
        </a:lt1>
        <a:dk2>
          <a:srgbClr val="8C0000"/>
        </a:dk2>
        <a:lt2>
          <a:srgbClr val="DFD293"/>
        </a:lt2>
        <a:accent1>
          <a:srgbClr val="FF6845"/>
        </a:accent1>
        <a:accent2>
          <a:srgbClr val="BE7960"/>
        </a:accent2>
        <a:accent3>
          <a:srgbClr val="C5AAAA"/>
        </a:accent3>
        <a:accent4>
          <a:srgbClr val="DADADA"/>
        </a:accent4>
        <a:accent5>
          <a:srgbClr val="FFB9B0"/>
        </a:accent5>
        <a:accent6>
          <a:srgbClr val="AC6D56"/>
        </a:accent6>
        <a:hlink>
          <a:srgbClr val="FFFF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чение 6">
        <a:dk1>
          <a:srgbClr val="5E4444"/>
        </a:dk1>
        <a:lt1>
          <a:srgbClr val="F7F3F3"/>
        </a:lt1>
        <a:dk2>
          <a:srgbClr val="8A6362"/>
        </a:dk2>
        <a:lt2>
          <a:srgbClr val="D8C1BA"/>
        </a:lt2>
        <a:accent1>
          <a:srgbClr val="CC6600"/>
        </a:accent1>
        <a:accent2>
          <a:srgbClr val="C16059"/>
        </a:accent2>
        <a:accent3>
          <a:srgbClr val="C4B7B7"/>
        </a:accent3>
        <a:accent4>
          <a:srgbClr val="D3D0D0"/>
        </a:accent4>
        <a:accent5>
          <a:srgbClr val="E2B8AA"/>
        </a:accent5>
        <a:accent6>
          <a:srgbClr val="AF5650"/>
        </a:accent6>
        <a:hlink>
          <a:srgbClr val="FFCC00"/>
        </a:hlink>
        <a:folHlink>
          <a:srgbClr val="CBB55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чение 7">
        <a:dk1>
          <a:srgbClr val="7F6737"/>
        </a:dk1>
        <a:lt1>
          <a:srgbClr val="FFFFFF"/>
        </a:lt1>
        <a:dk2>
          <a:srgbClr val="BFA673"/>
        </a:dk2>
        <a:lt2>
          <a:srgbClr val="E6E3AA"/>
        </a:lt2>
        <a:accent1>
          <a:srgbClr val="FFCC00"/>
        </a:accent1>
        <a:accent2>
          <a:srgbClr val="808000"/>
        </a:accent2>
        <a:accent3>
          <a:srgbClr val="DCD0BC"/>
        </a:accent3>
        <a:accent4>
          <a:srgbClr val="DADADA"/>
        </a:accent4>
        <a:accent5>
          <a:srgbClr val="FFE2AA"/>
        </a:accent5>
        <a:accent6>
          <a:srgbClr val="737300"/>
        </a:accent6>
        <a:hlink>
          <a:srgbClr val="784700"/>
        </a:hlink>
        <a:folHlink>
          <a:srgbClr val="9A72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чение 8">
        <a:dk1>
          <a:srgbClr val="4B2500"/>
        </a:dk1>
        <a:lt1>
          <a:srgbClr val="F9F0D3"/>
        </a:lt1>
        <a:dk2>
          <a:srgbClr val="A69564"/>
        </a:dk2>
        <a:lt2>
          <a:srgbClr val="EFDEAF"/>
        </a:lt2>
        <a:accent1>
          <a:srgbClr val="FFFFE3"/>
        </a:accent1>
        <a:accent2>
          <a:srgbClr val="BFBFA7"/>
        </a:accent2>
        <a:accent3>
          <a:srgbClr val="FBF6E6"/>
        </a:accent3>
        <a:accent4>
          <a:srgbClr val="3F1E00"/>
        </a:accent4>
        <a:accent5>
          <a:srgbClr val="FFFFEF"/>
        </a:accent5>
        <a:accent6>
          <a:srgbClr val="ADAD97"/>
        </a:accent6>
        <a:hlink>
          <a:srgbClr val="7B6D47"/>
        </a:hlink>
        <a:folHlink>
          <a:srgbClr val="A99D2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чение 9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CECFF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E2F4FF"/>
        </a:accent5>
        <a:accent6>
          <a:srgbClr val="2D2D8A"/>
        </a:accent6>
        <a:hlink>
          <a:srgbClr val="6600FF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2031</TotalTime>
  <Words>1858</Words>
  <Application>Microsoft Office PowerPoint</Application>
  <PresentationFormat>Экран (4:3)</PresentationFormat>
  <Paragraphs>151</Paragraphs>
  <Slides>26</Slides>
  <Notes>16</Notes>
  <HiddenSlides>0</HiddenSlides>
  <MMClips>2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26</vt:i4>
      </vt:variant>
    </vt:vector>
  </HeadingPairs>
  <TitlesOfParts>
    <vt:vector size="33" baseType="lpstr">
      <vt:lpstr>Arial</vt:lpstr>
      <vt:lpstr>Garamond</vt:lpstr>
      <vt:lpstr>Wingdings</vt:lpstr>
      <vt:lpstr>Times New Roman</vt:lpstr>
      <vt:lpstr>Eras Bold ITC</vt:lpstr>
      <vt:lpstr>Tahoma</vt:lpstr>
      <vt:lpstr>Течение</vt:lpstr>
      <vt:lpstr>Презентация «Космос»</vt:lpstr>
      <vt:lpstr>Слайд 2</vt:lpstr>
      <vt:lpstr>Из чего состоит космос</vt:lpstr>
      <vt:lpstr>КОСМИЧЕСКАЯ ПЫЛЬ</vt:lpstr>
      <vt:lpstr>Планеты</vt:lpstr>
      <vt:lpstr>Планеты</vt:lpstr>
      <vt:lpstr>Слайд 7</vt:lpstr>
      <vt:lpstr>Планеты</vt:lpstr>
      <vt:lpstr>Слайд 9</vt:lpstr>
      <vt:lpstr>К.Э.Циолковский -основатель теоретической космонавтики</vt:lpstr>
      <vt:lpstr>Начало космической эры </vt:lpstr>
      <vt:lpstr>Спутники</vt:lpstr>
      <vt:lpstr>КОСМИЧЕСКИЙ АППАРАТ</vt:lpstr>
      <vt:lpstr>Первый ИСЗ</vt:lpstr>
      <vt:lpstr>Слайд 15</vt:lpstr>
      <vt:lpstr>Космические корабли</vt:lpstr>
      <vt:lpstr>ИНСТИТУТ КОСМИЧЕСКИХ ИССЛЕДОВАНИЙ</vt:lpstr>
      <vt:lpstr>КОСМОНАВТИКА</vt:lpstr>
      <vt:lpstr>КОСМИЧЕСКАЯ МЕДИЦИНА</vt:lpstr>
      <vt:lpstr>КОСМИЧЕСКАЯ СЪЕМКА</vt:lpstr>
      <vt:lpstr>КОСМИЧЕСКАЯ СВЯЗЬ</vt:lpstr>
      <vt:lpstr>КОСМИЧЕСКОЕ ЗЕМЛЕВЕДЕНИЕ</vt:lpstr>
      <vt:lpstr>КОСМИЧЕСКОЕ ТЕЛЕВИДЕНИЕ ЧЕСКОЕ ТЕЛЕВИДЕНИЕ</vt:lpstr>
      <vt:lpstr>КОСМОДРОМ</vt:lpstr>
      <vt:lpstr>КОСМОГОНИЯ</vt:lpstr>
      <vt:lpstr>Слайд 26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Проект на тему: «Космос»</dc:title>
  <dc:creator>Alex</dc:creator>
  <cp:lastModifiedBy>re</cp:lastModifiedBy>
  <cp:revision>132</cp:revision>
  <dcterms:created xsi:type="dcterms:W3CDTF">2007-12-08T08:44:58Z</dcterms:created>
  <dcterms:modified xsi:type="dcterms:W3CDTF">2014-03-04T11:44:40Z</dcterms:modified>
</cp:coreProperties>
</file>