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C319-1A05-4C17-A816-9B9F5F386FB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162C-DDAB-4008-BF7B-3C84DE8A4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162C-DDAB-4008-BF7B-3C84DE8A4A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E38D8-54FE-478C-9337-CF8D2DBE48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B2DC565-EA95-472F-B525-B99F9C796CE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Тема внеклассного занятия: </a:t>
            </a:r>
            <a:br>
              <a:rPr lang="ru-RU" b="1" i="1" dirty="0" smtClean="0"/>
            </a:br>
            <a:r>
              <a:rPr lang="ru-RU" b="1" i="1" dirty="0" smtClean="0"/>
              <a:t>    вязание цветка «Роза»</a:t>
            </a:r>
            <a:endParaRPr lang="ru-RU" b="1" i="1" dirty="0"/>
          </a:p>
        </p:txBody>
      </p:sp>
      <p:pic>
        <p:nvPicPr>
          <p:cNvPr id="6" name="Содержимое 5" descr="82519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7383" y="1600200"/>
            <a:ext cx="4029233" cy="45307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sz="2800" dirty="0" smtClean="0"/>
              <a:t>Зал салфеток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072362" cy="52864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sz="2800" dirty="0" smtClean="0"/>
              <a:t>Круглая скатерть,  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643734" cy="52864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sz="2800" dirty="0" smtClean="0"/>
              <a:t>  Концертные платья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6072230" cy="49292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      Накидка для вечернего платья.</a:t>
            </a:r>
            <a:endParaRPr lang="ru-RU" sz="28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357982" cy="492922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2800" dirty="0" smtClean="0"/>
              <a:t>Удлинённая </a:t>
            </a:r>
            <a:r>
              <a:rPr lang="ru-RU" dirty="0" smtClean="0"/>
              <a:t>  </a:t>
            </a:r>
            <a:r>
              <a:rPr lang="ru-RU" sz="2800" dirty="0" smtClean="0"/>
              <a:t>накидка  для вечернего платья</a:t>
            </a:r>
            <a:endParaRPr lang="ru-RU" dirty="0"/>
          </a:p>
        </p:txBody>
      </p:sp>
      <p:pic>
        <p:nvPicPr>
          <p:cNvPr id="4" name="Содержимое 3" descr="12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5286412" cy="464347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2800" dirty="0" smtClean="0"/>
              <a:t>Ангел</a:t>
            </a:r>
            <a:endParaRPr lang="ru-RU" dirty="0"/>
          </a:p>
        </p:txBody>
      </p:sp>
      <p:pic>
        <p:nvPicPr>
          <p:cNvPr id="4" name="Содержимое 3" descr="vologda-muzey-krujeva-11-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0200"/>
            <a:ext cx="7429552" cy="49006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                     Лебедь</a:t>
            </a:r>
            <a:endParaRPr lang="ru-RU" sz="2800" dirty="0"/>
          </a:p>
        </p:txBody>
      </p:sp>
      <p:pic>
        <p:nvPicPr>
          <p:cNvPr id="4" name="Содержимое 3" descr="0_56f00_861fb25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072362" cy="492922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2800" dirty="0" smtClean="0"/>
              <a:t>салфетка «Рябина»</a:t>
            </a:r>
            <a:endParaRPr lang="ru-RU" dirty="0"/>
          </a:p>
        </p:txBody>
      </p:sp>
      <p:pic>
        <p:nvPicPr>
          <p:cNvPr id="4" name="Содержимое 3" descr="93212775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00200"/>
            <a:ext cx="6858047" cy="49720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            Салфетка «Снежинка»</a:t>
            </a:r>
            <a:endParaRPr lang="ru-RU" sz="2800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00200"/>
            <a:ext cx="7000924" cy="49720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Свадебное платье с кружевной накидкой</a:t>
            </a:r>
            <a:endParaRPr lang="ru-RU" sz="2800" dirty="0"/>
          </a:p>
        </p:txBody>
      </p:sp>
      <p:pic>
        <p:nvPicPr>
          <p:cNvPr id="4" name="Содержимое 3" descr="20110102_nevesta_sev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00200"/>
            <a:ext cx="5286412" cy="49720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</a:t>
            </a:r>
            <a:r>
              <a:rPr lang="ru-RU" sz="2800" b="1" i="1" dirty="0" smtClean="0"/>
              <a:t>                         </a:t>
            </a:r>
            <a:r>
              <a:rPr lang="ru-RU" sz="3200" b="1" i="1" dirty="0" smtClean="0"/>
              <a:t>Цели: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i="1" dirty="0" smtClean="0"/>
              <a:t>-</a:t>
            </a:r>
            <a:r>
              <a:rPr lang="ru-RU" sz="2800" b="1" i="1" dirty="0" smtClean="0"/>
              <a:t>познакомить с историей    кружевоплетения;</a:t>
            </a:r>
          </a:p>
          <a:p>
            <a:endParaRPr lang="ru-RU" sz="2800" b="1" i="1" dirty="0" smtClean="0"/>
          </a:p>
          <a:p>
            <a:r>
              <a:rPr lang="ru-RU" sz="1600" b="1" i="1" dirty="0" smtClean="0"/>
              <a:t>-</a:t>
            </a:r>
            <a:r>
              <a:rPr lang="ru-RU" sz="2800" b="1" i="1" dirty="0" smtClean="0"/>
              <a:t>познакомить с основными способами вязания петель;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-научить вязанию по кругу;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Обновить изделие вязанным  </a:t>
            </a:r>
            <a:br>
              <a:rPr lang="ru-RU" dirty="0" smtClean="0"/>
            </a:br>
            <a:r>
              <a:rPr lang="ru-RU" dirty="0" smtClean="0"/>
              <a:t>                  украшением.</a:t>
            </a:r>
            <a:endParaRPr lang="ru-RU" dirty="0"/>
          </a:p>
        </p:txBody>
      </p:sp>
      <p:pic>
        <p:nvPicPr>
          <p:cNvPr id="6" name="Содержимое 5" descr="0_78196_21954448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357718" cy="48577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Вязанные цветы, салфетки,</a:t>
            </a:r>
            <a:endParaRPr lang="ru-RU" b="1" i="1" dirty="0"/>
          </a:p>
        </p:txBody>
      </p:sp>
      <p:pic>
        <p:nvPicPr>
          <p:cNvPr id="6" name="Содержимое 5" descr="abd5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5" y="1285860"/>
            <a:ext cx="4643470" cy="514353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ae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571480"/>
            <a:ext cx="5643601" cy="578647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e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928670"/>
            <a:ext cx="5214974" cy="550072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b0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500042"/>
            <a:ext cx="5500725" cy="600079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571480"/>
            <a:ext cx="5072097" cy="592935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           </a:t>
            </a:r>
            <a:r>
              <a:rPr lang="ru-RU" sz="3600" b="1" i="1" dirty="0" smtClean="0"/>
              <a:t>Схема, образец цветка</a:t>
            </a:r>
            <a:endParaRPr lang="ru-RU" sz="2800" dirty="0"/>
          </a:p>
        </p:txBody>
      </p:sp>
      <p:pic>
        <p:nvPicPr>
          <p:cNvPr id="4" name="Содержимое 3" descr="stat55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600200"/>
            <a:ext cx="5000659" cy="511494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 Обвязываем кольцо столбиком без </a:t>
            </a:r>
            <a:r>
              <a:rPr lang="ru-RU" sz="2800" b="1" i="1" dirty="0" err="1" smtClean="0"/>
              <a:t>накида</a:t>
            </a:r>
            <a:r>
              <a:rPr lang="ru-RU" sz="2800" b="1" i="1" dirty="0" smtClean="0"/>
              <a:t>;</a:t>
            </a:r>
            <a:endParaRPr lang="ru-RU" sz="2800" b="1" i="1" dirty="0"/>
          </a:p>
        </p:txBody>
      </p:sp>
      <p:pic>
        <p:nvPicPr>
          <p:cNvPr id="7" name="Содержимое 6" descr="DSC00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0200"/>
            <a:ext cx="7000924" cy="475775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 Второй круг: связать 4 </a:t>
            </a:r>
            <a:r>
              <a:rPr lang="ru-RU" sz="2800" b="1" i="1" dirty="0" err="1" smtClean="0"/>
              <a:t>в\петли</a:t>
            </a:r>
            <a:r>
              <a:rPr lang="ru-RU" sz="2800" b="1" i="1" dirty="0" smtClean="0"/>
              <a:t> через 2 петли  </a:t>
            </a:r>
            <a:r>
              <a:rPr lang="ru-RU" sz="2800" b="1" i="1" dirty="0" err="1" smtClean="0"/>
              <a:t>соед</a:t>
            </a:r>
            <a:r>
              <a:rPr lang="ru-RU" sz="2800" b="1" i="1" dirty="0" smtClean="0"/>
              <a:t>. Арку с основанием круга и.т.д.</a:t>
            </a:r>
            <a:endParaRPr lang="ru-RU" sz="2800" b="1" i="1" dirty="0"/>
          </a:p>
        </p:txBody>
      </p:sp>
      <p:pic>
        <p:nvPicPr>
          <p:cNvPr id="4" name="Содержимое 3" descr="DSC00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6215107" cy="428628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1 петля подъёма, обвязываем арку с </a:t>
            </a:r>
            <a:r>
              <a:rPr lang="ru-RU" sz="2800" b="1" i="1" dirty="0" err="1" smtClean="0"/>
              <a:t>накидами</a:t>
            </a:r>
            <a:r>
              <a:rPr lang="ru-RU" sz="2800" b="1" i="1" dirty="0" smtClean="0"/>
              <a:t>, </a:t>
            </a:r>
            <a:r>
              <a:rPr lang="ru-RU" sz="2800" b="1" i="1" smtClean="0"/>
              <a:t>6 петель </a:t>
            </a:r>
            <a:r>
              <a:rPr lang="ru-RU" sz="2800" b="1" i="1" dirty="0" smtClean="0"/>
              <a:t>с </a:t>
            </a:r>
            <a:r>
              <a:rPr lang="ru-RU" sz="2800" b="1" i="1" dirty="0" err="1" smtClean="0"/>
              <a:t>накидом</a:t>
            </a:r>
            <a:r>
              <a:rPr lang="ru-RU" sz="2800" b="1" i="1" dirty="0" smtClean="0"/>
              <a:t>, закрепить </a:t>
            </a:r>
            <a:r>
              <a:rPr lang="ru-RU" sz="2800" b="1" i="1" dirty="0" err="1" smtClean="0"/>
              <a:t>п\столбик</a:t>
            </a:r>
            <a:r>
              <a:rPr lang="ru-RU" sz="2800" b="1" i="1" dirty="0" smtClean="0"/>
              <a:t>, получается вот такой лепесток.</a:t>
            </a:r>
            <a:endParaRPr lang="ru-RU" sz="2800" b="1" i="1" dirty="0"/>
          </a:p>
        </p:txBody>
      </p:sp>
      <p:pic>
        <p:nvPicPr>
          <p:cNvPr id="4" name="Содержимое 3" descr="DSC00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516" y="1643050"/>
            <a:ext cx="6040967" cy="49292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История кружевоплетения                 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smtClean="0"/>
              <a:t>       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       Существует придание, Пётр </a:t>
            </a:r>
            <a:r>
              <a:rPr lang="en-US" sz="2400" b="1" i="1" dirty="0" smtClean="0"/>
              <a:t>I</a:t>
            </a:r>
            <a:r>
              <a:rPr lang="ru-RU" sz="2400" b="1" i="1" dirty="0" smtClean="0"/>
              <a:t> выписал из брабантских монастырей 250   кружевниц для обучения плетению кружева детей – сирот.</a:t>
            </a:r>
          </a:p>
          <a:p>
            <a:pPr>
              <a:buNone/>
            </a:pPr>
            <a:r>
              <a:rPr lang="ru-RU" sz="2400" b="1" i="1" dirty="0" smtClean="0"/>
              <a:t>       Ни один центр кружевной промышленности в России не пользовался столь громкой известностью как город Вологда. </a:t>
            </a:r>
          </a:p>
          <a:p>
            <a:pPr>
              <a:buNone/>
            </a:pPr>
            <a:r>
              <a:rPr lang="ru-RU" sz="2400" b="1" i="1" dirty="0" smtClean="0"/>
              <a:t>       Первая кружевная фабрика была создана в 1820г  в  </a:t>
            </a:r>
            <a:r>
              <a:rPr lang="ru-RU" sz="2400" b="1" i="1" dirty="0" err="1" smtClean="0"/>
              <a:t>с.Ковырено</a:t>
            </a:r>
            <a:r>
              <a:rPr lang="ru-RU" sz="2400" b="1" i="1" dirty="0" smtClean="0"/>
              <a:t> под Вологдой.</a:t>
            </a:r>
          </a:p>
          <a:p>
            <a:pPr>
              <a:buNone/>
            </a:pPr>
            <a:r>
              <a:rPr lang="ru-RU" sz="2400" b="1" i="1" dirty="0" smtClean="0"/>
              <a:t>   </a:t>
            </a:r>
          </a:p>
          <a:p>
            <a:pPr>
              <a:buNone/>
            </a:pPr>
            <a:r>
              <a:rPr lang="ru-RU" sz="2400" b="1" i="1" dirty="0" smtClean="0"/>
              <a:t>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Быстро вяжется узор ловкой кружевницей,</a:t>
            </a:r>
          </a:p>
          <a:p>
            <a:endParaRPr lang="ru-RU" sz="2400" dirty="0" smtClean="0"/>
          </a:p>
          <a:p>
            <a:r>
              <a:rPr lang="ru-RU" sz="2400" dirty="0" smtClean="0"/>
              <a:t>Нитка тянется легко, в кружева ложится.</a:t>
            </a:r>
          </a:p>
          <a:p>
            <a:endParaRPr lang="ru-RU" sz="2400" dirty="0" smtClean="0"/>
          </a:p>
          <a:p>
            <a:r>
              <a:rPr lang="ru-RU" sz="2400" dirty="0" smtClean="0"/>
              <a:t>Просто глаз не оторвать от такого дива.</a:t>
            </a:r>
          </a:p>
          <a:p>
            <a:endParaRPr lang="ru-RU" sz="2400" dirty="0" smtClean="0"/>
          </a:p>
          <a:p>
            <a:r>
              <a:rPr lang="ru-RU" sz="2400" dirty="0" smtClean="0"/>
              <a:t>Будто жизнь свою плетёт, ладно и красиво.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200" b="1" i="1" dirty="0" smtClean="0"/>
              <a:t>Модные изделия связанные   отдельными мотивами </a:t>
            </a:r>
            <a:endParaRPr lang="ru-RU" dirty="0"/>
          </a:p>
        </p:txBody>
      </p:sp>
      <p:pic>
        <p:nvPicPr>
          <p:cNvPr id="4" name="Содержимое 3" descr="img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428736"/>
            <a:ext cx="5000659" cy="542926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        Модель   Любови </a:t>
            </a:r>
            <a:r>
              <a:rPr lang="ru-RU" sz="2800" b="1" i="1" dirty="0" err="1" smtClean="0"/>
              <a:t>Житаревой</a:t>
            </a:r>
            <a:r>
              <a:rPr lang="ru-RU" sz="2800" b="1" i="1" dirty="0" smtClean="0"/>
              <a:t>. г Курск. </a:t>
            </a:r>
            <a:endParaRPr lang="ru-RU" sz="2800" b="1" i="1" dirty="0"/>
          </a:p>
        </p:txBody>
      </p:sp>
      <p:pic>
        <p:nvPicPr>
          <p:cNvPr id="4" name="Содержимое 3" descr="img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000108"/>
            <a:ext cx="5500726" cy="564360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Модель       Антонины          Бобровой.</a:t>
            </a:r>
            <a:endParaRPr lang="ru-RU" sz="2800" dirty="0"/>
          </a:p>
        </p:txBody>
      </p:sp>
      <p:pic>
        <p:nvPicPr>
          <p:cNvPr id="4" name="Содержимое 3" descr="img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357850" cy="5286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             </a:t>
            </a:r>
            <a:r>
              <a:rPr lang="ru-RU" sz="3600" b="1" i="1" dirty="0" smtClean="0"/>
              <a:t>Единственный в России </a:t>
            </a:r>
            <a:br>
              <a:rPr lang="ru-RU" sz="3600" b="1" i="1" dirty="0" smtClean="0"/>
            </a:br>
            <a:r>
              <a:rPr lang="ru-RU" sz="3600" b="1" i="1" dirty="0" smtClean="0"/>
              <a:t>     музей вологодского кружева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             </a:t>
            </a:r>
            <a:r>
              <a:rPr lang="ru-RU" sz="2800" b="1" i="1" dirty="0" err="1" smtClean="0"/>
              <a:t>Спасо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Прилуцский</a:t>
            </a:r>
            <a:r>
              <a:rPr lang="ru-RU" sz="2800" b="1" i="1" dirty="0" smtClean="0"/>
              <a:t> монастырь</a:t>
            </a:r>
          </a:p>
          <a:p>
            <a:pPr>
              <a:buNone/>
            </a:pPr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</p:txBody>
      </p:sp>
      <p:pic>
        <p:nvPicPr>
          <p:cNvPr id="5" name="Рисунок 4" descr="200px-Museum_of_lace_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857364"/>
            <a:ext cx="578647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8" cy="55721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b="1" i="1" dirty="0" smtClean="0"/>
              <a:t>      </a:t>
            </a:r>
            <a:r>
              <a:rPr lang="ru-RU" sz="2800" b="1" i="1" dirty="0" smtClean="0"/>
              <a:t>Соломенный барабан-валик, схема </a:t>
            </a:r>
            <a:br>
              <a:rPr lang="ru-RU" sz="2800" b="1" i="1" dirty="0" smtClean="0"/>
            </a:br>
            <a:r>
              <a:rPr lang="ru-RU" sz="2800" b="1" i="1" dirty="0" smtClean="0"/>
              <a:t>    салфетки, коклюшками выполняют 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         работу.</a:t>
            </a:r>
            <a:endParaRPr lang="ru-RU" b="1" i="1" dirty="0"/>
          </a:p>
        </p:txBody>
      </p:sp>
      <p:pic>
        <p:nvPicPr>
          <p:cNvPr id="4" name="Содержимое 3" descr="0_56ee8_bb34326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8501122" cy="47149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</a:t>
            </a:r>
            <a:r>
              <a:rPr lang="ru-RU" sz="2800" b="1" i="1" dirty="0" smtClean="0"/>
              <a:t>Плетение вологодского кружева 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(рисунок кружева)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b="1" i="1" dirty="0" smtClean="0"/>
          </a:p>
          <a:p>
            <a:endParaRPr lang="ru-RU" sz="2800" b="1" i="1" dirty="0" smtClean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24000"/>
            <a:ext cx="8215370" cy="5119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/>
              <a:t>                              ЦЕРЬКОВЬ </a:t>
            </a:r>
            <a:endParaRPr lang="ru-RU" sz="2800" i="1" dirty="0"/>
          </a:p>
        </p:txBody>
      </p:sp>
      <p:pic>
        <p:nvPicPr>
          <p:cNvPr id="4" name="Содержимое 3" descr="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042" y="1714488"/>
            <a:ext cx="5511412" cy="47942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857232"/>
            <a:ext cx="6343684" cy="55721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дяные знаки">
  <a:themeElements>
    <a:clrScheme name="Водяные знаки 10">
      <a:dk1>
        <a:srgbClr val="333300"/>
      </a:dk1>
      <a:lt1>
        <a:srgbClr val="FFFFCC"/>
      </a:lt1>
      <a:dk2>
        <a:srgbClr val="336600"/>
      </a:dk2>
      <a:lt2>
        <a:srgbClr val="FFFF00"/>
      </a:lt2>
      <a:accent1>
        <a:srgbClr val="99CC00"/>
      </a:accent1>
      <a:accent2>
        <a:srgbClr val="669900"/>
      </a:accent2>
      <a:accent3>
        <a:srgbClr val="ADB8AA"/>
      </a:accent3>
      <a:accent4>
        <a:srgbClr val="DADAAE"/>
      </a:accent4>
      <a:accent5>
        <a:srgbClr val="CAE2AA"/>
      </a:accent5>
      <a:accent6>
        <a:srgbClr val="5C8A00"/>
      </a:accent6>
      <a:hlink>
        <a:srgbClr val="CC9900"/>
      </a:hlink>
      <a:folHlink>
        <a:srgbClr val="FFCC00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10">
        <a:dk1>
          <a:srgbClr val="333300"/>
        </a:dk1>
        <a:lt1>
          <a:srgbClr val="FFFFCC"/>
        </a:lt1>
        <a:dk2>
          <a:srgbClr val="336600"/>
        </a:dk2>
        <a:lt2>
          <a:srgbClr val="FFFF00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549</TotalTime>
  <Words>260</Words>
  <Application>Microsoft Office PowerPoint</Application>
  <PresentationFormat>Экран (4:3)</PresentationFormat>
  <Paragraphs>58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Водяные знаки</vt:lpstr>
      <vt:lpstr>    Тема внеклассного занятия:      вязание цветка «Роза»</vt:lpstr>
      <vt:lpstr>                            Цели:</vt:lpstr>
      <vt:lpstr>         История кружевоплетения                  </vt:lpstr>
      <vt:lpstr>             Единственный в России       музей вологодского кружева</vt:lpstr>
      <vt:lpstr>Слайд 5</vt:lpstr>
      <vt:lpstr>      Соломенный барабан-валик, схема      салфетки, коклюшками выполняют                               работу.</vt:lpstr>
      <vt:lpstr>     Плетение вологодского кружева                    (рисунок кружева)</vt:lpstr>
      <vt:lpstr>                              ЦЕРЬКОВЬ </vt:lpstr>
      <vt:lpstr>Слайд 9</vt:lpstr>
      <vt:lpstr>                 Зал салфеток</vt:lpstr>
      <vt:lpstr>              Круглая скатерть,  </vt:lpstr>
      <vt:lpstr>                Концертные платья</vt:lpstr>
      <vt:lpstr>             Накидка для вечернего платья.</vt:lpstr>
      <vt:lpstr>   Удлинённая   накидка  для вечернего платья</vt:lpstr>
      <vt:lpstr>                      Ангел</vt:lpstr>
      <vt:lpstr>                            Лебедь</vt:lpstr>
      <vt:lpstr>                   салфетка «Рябина»</vt:lpstr>
      <vt:lpstr>                   Салфетка «Снежинка»</vt:lpstr>
      <vt:lpstr>    Свадебное платье с кружевной накидкой</vt:lpstr>
      <vt:lpstr>     Обновить изделие вязанным                     украшением.</vt:lpstr>
      <vt:lpstr>  Вязанные цветы, салфетки,</vt:lpstr>
      <vt:lpstr>Слайд 22</vt:lpstr>
      <vt:lpstr>Слайд 23</vt:lpstr>
      <vt:lpstr>Слайд 24</vt:lpstr>
      <vt:lpstr>Слайд 25</vt:lpstr>
      <vt:lpstr>                  Схема, образец цветка</vt:lpstr>
      <vt:lpstr> Обвязываем кольцо столбиком без накида;</vt:lpstr>
      <vt:lpstr> Второй круг: связать 4 в\петли через 2 петли  соед. Арку с основанием круга и.т.д.</vt:lpstr>
      <vt:lpstr>1 петля подъёма, обвязываем арку с накидами, 6 петель с накидом, закрепить п\столбик, получается вот такой лепесток.</vt:lpstr>
      <vt:lpstr>                </vt:lpstr>
      <vt:lpstr>   Модные изделия связанные   отдельными мотивами </vt:lpstr>
      <vt:lpstr>        Модель   Любови Житаревой. г Курск. </vt:lpstr>
      <vt:lpstr>       Модель       Антонины          Бобровой.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95319</dc:title>
  <dc:creator>$†R!kE</dc:creator>
  <cp:lastModifiedBy>1</cp:lastModifiedBy>
  <cp:revision>48</cp:revision>
  <dcterms:created xsi:type="dcterms:W3CDTF">2011-05-06T06:47:57Z</dcterms:created>
  <dcterms:modified xsi:type="dcterms:W3CDTF">2013-11-19T13:22:07Z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95319</vt:lpwstr>
  </property>
  <property fmtid="{D5CDD505-2E9C-101B-9397-08002B2CF9AE}" pid="3" name="SlideDescription">
    <vt:lpwstr/>
  </property>
</Properties>
</file>