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6" r:id="rId2"/>
    <p:sldId id="260" r:id="rId3"/>
    <p:sldId id="257" r:id="rId4"/>
    <p:sldId id="263" r:id="rId5"/>
    <p:sldId id="264" r:id="rId6"/>
    <p:sldId id="258" r:id="rId7"/>
    <p:sldId id="265" r:id="rId8"/>
    <p:sldId id="267" r:id="rId9"/>
    <p:sldId id="268" r:id="rId10"/>
    <p:sldId id="271" r:id="rId11"/>
    <p:sldId id="272" r:id="rId12"/>
    <p:sldId id="266" r:id="rId13"/>
    <p:sldId id="261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D633B-FBE7-4AAE-8FC3-53603D07481B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0AB70-67C2-43D9-8E22-FD295BAAAD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931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0AB70-67C2-43D9-8E22-FD295BAAADE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0AB70-67C2-43D9-8E22-FD295BAAADE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8E3FD3F-402C-4EEF-B116-345234C41A0F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8C1AAC2-3A97-402A-8E82-E95CB81B19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20975374">
            <a:off x="6378417" y="664383"/>
            <a:ext cx="2757417" cy="2710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F:\Солнечный цветок\Изображение 6\Изображение 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914704">
            <a:off x="480023" y="1152223"/>
            <a:ext cx="4813781" cy="500142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7795592" cy="155693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Технология изготовления цветка в технике </a:t>
            </a: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«Объемная аппликация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торцевание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2924944"/>
            <a:ext cx="4795386" cy="3312368"/>
          </a:xfrm>
        </p:spPr>
        <p:txBody>
          <a:bodyPr>
            <a:normAutofit/>
          </a:bodyPr>
          <a:lstStyle/>
          <a:p>
            <a:pPr algn="ctr"/>
            <a:endParaRPr lang="ru-RU" sz="1600" dirty="0" smtClean="0"/>
          </a:p>
          <a:p>
            <a:pPr algn="ctr"/>
            <a:endParaRPr lang="ru-RU" sz="1600" dirty="0"/>
          </a:p>
          <a:p>
            <a:pPr algn="ctr"/>
            <a:endParaRPr lang="ru-RU" sz="1600" dirty="0" smtClean="0"/>
          </a:p>
          <a:p>
            <a:pPr algn="ctr"/>
            <a:r>
              <a:rPr lang="ru-RU" sz="1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           </a:t>
            </a:r>
          </a:p>
          <a:p>
            <a:pPr algn="ctr"/>
            <a:r>
              <a:rPr lang="ru-RU" sz="18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      </a:t>
            </a:r>
          </a:p>
          <a:p>
            <a:pPr algn="ctr"/>
            <a:r>
              <a:rPr lang="ru-RU" sz="18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            </a:t>
            </a:r>
          </a:p>
          <a:p>
            <a:pPr algn="ctr"/>
            <a:endParaRPr lang="ru-RU" sz="18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9952" y="4005064"/>
            <a:ext cx="4752528" cy="1754326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softEdge rad="317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Солнечный </a:t>
            </a:r>
          </a:p>
          <a:p>
            <a:pPr algn="ctr"/>
            <a:r>
              <a:rPr lang="ru-RU" sz="5400" b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цветок</a:t>
            </a:r>
            <a:endParaRPr lang="ru-RU" sz="5400" b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4738" y="5934423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</a:rPr>
              <a:t>Автор: педагог дополнительного образования Земскова Т. Л.</a:t>
            </a: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8"/>
            <a:ext cx="35678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2.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Вырезаем из квадратов кружки;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5984" y="714356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3.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Наносим клей на поверхность кружка (средняя часть цветка);</a:t>
            </a:r>
          </a:p>
        </p:txBody>
      </p:sp>
      <p:pic>
        <p:nvPicPr>
          <p:cNvPr id="6148" name="Picture 4" descr="C:\Documents and Settings\Andre\Рабочий стол\S4026666КРРР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00166" y="2643182"/>
            <a:ext cx="4786346" cy="371316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7" name="Прямоугольник 6"/>
          <p:cNvSpPr/>
          <p:nvPr/>
        </p:nvSpPr>
        <p:spPr>
          <a:xfrm>
            <a:off x="571472" y="1643050"/>
            <a:ext cx="57864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4.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Приклеиваем кружки на среднюю часть  цветка, используя метод торцевания</a:t>
            </a:r>
            <a:endParaRPr lang="ru-RU" dirty="0"/>
          </a:p>
        </p:txBody>
      </p:sp>
      <p:pic>
        <p:nvPicPr>
          <p:cNvPr id="6" name="Рисунок 5" descr="http://www.koipkro.kostroma.ru/Kostroma_EDU/ds_68/ds_main/embl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187423">
            <a:off x="6457588" y="767634"/>
            <a:ext cx="2424636" cy="26287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571480"/>
            <a:ext cx="7498080" cy="71438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Торцевание закончено</a:t>
            </a:r>
          </a:p>
        </p:txBody>
      </p:sp>
      <p:pic>
        <p:nvPicPr>
          <p:cNvPr id="1026" name="Picture 2" descr="C:\Documents and Settings\Andre\Рабочий стол\ЦВЕТ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28926" y="2000240"/>
            <a:ext cx="5429288" cy="435771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5" name="Рисунок 5" descr="http://s16.radikal.ru/i190/0910/98/e361b600c5fd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1500174"/>
            <a:ext cx="2786082" cy="23223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0000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47916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5.Вырезаем листья, используя способ симметричного вырезания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 descr="http://img01.chitalnya.ru/upload2/599/768929116427898368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86446" y="357166"/>
            <a:ext cx="2890010" cy="26397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 descr="C:\Documents and Settings\Andre\Рабочий стол\4урног65ндж09дэре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1538" y="2071678"/>
            <a:ext cx="4772412" cy="411064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592801170"/>
      </p:ext>
    </p:extLst>
  </p:cSld>
  <p:clrMapOvr>
    <a:masterClrMapping/>
  </p:clrMapOvr>
  <p:transition advTm="10000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214290"/>
            <a:ext cx="6143668" cy="2736304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6.Составляем композицию,</a:t>
            </a:r>
          </a:p>
          <a:p>
            <a:pPr lvl="0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приклеивая цветок и листья на основу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http://img01.chitalnya.ru/upload2/599/768929116427898368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29388" y="357166"/>
            <a:ext cx="2376264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C:\Documents and Settings\Andre\Рабочий стол\S4026669ццццц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14612" y="2143116"/>
            <a:ext cx="3529522" cy="378621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ransition advTm="10000"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8076464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effectLst/>
              </a:rPr>
              <a:t>Творческая работа «Солнечный цветок»</a:t>
            </a:r>
            <a:endParaRPr lang="ru-RU" sz="2800" b="1" dirty="0">
              <a:effectLst/>
            </a:endParaRPr>
          </a:p>
        </p:txBody>
      </p:sp>
      <p:pic>
        <p:nvPicPr>
          <p:cNvPr id="4" name="Picture 3" descr="F:\Солнечный цветок\Изображение 2\Изображение 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002395" y="1554163"/>
            <a:ext cx="3291609" cy="4525962"/>
          </a:xfrm>
          <a:prstGeom prst="rect">
            <a:avLst/>
          </a:prstGeom>
          <a:noFill/>
        </p:spPr>
      </p:pic>
      <p:pic>
        <p:nvPicPr>
          <p:cNvPr id="1026" name="Picture 2" descr="C:\Documents and Settings\Andre\Рабочий стол\Земскова\Изображение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34" y="285728"/>
            <a:ext cx="8072494" cy="6215106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5" name="Прямоугольник 4"/>
          <p:cNvSpPr/>
          <p:nvPr/>
        </p:nvSpPr>
        <p:spPr>
          <a:xfrm flipH="1">
            <a:off x="4643438" y="428604"/>
            <a:ext cx="51435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solidFill>
                  <a:srgbClr val="C00000"/>
                </a:solidFill>
              </a:rPr>
              <a:t>Спасибо  за внимание!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Tm="10000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FFC000"/>
                </a:solidFill>
              </a:rPr>
              <a:t>Солнечный цветок</a:t>
            </a:r>
            <a:endParaRPr lang="ru-RU" sz="4800" dirty="0">
              <a:solidFill>
                <a:srgbClr val="FFC000"/>
              </a:solidFill>
            </a:endParaRPr>
          </a:p>
        </p:txBody>
      </p:sp>
      <p:pic>
        <p:nvPicPr>
          <p:cNvPr id="16387" name="Picture 3" descr="F:\Солнечный цветок\Изображение  4\Изображение  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51520" y="1071591"/>
            <a:ext cx="3203848" cy="426564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1026" name="Picture 2" descr="F:\2421330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1121629"/>
            <a:ext cx="4032448" cy="2861361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F:\1265227088_c39df621612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35896" y="4221088"/>
            <a:ext cx="3383657" cy="253514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Tm="10000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koipkro.kostroma.ru/Kostroma_EDU/ds_68/ds_main/embl.pn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680356">
            <a:off x="6644407" y="332669"/>
            <a:ext cx="2440570" cy="2448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115616" y="622554"/>
            <a:ext cx="7498080" cy="1868478"/>
          </a:xfrm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  <a:tabLst>
                <a:tab pos="914400" algn="l"/>
              </a:tabLst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ru-RU" sz="2200" dirty="0" smtClean="0"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Нарезать полоски  из бумаги желтого цвета (ширина полоски - высота лепестка);</a:t>
            </a:r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</a:b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</a:b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F:\цветок\S402665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077489" y="1888591"/>
            <a:ext cx="5141422" cy="38571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ransition advTm="10000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koipkro.kostroma.ru/Kostroma_EDU/ds_68/ds_main/embl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187423">
            <a:off x="6565177" y="408685"/>
            <a:ext cx="2137451" cy="23634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827584" y="692696"/>
            <a:ext cx="55446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2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.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Сложить полоску гармошкой (ширина складки – ширина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лепестка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F:\цветок\S402665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28794" y="2500306"/>
            <a:ext cx="5072099" cy="380407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923691974"/>
      </p:ext>
    </p:extLst>
  </p:cSld>
  <p:clrMapOvr>
    <a:masterClrMapping/>
  </p:clrMapOvr>
  <p:transition advTm="10000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615905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3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.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Гармошку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сложить пополам;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/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</a:b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4.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Держась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за линию сгиба, вырезаем овал от середины нижней стороны до верхнего  угла сгиба  (используем симметричное вырезание);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/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</a:b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Рисунок 2" descr="http://www.koipkro.kostroma.ru/Kostroma_EDU/ds_68/ds_main/embl.pn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187423">
            <a:off x="6457588" y="767634"/>
            <a:ext cx="2424636" cy="26287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0" name="Picture 2" descr="F:\цветок\S402665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43042" y="2357430"/>
            <a:ext cx="4714908" cy="3960194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385182415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285728"/>
            <a:ext cx="7498080" cy="1143000"/>
          </a:xfrm>
        </p:spPr>
        <p:txBody>
          <a:bodyPr>
            <a:noAutofit/>
          </a:bodyPr>
          <a:lstStyle/>
          <a:p>
            <a:pPr lvl="0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6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И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з квадрата вырезаем круг (средняя часть цветка),скругляя углы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endParaRPr lang="ru-RU" sz="20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074" name="Picture 2" descr="F:\цветок\S402667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786182" y="2571744"/>
            <a:ext cx="4762504" cy="357187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5" name="Рисунок 4" descr="http://vishivka-crestom.ru/images/1344326004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72" y="1142984"/>
            <a:ext cx="3240362" cy="24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ndre\Рабочий стол\енагнршьл.шюиркке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628" y="1301391"/>
            <a:ext cx="3786214" cy="341349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3" name="Рисунок 2" descr="http://vishivka-crestom.ru/images/1344326004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1538" y="571480"/>
            <a:ext cx="3240362" cy="2591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3131840" y="285728"/>
            <a:ext cx="53103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7.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Приклеиваем лепестки цветка,  равномерно распределяя их по окружности. </a:t>
            </a:r>
            <a:b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3" descr="C:\Documents and Settings\Andre\Рабочий стол\11234567890863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57290" y="3286124"/>
            <a:ext cx="3786214" cy="3214686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990970427"/>
      </p:ext>
    </p:extLst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7158" y="857232"/>
            <a:ext cx="80010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</a:rPr>
              <a:t>8.</a:t>
            </a:r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</a:rPr>
              <a:t>Второй ряд лепестков распределяем между первым;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052" name="Picture 4" descr="C:\Documents and Settings\Andre\Рабочий стол\цве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857364"/>
            <a:ext cx="6072230" cy="449737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4" name="Рисунок 3" descr="http://www.koipkro.kostroma.ru/Kostroma_EDU/ds_68/ds_main/embl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9465445">
            <a:off x="758520" y="1316508"/>
            <a:ext cx="2067569" cy="22886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6116" y="642918"/>
            <a:ext cx="39013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Технология торцевания</a:t>
            </a:r>
            <a:r>
              <a:rPr lang="ru-RU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: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00348" y="1500174"/>
            <a:ext cx="6000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1.Из узкой полоски нарезаем квадраты, сложив полоску гармошкой;</a:t>
            </a:r>
          </a:p>
        </p:txBody>
      </p:sp>
      <p:pic>
        <p:nvPicPr>
          <p:cNvPr id="4" name="Picture 2" descr="C:\Documents and Settings\Andre\Рабочий стол\цв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2617" y="2698566"/>
            <a:ext cx="5948321" cy="320992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5" name="Рисунок 4" descr="http://www.koipkro.kostroma.ru/Kostroma_EDU/ds_68/ds_main/embl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9246936">
            <a:off x="373422" y="332836"/>
            <a:ext cx="2424636" cy="26287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267</TotalTime>
  <Words>161</Words>
  <Application>Microsoft Office PowerPoint</Application>
  <PresentationFormat>Экран (4:3)</PresentationFormat>
  <Paragraphs>30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Технология изготовления цветка в технике «Объемная аппликация, торцевание</vt:lpstr>
      <vt:lpstr>Солнечный цветок</vt:lpstr>
      <vt:lpstr>1. Нарезать полоски  из бумаги желтого цвета (ширина полоски - высота лепестка);  </vt:lpstr>
      <vt:lpstr>Презентация PowerPoint</vt:lpstr>
      <vt:lpstr>Презентация PowerPoint</vt:lpstr>
      <vt:lpstr>6.Из квадрата вырезаем круг (средняя часть цветка),скругляя углы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Творческая работа «Солнечный цветок»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изготовления цветка в технике «Объемная аппликация»</dc:title>
  <dc:creator> DDT island</dc:creator>
  <cp:lastModifiedBy>Анастасия Черепнева</cp:lastModifiedBy>
  <cp:revision>43</cp:revision>
  <dcterms:created xsi:type="dcterms:W3CDTF">2010-11-11T09:50:21Z</dcterms:created>
  <dcterms:modified xsi:type="dcterms:W3CDTF">2014-03-17T08:18:09Z</dcterms:modified>
</cp:coreProperties>
</file>