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256" r:id="rId2"/>
    <p:sldId id="422" r:id="rId3"/>
    <p:sldId id="366" r:id="rId4"/>
    <p:sldId id="403" r:id="rId5"/>
    <p:sldId id="336" r:id="rId6"/>
    <p:sldId id="349" r:id="rId7"/>
    <p:sldId id="368" r:id="rId8"/>
    <p:sldId id="358" r:id="rId9"/>
    <p:sldId id="360" r:id="rId10"/>
    <p:sldId id="361" r:id="rId11"/>
    <p:sldId id="423" r:id="rId12"/>
    <p:sldId id="424" r:id="rId13"/>
    <p:sldId id="425" r:id="rId14"/>
    <p:sldId id="426" r:id="rId15"/>
    <p:sldId id="383" r:id="rId16"/>
    <p:sldId id="385" r:id="rId17"/>
    <p:sldId id="338" r:id="rId18"/>
    <p:sldId id="396" r:id="rId19"/>
    <p:sldId id="398" r:id="rId20"/>
    <p:sldId id="399" r:id="rId21"/>
    <p:sldId id="437" r:id="rId22"/>
    <p:sldId id="334" r:id="rId23"/>
    <p:sldId id="335" r:id="rId24"/>
    <p:sldId id="331" r:id="rId25"/>
    <p:sldId id="381" r:id="rId26"/>
    <p:sldId id="380" r:id="rId27"/>
    <p:sldId id="438" r:id="rId28"/>
    <p:sldId id="356" r:id="rId29"/>
    <p:sldId id="382" r:id="rId30"/>
    <p:sldId id="370" r:id="rId31"/>
    <p:sldId id="371" r:id="rId32"/>
    <p:sldId id="372" r:id="rId33"/>
    <p:sldId id="373" r:id="rId34"/>
    <p:sldId id="395" r:id="rId35"/>
    <p:sldId id="319" r:id="rId36"/>
    <p:sldId id="333" r:id="rId37"/>
    <p:sldId id="321" r:id="rId38"/>
    <p:sldId id="434" r:id="rId39"/>
    <p:sldId id="323" r:id="rId40"/>
    <p:sldId id="324" r:id="rId41"/>
    <p:sldId id="432" r:id="rId42"/>
    <p:sldId id="433" r:id="rId43"/>
    <p:sldId id="326" r:id="rId44"/>
    <p:sldId id="430" r:id="rId45"/>
    <p:sldId id="431" r:id="rId46"/>
    <p:sldId id="329" r:id="rId47"/>
    <p:sldId id="405" r:id="rId48"/>
    <p:sldId id="418" r:id="rId49"/>
    <p:sldId id="419" r:id="rId50"/>
    <p:sldId id="412" r:id="rId51"/>
    <p:sldId id="416" r:id="rId52"/>
    <p:sldId id="415" r:id="rId53"/>
    <p:sldId id="414" r:id="rId54"/>
    <p:sldId id="436" r:id="rId55"/>
    <p:sldId id="402" r:id="rId56"/>
    <p:sldId id="367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>
        <p:scale>
          <a:sx n="59" d="100"/>
          <a:sy n="59" d="100"/>
        </p:scale>
        <p:origin x="-25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A92C9-58C8-425E-B5A0-530F45CE677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240AFC-F608-4368-AF24-D5BFBC5ED999}">
      <dgm:prSet phldrT="[Текст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1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8D334A10-B52E-4D1E-949A-FF6072531783}" type="parTrans" cxnId="{C5C4E90F-61D7-437F-B49F-5F9C8978969F}">
      <dgm:prSet/>
      <dgm:spPr/>
      <dgm:t>
        <a:bodyPr/>
        <a:lstStyle/>
        <a:p>
          <a:endParaRPr lang="ru-RU"/>
        </a:p>
      </dgm:t>
    </dgm:pt>
    <dgm:pt modelId="{05CB376D-CB00-44DE-8BD7-80AE368B5319}" type="sibTrans" cxnId="{C5C4E90F-61D7-437F-B49F-5F9C8978969F}">
      <dgm:prSet/>
      <dgm:spPr/>
      <dgm:t>
        <a:bodyPr/>
        <a:lstStyle/>
        <a:p>
          <a:endParaRPr lang="ru-RU"/>
        </a:p>
      </dgm:t>
    </dgm:pt>
    <dgm:pt modelId="{E74C3DDD-0448-4289-AEF5-9A5185C58AC5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Геометрическая оптика</a:t>
          </a:r>
          <a:endParaRPr lang="ru-RU" dirty="0"/>
        </a:p>
      </dgm:t>
    </dgm:pt>
    <dgm:pt modelId="{12005E6C-6F01-4F6A-9644-B6924904A077}" type="parTrans" cxnId="{FF3DCE8D-FABC-42AE-922E-7023599325E5}">
      <dgm:prSet/>
      <dgm:spPr/>
      <dgm:t>
        <a:bodyPr/>
        <a:lstStyle/>
        <a:p>
          <a:endParaRPr lang="ru-RU"/>
        </a:p>
      </dgm:t>
    </dgm:pt>
    <dgm:pt modelId="{737D21BF-3347-4442-B359-14EEA7505C90}" type="sibTrans" cxnId="{FF3DCE8D-FABC-42AE-922E-7023599325E5}">
      <dgm:prSet/>
      <dgm:spPr/>
      <dgm:t>
        <a:bodyPr/>
        <a:lstStyle/>
        <a:p>
          <a:endParaRPr lang="ru-RU"/>
        </a:p>
      </dgm:t>
    </dgm:pt>
    <dgm:pt modelId="{DDCB0DE9-E5CD-4989-A82B-FFFBA918C874}">
      <dgm:prSet phldrT="[Текст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2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5306EEE6-C343-4B1F-ACC0-5D916F583168}" type="parTrans" cxnId="{EC574497-86FF-4513-A81A-DAC32265DB19}">
      <dgm:prSet/>
      <dgm:spPr/>
      <dgm:t>
        <a:bodyPr/>
        <a:lstStyle/>
        <a:p>
          <a:endParaRPr lang="ru-RU"/>
        </a:p>
      </dgm:t>
    </dgm:pt>
    <dgm:pt modelId="{BD03A1EF-1AE1-40A2-A7F2-155D4D51EE33}" type="sibTrans" cxnId="{EC574497-86FF-4513-A81A-DAC32265DB19}">
      <dgm:prSet/>
      <dgm:spPr/>
      <dgm:t>
        <a:bodyPr/>
        <a:lstStyle/>
        <a:p>
          <a:endParaRPr lang="ru-RU"/>
        </a:p>
      </dgm:t>
    </dgm:pt>
    <dgm:pt modelId="{510225B7-B1A0-4985-BE92-014E10F23530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Применение прямолинейности распространения света</a:t>
          </a:r>
          <a:endParaRPr lang="ru-RU" dirty="0"/>
        </a:p>
      </dgm:t>
    </dgm:pt>
    <dgm:pt modelId="{57013BEE-DE78-4870-8C5F-852F92479513}" type="parTrans" cxnId="{B97F1E11-2602-4140-BAE4-B204B3355F11}">
      <dgm:prSet/>
      <dgm:spPr/>
      <dgm:t>
        <a:bodyPr/>
        <a:lstStyle/>
        <a:p>
          <a:endParaRPr lang="ru-RU"/>
        </a:p>
      </dgm:t>
    </dgm:pt>
    <dgm:pt modelId="{7FEC5079-0FE2-446F-9050-D02B22D07042}" type="sibTrans" cxnId="{B97F1E11-2602-4140-BAE4-B204B3355F11}">
      <dgm:prSet/>
      <dgm:spPr/>
      <dgm:t>
        <a:bodyPr/>
        <a:lstStyle/>
        <a:p>
          <a:endParaRPr lang="ru-RU"/>
        </a:p>
      </dgm:t>
    </dgm:pt>
    <dgm:pt modelId="{E32EF96E-5FD3-4C49-8A9D-EFB3E4124D99}">
      <dgm:prSet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4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EAC0C261-3C7B-40D5-A3C7-3399FE001A11}" type="parTrans" cxnId="{5C0D0BBC-29E7-4088-B22E-708F01E4EC10}">
      <dgm:prSet/>
      <dgm:spPr/>
      <dgm:t>
        <a:bodyPr/>
        <a:lstStyle/>
        <a:p>
          <a:endParaRPr lang="ru-RU"/>
        </a:p>
      </dgm:t>
    </dgm:pt>
    <dgm:pt modelId="{C31B55F2-DF08-47B2-A5E4-81533965BD2F}" type="sibTrans" cxnId="{5C0D0BBC-29E7-4088-B22E-708F01E4EC10}">
      <dgm:prSet/>
      <dgm:spPr/>
      <dgm:t>
        <a:bodyPr/>
        <a:lstStyle/>
        <a:p>
          <a:endParaRPr lang="ru-RU"/>
        </a:p>
      </dgm:t>
    </dgm:pt>
    <dgm:pt modelId="{2CE461E4-CE45-4591-B61C-5411AE4F41EF}">
      <dgm:prSet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5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F83F5623-D5A2-417B-B8CF-A4E96E747D43}" type="parTrans" cxnId="{05797F30-C3B0-4A6E-B2ED-2A8E32A1B183}">
      <dgm:prSet/>
      <dgm:spPr/>
      <dgm:t>
        <a:bodyPr/>
        <a:lstStyle/>
        <a:p>
          <a:endParaRPr lang="ru-RU"/>
        </a:p>
      </dgm:t>
    </dgm:pt>
    <dgm:pt modelId="{56CE49DB-1228-4FAF-8256-9F1D25EE63C3}" type="sibTrans" cxnId="{05797F30-C3B0-4A6E-B2ED-2A8E32A1B183}">
      <dgm:prSet/>
      <dgm:spPr/>
      <dgm:t>
        <a:bodyPr/>
        <a:lstStyle/>
        <a:p>
          <a:endParaRPr lang="ru-RU"/>
        </a:p>
      </dgm:t>
    </dgm:pt>
    <dgm:pt modelId="{F26FD75D-2E1F-4015-9A51-80E80D51842D}">
      <dgm:prSet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6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4C012F09-BC61-41A6-B8C9-32F111071F7C}" type="parTrans" cxnId="{E3F856A6-1A2C-4563-A2CE-989B568C9B23}">
      <dgm:prSet/>
      <dgm:spPr/>
      <dgm:t>
        <a:bodyPr/>
        <a:lstStyle/>
        <a:p>
          <a:endParaRPr lang="ru-RU"/>
        </a:p>
      </dgm:t>
    </dgm:pt>
    <dgm:pt modelId="{0FCEF7F3-0E87-46D2-88F7-5D70AC13B5A0}" type="sibTrans" cxnId="{E3F856A6-1A2C-4563-A2CE-989B568C9B23}">
      <dgm:prSet/>
      <dgm:spPr/>
      <dgm:t>
        <a:bodyPr/>
        <a:lstStyle/>
        <a:p>
          <a:endParaRPr lang="ru-RU"/>
        </a:p>
      </dgm:t>
    </dgm:pt>
    <dgm:pt modelId="{A4D22C5F-72DF-497D-9AAB-CAD1CD8BBDAB}">
      <dgm:prSet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7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F5827F6A-97CD-445B-A8BB-DB4CD1D07AC3}" type="parTrans" cxnId="{C5B2E356-37A2-4B40-AA66-705A0852F3B9}">
      <dgm:prSet/>
      <dgm:spPr/>
      <dgm:t>
        <a:bodyPr/>
        <a:lstStyle/>
        <a:p>
          <a:endParaRPr lang="ru-RU"/>
        </a:p>
      </dgm:t>
    </dgm:pt>
    <dgm:pt modelId="{9FA423DC-1772-400C-A470-A13C4EB47CA5}" type="sibTrans" cxnId="{C5B2E356-37A2-4B40-AA66-705A0852F3B9}">
      <dgm:prSet/>
      <dgm:spPr/>
      <dgm:t>
        <a:bodyPr/>
        <a:lstStyle/>
        <a:p>
          <a:endParaRPr lang="ru-RU"/>
        </a:p>
      </dgm:t>
    </dgm:pt>
    <dgm:pt modelId="{070F63A0-AF40-48C3-9C39-98CF065F9748}">
      <dgm:prSet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8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B4681B04-83C9-4D41-9414-E7EFC383E5CB}" type="parTrans" cxnId="{9A944030-7718-4D03-B17B-B6B18E172789}">
      <dgm:prSet/>
      <dgm:spPr/>
      <dgm:t>
        <a:bodyPr/>
        <a:lstStyle/>
        <a:p>
          <a:endParaRPr lang="ru-RU"/>
        </a:p>
      </dgm:t>
    </dgm:pt>
    <dgm:pt modelId="{CE47806D-0EDA-425C-A613-413BC85C7058}" type="sibTrans" cxnId="{9A944030-7718-4D03-B17B-B6B18E172789}">
      <dgm:prSet/>
      <dgm:spPr/>
      <dgm:t>
        <a:bodyPr/>
        <a:lstStyle/>
        <a:p>
          <a:endParaRPr lang="ru-RU"/>
        </a:p>
      </dgm:t>
    </dgm:pt>
    <dgm:pt modelId="{AAC5254E-0A24-4985-A0AA-CBF353589836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Применение закона отражения света</a:t>
          </a:r>
          <a:endParaRPr lang="ru-RU" dirty="0"/>
        </a:p>
      </dgm:t>
    </dgm:pt>
    <dgm:pt modelId="{AE541BE8-9BC5-42CC-AB68-AC22CCD54E91}" type="sibTrans" cxnId="{3E9349BC-106C-4348-9D55-073AF6C797FD}">
      <dgm:prSet/>
      <dgm:spPr/>
      <dgm:t>
        <a:bodyPr/>
        <a:lstStyle/>
        <a:p>
          <a:endParaRPr lang="ru-RU"/>
        </a:p>
      </dgm:t>
    </dgm:pt>
    <dgm:pt modelId="{E6B6A5D9-11A5-4D01-8799-A80355DB7E40}" type="parTrans" cxnId="{3E9349BC-106C-4348-9D55-073AF6C797FD}">
      <dgm:prSet/>
      <dgm:spPr/>
      <dgm:t>
        <a:bodyPr/>
        <a:lstStyle/>
        <a:p>
          <a:endParaRPr lang="ru-RU"/>
        </a:p>
      </dgm:t>
    </dgm:pt>
    <dgm:pt modelId="{334FD618-F54C-4F8E-9D2D-E899BC0C2345}">
      <dgm:prSet phldrT="[Текст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3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E3912C37-5895-4B59-A6DF-126914D118E8}" type="sibTrans" cxnId="{E3FE2D99-9555-4E57-8251-7EC0468B4ECC}">
      <dgm:prSet/>
      <dgm:spPr/>
      <dgm:t>
        <a:bodyPr/>
        <a:lstStyle/>
        <a:p>
          <a:endParaRPr lang="ru-RU"/>
        </a:p>
      </dgm:t>
    </dgm:pt>
    <dgm:pt modelId="{334E41D7-3E48-4C72-8317-60F5933BB8BB}" type="parTrans" cxnId="{E3FE2D99-9555-4E57-8251-7EC0468B4ECC}">
      <dgm:prSet/>
      <dgm:spPr/>
      <dgm:t>
        <a:bodyPr/>
        <a:lstStyle/>
        <a:p>
          <a:endParaRPr lang="ru-RU"/>
        </a:p>
      </dgm:t>
    </dgm:pt>
    <dgm:pt modelId="{42657D86-D05F-4608-9326-F6340A87E443}">
      <dgm:prSet/>
      <dgm:spPr/>
      <dgm:t>
        <a:bodyPr/>
        <a:lstStyle/>
        <a:p>
          <a:r>
            <a:rPr lang="ru-RU" b="1" smtClean="0">
              <a:latin typeface="+mj-lt"/>
            </a:rPr>
            <a:t>Применение закона преломления света</a:t>
          </a:r>
          <a:endParaRPr lang="ru-RU"/>
        </a:p>
      </dgm:t>
    </dgm:pt>
    <dgm:pt modelId="{831E06B5-1EE1-45EF-9399-EC8523FD5AEA}" type="parTrans" cxnId="{0B18A566-32EA-424A-8BCC-15DF9F8BDE4C}">
      <dgm:prSet/>
      <dgm:spPr/>
    </dgm:pt>
    <dgm:pt modelId="{84566C70-8EB2-4649-9D73-C3E58FAECB55}" type="sibTrans" cxnId="{0B18A566-32EA-424A-8BCC-15DF9F8BDE4C}">
      <dgm:prSet/>
      <dgm:spPr/>
    </dgm:pt>
    <dgm:pt modelId="{7F8BB74B-F1AA-4EF5-9DEA-A6756BF8762F}">
      <dgm:prSet/>
      <dgm:spPr/>
      <dgm:t>
        <a:bodyPr/>
        <a:lstStyle/>
        <a:p>
          <a:r>
            <a:rPr lang="ru-RU" b="1" smtClean="0">
              <a:latin typeface="+mj-lt"/>
            </a:rPr>
            <a:t>Применение полного отражения света </a:t>
          </a:r>
          <a:endParaRPr lang="ru-RU"/>
        </a:p>
      </dgm:t>
    </dgm:pt>
    <dgm:pt modelId="{554CD3B0-FF9E-483F-959D-41D1FE033C34}" type="parTrans" cxnId="{49681E49-7E6E-495E-A619-79E69754E919}">
      <dgm:prSet/>
      <dgm:spPr/>
    </dgm:pt>
    <dgm:pt modelId="{27D963D5-DB45-43F9-A23D-C94E95F8130C}" type="sibTrans" cxnId="{49681E49-7E6E-495E-A619-79E69754E919}">
      <dgm:prSet/>
      <dgm:spPr/>
    </dgm:pt>
    <dgm:pt modelId="{3F1FE940-60DC-442A-A71C-4C8EC23EC17B}">
      <dgm:prSet/>
      <dgm:spPr/>
      <dgm:t>
        <a:bodyPr/>
        <a:lstStyle/>
        <a:p>
          <a:r>
            <a:rPr lang="ru-RU" b="1" smtClean="0">
              <a:latin typeface="+mj-lt"/>
            </a:rPr>
            <a:t>Миражи</a:t>
          </a:r>
          <a:endParaRPr lang="ru-RU"/>
        </a:p>
      </dgm:t>
    </dgm:pt>
    <dgm:pt modelId="{F84D5411-E602-4C6F-9DB9-A581E3F36A36}" type="parTrans" cxnId="{78F5EE78-12EE-43B6-BEE8-BCDB2441202A}">
      <dgm:prSet/>
      <dgm:spPr/>
    </dgm:pt>
    <dgm:pt modelId="{F02FFCA4-AF45-490F-89A1-A9A976654887}" type="sibTrans" cxnId="{78F5EE78-12EE-43B6-BEE8-BCDB2441202A}">
      <dgm:prSet/>
      <dgm:spPr/>
    </dgm:pt>
    <dgm:pt modelId="{A1E2C36A-33CC-4368-8030-42355B8DFCF1}">
      <dgm:prSet/>
      <dgm:spPr/>
      <dgm:t>
        <a:bodyPr/>
        <a:lstStyle/>
        <a:p>
          <a:r>
            <a:rPr lang="ru-RU" b="1" smtClean="0">
              <a:latin typeface="+mj-lt"/>
            </a:rPr>
            <a:t>Тест</a:t>
          </a:r>
          <a:endParaRPr lang="ru-RU"/>
        </a:p>
      </dgm:t>
    </dgm:pt>
    <dgm:pt modelId="{21A383FF-A1EC-46F3-B291-93F6CF665357}" type="parTrans" cxnId="{5C6F1270-42D0-44C5-84A7-C9B088156306}">
      <dgm:prSet/>
      <dgm:spPr/>
    </dgm:pt>
    <dgm:pt modelId="{34AD10BC-4F9D-4DFA-BCCD-6B2CC4FF6C81}" type="sibTrans" cxnId="{5C6F1270-42D0-44C5-84A7-C9B088156306}">
      <dgm:prSet/>
      <dgm:spPr/>
    </dgm:pt>
    <dgm:pt modelId="{94EC6ABD-BC45-4693-971A-642B719F5009}">
      <dgm:prSet/>
      <dgm:spPr/>
      <dgm:t>
        <a:bodyPr/>
        <a:lstStyle/>
        <a:p>
          <a:r>
            <a:rPr lang="ru-RU" b="1" smtClean="0">
              <a:latin typeface="+mj-lt"/>
            </a:rPr>
            <a:t>Подведение итогов урока </a:t>
          </a:r>
          <a:endParaRPr lang="ru-RU"/>
        </a:p>
      </dgm:t>
    </dgm:pt>
    <dgm:pt modelId="{BC6038DA-CF8F-476F-80FB-E6FFC052B730}" type="parTrans" cxnId="{DE8527CE-901B-4231-ABC9-2F9A5C35BF05}">
      <dgm:prSet/>
      <dgm:spPr/>
    </dgm:pt>
    <dgm:pt modelId="{8F38F940-1D40-4DB3-A589-C560CE0F0FDA}" type="sibTrans" cxnId="{DE8527CE-901B-4231-ABC9-2F9A5C35BF05}">
      <dgm:prSet/>
      <dgm:spPr/>
    </dgm:pt>
    <dgm:pt modelId="{483098B9-B221-46F8-8D11-D1DAD1A7D23C}" type="pres">
      <dgm:prSet presAssocID="{D45A92C9-58C8-425E-B5A0-530F45CE67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0D00DA-7344-456E-AFCC-1D3CC9265939}" type="pres">
      <dgm:prSet presAssocID="{62240AFC-F608-4368-AF24-D5BFBC5ED999}" presName="composite" presStyleCnt="0"/>
      <dgm:spPr/>
    </dgm:pt>
    <dgm:pt modelId="{7F48402B-84AC-40C0-AE0C-4204F147C4FE}" type="pres">
      <dgm:prSet presAssocID="{62240AFC-F608-4368-AF24-D5BFBC5ED999}" presName="parentText" presStyleLbl="alignNode1" presStyleIdx="0" presStyleCnt="8" custLinFactNeighborX="0" custLinFactNeighborY="41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3F026-728D-4BDD-A369-323F3912ACEB}" type="pres">
      <dgm:prSet presAssocID="{62240AFC-F608-4368-AF24-D5BFBC5ED999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ABC45-4B93-44F1-BA0D-BBE20344CCF9}" type="pres">
      <dgm:prSet presAssocID="{05CB376D-CB00-44DE-8BD7-80AE368B5319}" presName="sp" presStyleCnt="0"/>
      <dgm:spPr/>
    </dgm:pt>
    <dgm:pt modelId="{0DD267D3-6048-4EF8-960C-4848B2AB259F}" type="pres">
      <dgm:prSet presAssocID="{DDCB0DE9-E5CD-4989-A82B-FFFBA918C874}" presName="composite" presStyleCnt="0"/>
      <dgm:spPr/>
    </dgm:pt>
    <dgm:pt modelId="{3143889D-78AF-48CB-9291-F2D7A88A4D8A}" type="pres">
      <dgm:prSet presAssocID="{DDCB0DE9-E5CD-4989-A82B-FFFBA918C874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4065A-3A70-476F-A928-1FE0E4909012}" type="pres">
      <dgm:prSet presAssocID="{DDCB0DE9-E5CD-4989-A82B-FFFBA918C874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E8AA0-9082-45FE-AEEF-EAC597359972}" type="pres">
      <dgm:prSet presAssocID="{BD03A1EF-1AE1-40A2-A7F2-155D4D51EE33}" presName="sp" presStyleCnt="0"/>
      <dgm:spPr/>
    </dgm:pt>
    <dgm:pt modelId="{4BB173CC-AB82-4AAE-9EEC-858C643AB5EA}" type="pres">
      <dgm:prSet presAssocID="{334FD618-F54C-4F8E-9D2D-E899BC0C2345}" presName="composite" presStyleCnt="0"/>
      <dgm:spPr/>
    </dgm:pt>
    <dgm:pt modelId="{1F4E6104-3D91-46D5-B1A5-4F8B0461D1F6}" type="pres">
      <dgm:prSet presAssocID="{334FD618-F54C-4F8E-9D2D-E899BC0C2345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D41CF-C8EE-4252-B2FD-F6642A814DEE}" type="pres">
      <dgm:prSet presAssocID="{334FD618-F54C-4F8E-9D2D-E899BC0C2345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6EF1F-1BAD-4EA6-A44A-3724FD451446}" type="pres">
      <dgm:prSet presAssocID="{E3912C37-5895-4B59-A6DF-126914D118E8}" presName="sp" presStyleCnt="0"/>
      <dgm:spPr/>
    </dgm:pt>
    <dgm:pt modelId="{8CFCACE1-5FC7-4462-B271-41C1D521F4A2}" type="pres">
      <dgm:prSet presAssocID="{E32EF96E-5FD3-4C49-8A9D-EFB3E4124D99}" presName="composite" presStyleCnt="0"/>
      <dgm:spPr/>
    </dgm:pt>
    <dgm:pt modelId="{666D2D74-5435-4CE7-A82B-46FFCDC467AB}" type="pres">
      <dgm:prSet presAssocID="{E32EF96E-5FD3-4C49-8A9D-EFB3E4124D99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E0DD2-B5C9-433D-B620-F1A465EA4722}" type="pres">
      <dgm:prSet presAssocID="{E32EF96E-5FD3-4C49-8A9D-EFB3E4124D99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A9ADE-B982-463D-92EC-D7A26F75BAAD}" type="pres">
      <dgm:prSet presAssocID="{C31B55F2-DF08-47B2-A5E4-81533965BD2F}" presName="sp" presStyleCnt="0"/>
      <dgm:spPr/>
    </dgm:pt>
    <dgm:pt modelId="{EF90CDE6-5CA5-4BF8-B2BA-347F44F430F0}" type="pres">
      <dgm:prSet presAssocID="{2CE461E4-CE45-4591-B61C-5411AE4F41EF}" presName="composite" presStyleCnt="0"/>
      <dgm:spPr/>
    </dgm:pt>
    <dgm:pt modelId="{AF72F9C5-E223-472B-95C4-2A5769DBC5D5}" type="pres">
      <dgm:prSet presAssocID="{2CE461E4-CE45-4591-B61C-5411AE4F41EF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A7ADA-D264-4783-B02B-320F171EC71C}" type="pres">
      <dgm:prSet presAssocID="{2CE461E4-CE45-4591-B61C-5411AE4F41EF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A233C-7686-4CCD-8AA1-2D0AF844E6EA}" type="pres">
      <dgm:prSet presAssocID="{56CE49DB-1228-4FAF-8256-9F1D25EE63C3}" presName="sp" presStyleCnt="0"/>
      <dgm:spPr/>
    </dgm:pt>
    <dgm:pt modelId="{869A0A43-5CD9-450B-A9EB-CDDB1F91714C}" type="pres">
      <dgm:prSet presAssocID="{F26FD75D-2E1F-4015-9A51-80E80D51842D}" presName="composite" presStyleCnt="0"/>
      <dgm:spPr/>
    </dgm:pt>
    <dgm:pt modelId="{10217ED2-A970-4A94-A057-7B05317865F9}" type="pres">
      <dgm:prSet presAssocID="{F26FD75D-2E1F-4015-9A51-80E80D51842D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4F72C-F14E-4B39-8083-1293E53C4861}" type="pres">
      <dgm:prSet presAssocID="{F26FD75D-2E1F-4015-9A51-80E80D51842D}" presName="descendantText" presStyleLbl="alignAcc1" presStyleIdx="5" presStyleCnt="8" custLinFactNeighborX="-588" custLinFactNeighborY="5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14F0D-96B0-4B1C-AA1A-ED71FB914D22}" type="pres">
      <dgm:prSet presAssocID="{0FCEF7F3-0E87-46D2-88F7-5D70AC13B5A0}" presName="sp" presStyleCnt="0"/>
      <dgm:spPr/>
    </dgm:pt>
    <dgm:pt modelId="{402B3A64-6C5F-4709-BB0B-939A25744A80}" type="pres">
      <dgm:prSet presAssocID="{A4D22C5F-72DF-497D-9AAB-CAD1CD8BBDAB}" presName="composite" presStyleCnt="0"/>
      <dgm:spPr/>
    </dgm:pt>
    <dgm:pt modelId="{5337186D-EA0F-41DB-BDFF-5AB267AA8B1B}" type="pres">
      <dgm:prSet presAssocID="{A4D22C5F-72DF-497D-9AAB-CAD1CD8BBDAB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4FBF3-AB3C-4066-811D-1A81FFDD411C}" type="pres">
      <dgm:prSet presAssocID="{A4D22C5F-72DF-497D-9AAB-CAD1CD8BBDAB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4F263-735A-4360-A475-2414F90A4002}" type="pres">
      <dgm:prSet presAssocID="{9FA423DC-1772-400C-A470-A13C4EB47CA5}" presName="sp" presStyleCnt="0"/>
      <dgm:spPr/>
    </dgm:pt>
    <dgm:pt modelId="{C7C8631F-65BF-46DC-8DF8-ED7B50AB4FE7}" type="pres">
      <dgm:prSet presAssocID="{070F63A0-AF40-48C3-9C39-98CF065F9748}" presName="composite" presStyleCnt="0"/>
      <dgm:spPr/>
    </dgm:pt>
    <dgm:pt modelId="{CC0250FA-7548-4535-8F28-4B5563D419E0}" type="pres">
      <dgm:prSet presAssocID="{070F63A0-AF40-48C3-9C39-98CF065F9748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B85DC-0724-48EB-B8CF-80E91F01418E}" type="pres">
      <dgm:prSet presAssocID="{070F63A0-AF40-48C3-9C39-98CF065F9748}" presName="descendantText" presStyleLbl="alignAcc1" presStyleIdx="7" presStyleCnt="8" custLinFactNeighborX="370" custLinFactNeighborY="8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574497-86FF-4513-A81A-DAC32265DB19}" srcId="{D45A92C9-58C8-425E-B5A0-530F45CE6772}" destId="{DDCB0DE9-E5CD-4989-A82B-FFFBA918C874}" srcOrd="1" destOrd="0" parTransId="{5306EEE6-C343-4B1F-ACC0-5D916F583168}" sibTransId="{BD03A1EF-1AE1-40A2-A7F2-155D4D51EE33}"/>
    <dgm:cxn modelId="{9A944030-7718-4D03-B17B-B6B18E172789}" srcId="{D45A92C9-58C8-425E-B5A0-530F45CE6772}" destId="{070F63A0-AF40-48C3-9C39-98CF065F9748}" srcOrd="7" destOrd="0" parTransId="{B4681B04-83C9-4D41-9414-E7EFC383E5CB}" sibTransId="{CE47806D-0EDA-425C-A613-413BC85C7058}"/>
    <dgm:cxn modelId="{78F5EE78-12EE-43B6-BEE8-BCDB2441202A}" srcId="{F26FD75D-2E1F-4015-9A51-80E80D51842D}" destId="{3F1FE940-60DC-442A-A71C-4C8EC23EC17B}" srcOrd="0" destOrd="0" parTransId="{F84D5411-E602-4C6F-9DB9-A581E3F36A36}" sibTransId="{F02FFCA4-AF45-490F-89A1-A9A976654887}"/>
    <dgm:cxn modelId="{5C0D0BBC-29E7-4088-B22E-708F01E4EC10}" srcId="{D45A92C9-58C8-425E-B5A0-530F45CE6772}" destId="{E32EF96E-5FD3-4C49-8A9D-EFB3E4124D99}" srcOrd="3" destOrd="0" parTransId="{EAC0C261-3C7B-40D5-A3C7-3399FE001A11}" sibTransId="{C31B55F2-DF08-47B2-A5E4-81533965BD2F}"/>
    <dgm:cxn modelId="{C5B2E356-37A2-4B40-AA66-705A0852F3B9}" srcId="{D45A92C9-58C8-425E-B5A0-530F45CE6772}" destId="{A4D22C5F-72DF-497D-9AAB-CAD1CD8BBDAB}" srcOrd="6" destOrd="0" parTransId="{F5827F6A-97CD-445B-A8BB-DB4CD1D07AC3}" sibTransId="{9FA423DC-1772-400C-A470-A13C4EB47CA5}"/>
    <dgm:cxn modelId="{05797F30-C3B0-4A6E-B2ED-2A8E32A1B183}" srcId="{D45A92C9-58C8-425E-B5A0-530F45CE6772}" destId="{2CE461E4-CE45-4591-B61C-5411AE4F41EF}" srcOrd="4" destOrd="0" parTransId="{F83F5623-D5A2-417B-B8CF-A4E96E747D43}" sibTransId="{56CE49DB-1228-4FAF-8256-9F1D25EE63C3}"/>
    <dgm:cxn modelId="{4E23CBB2-45FA-4132-B660-A16137E5D15A}" type="presOf" srcId="{D45A92C9-58C8-425E-B5A0-530F45CE6772}" destId="{483098B9-B221-46F8-8D11-D1DAD1A7D23C}" srcOrd="0" destOrd="0" presId="urn:microsoft.com/office/officeart/2005/8/layout/chevron2"/>
    <dgm:cxn modelId="{1F70B796-8307-4922-82D0-04123F642CB9}" type="presOf" srcId="{DDCB0DE9-E5CD-4989-A82B-FFFBA918C874}" destId="{3143889D-78AF-48CB-9291-F2D7A88A4D8A}" srcOrd="0" destOrd="0" presId="urn:microsoft.com/office/officeart/2005/8/layout/chevron2"/>
    <dgm:cxn modelId="{E3FE2D99-9555-4E57-8251-7EC0468B4ECC}" srcId="{D45A92C9-58C8-425E-B5A0-530F45CE6772}" destId="{334FD618-F54C-4F8E-9D2D-E899BC0C2345}" srcOrd="2" destOrd="0" parTransId="{334E41D7-3E48-4C72-8317-60F5933BB8BB}" sibTransId="{E3912C37-5895-4B59-A6DF-126914D118E8}"/>
    <dgm:cxn modelId="{2623F293-B45C-4BD8-B5A7-C6631D161FAD}" type="presOf" srcId="{A4D22C5F-72DF-497D-9AAB-CAD1CD8BBDAB}" destId="{5337186D-EA0F-41DB-BDFF-5AB267AA8B1B}" srcOrd="0" destOrd="0" presId="urn:microsoft.com/office/officeart/2005/8/layout/chevron2"/>
    <dgm:cxn modelId="{9AB27AE3-BBB0-4602-B722-364A82F013AD}" type="presOf" srcId="{94EC6ABD-BC45-4693-971A-642B719F5009}" destId="{62EB85DC-0724-48EB-B8CF-80E91F01418E}" srcOrd="0" destOrd="0" presId="urn:microsoft.com/office/officeart/2005/8/layout/chevron2"/>
    <dgm:cxn modelId="{B99CB49E-5DFB-4890-BE24-ED1B8EDD2390}" type="presOf" srcId="{E74C3DDD-0448-4289-AEF5-9A5185C58AC5}" destId="{8413F026-728D-4BDD-A369-323F3912ACEB}" srcOrd="0" destOrd="0" presId="urn:microsoft.com/office/officeart/2005/8/layout/chevron2"/>
    <dgm:cxn modelId="{186C483E-9772-40CA-8DC5-474B063CFC21}" type="presOf" srcId="{510225B7-B1A0-4985-BE92-014E10F23530}" destId="{6ED4065A-3A70-476F-A928-1FE0E4909012}" srcOrd="0" destOrd="0" presId="urn:microsoft.com/office/officeart/2005/8/layout/chevron2"/>
    <dgm:cxn modelId="{DE8527CE-901B-4231-ABC9-2F9A5C35BF05}" srcId="{070F63A0-AF40-48C3-9C39-98CF065F9748}" destId="{94EC6ABD-BC45-4693-971A-642B719F5009}" srcOrd="0" destOrd="0" parTransId="{BC6038DA-CF8F-476F-80FB-E6FFC052B730}" sibTransId="{8F38F940-1D40-4DB3-A589-C560CE0F0FDA}"/>
    <dgm:cxn modelId="{49681E49-7E6E-495E-A619-79E69754E919}" srcId="{2CE461E4-CE45-4591-B61C-5411AE4F41EF}" destId="{7F8BB74B-F1AA-4EF5-9DEA-A6756BF8762F}" srcOrd="0" destOrd="0" parTransId="{554CD3B0-FF9E-483F-959D-41D1FE033C34}" sibTransId="{27D963D5-DB45-43F9-A23D-C94E95F8130C}"/>
    <dgm:cxn modelId="{A8013C61-7DE4-4C49-80E0-773225E1E3D4}" type="presOf" srcId="{334FD618-F54C-4F8E-9D2D-E899BC0C2345}" destId="{1F4E6104-3D91-46D5-B1A5-4F8B0461D1F6}" srcOrd="0" destOrd="0" presId="urn:microsoft.com/office/officeart/2005/8/layout/chevron2"/>
    <dgm:cxn modelId="{FD5768E0-7554-43F9-8920-2F03AA92836F}" type="presOf" srcId="{E32EF96E-5FD3-4C49-8A9D-EFB3E4124D99}" destId="{666D2D74-5435-4CE7-A82B-46FFCDC467AB}" srcOrd="0" destOrd="0" presId="urn:microsoft.com/office/officeart/2005/8/layout/chevron2"/>
    <dgm:cxn modelId="{2DCA49E9-AD16-42F1-B4E0-F131B71E88D5}" type="presOf" srcId="{7F8BB74B-F1AA-4EF5-9DEA-A6756BF8762F}" destId="{314A7ADA-D264-4783-B02B-320F171EC71C}" srcOrd="0" destOrd="0" presId="urn:microsoft.com/office/officeart/2005/8/layout/chevron2"/>
    <dgm:cxn modelId="{FD1D0A2C-E5C0-4E02-9D2D-D4E6F3005D49}" type="presOf" srcId="{42657D86-D05F-4608-9326-F6340A87E443}" destId="{454E0DD2-B5C9-433D-B620-F1A465EA4722}" srcOrd="0" destOrd="0" presId="urn:microsoft.com/office/officeart/2005/8/layout/chevron2"/>
    <dgm:cxn modelId="{5C6F1270-42D0-44C5-84A7-C9B088156306}" srcId="{A4D22C5F-72DF-497D-9AAB-CAD1CD8BBDAB}" destId="{A1E2C36A-33CC-4368-8030-42355B8DFCF1}" srcOrd="0" destOrd="0" parTransId="{21A383FF-A1EC-46F3-B291-93F6CF665357}" sibTransId="{34AD10BC-4F9D-4DFA-BCCD-6B2CC4FF6C81}"/>
    <dgm:cxn modelId="{6394D498-84FD-40E5-818E-75900E9BFC13}" type="presOf" srcId="{AAC5254E-0A24-4985-A0AA-CBF353589836}" destId="{330D41CF-C8EE-4252-B2FD-F6642A814DEE}" srcOrd="0" destOrd="0" presId="urn:microsoft.com/office/officeart/2005/8/layout/chevron2"/>
    <dgm:cxn modelId="{3E9349BC-106C-4348-9D55-073AF6C797FD}" srcId="{334FD618-F54C-4F8E-9D2D-E899BC0C2345}" destId="{AAC5254E-0A24-4985-A0AA-CBF353589836}" srcOrd="0" destOrd="0" parTransId="{E6B6A5D9-11A5-4D01-8799-A80355DB7E40}" sibTransId="{AE541BE8-9BC5-42CC-AB68-AC22CCD54E91}"/>
    <dgm:cxn modelId="{0B18A566-32EA-424A-8BCC-15DF9F8BDE4C}" srcId="{E32EF96E-5FD3-4C49-8A9D-EFB3E4124D99}" destId="{42657D86-D05F-4608-9326-F6340A87E443}" srcOrd="0" destOrd="0" parTransId="{831E06B5-1EE1-45EF-9399-EC8523FD5AEA}" sibTransId="{84566C70-8EB2-4649-9D73-C3E58FAECB55}"/>
    <dgm:cxn modelId="{C627F538-71FD-461C-830F-8D88E1C48436}" type="presOf" srcId="{3F1FE940-60DC-442A-A71C-4C8EC23EC17B}" destId="{E804F72C-F14E-4B39-8083-1293E53C4861}" srcOrd="0" destOrd="0" presId="urn:microsoft.com/office/officeart/2005/8/layout/chevron2"/>
    <dgm:cxn modelId="{E3F856A6-1A2C-4563-A2CE-989B568C9B23}" srcId="{D45A92C9-58C8-425E-B5A0-530F45CE6772}" destId="{F26FD75D-2E1F-4015-9A51-80E80D51842D}" srcOrd="5" destOrd="0" parTransId="{4C012F09-BC61-41A6-B8C9-32F111071F7C}" sibTransId="{0FCEF7F3-0E87-46D2-88F7-5D70AC13B5A0}"/>
    <dgm:cxn modelId="{5A572D22-45B5-490D-88F2-96F326AC6CB1}" type="presOf" srcId="{62240AFC-F608-4368-AF24-D5BFBC5ED999}" destId="{7F48402B-84AC-40C0-AE0C-4204F147C4FE}" srcOrd="0" destOrd="0" presId="urn:microsoft.com/office/officeart/2005/8/layout/chevron2"/>
    <dgm:cxn modelId="{FF3DCE8D-FABC-42AE-922E-7023599325E5}" srcId="{62240AFC-F608-4368-AF24-D5BFBC5ED999}" destId="{E74C3DDD-0448-4289-AEF5-9A5185C58AC5}" srcOrd="0" destOrd="0" parTransId="{12005E6C-6F01-4F6A-9644-B6924904A077}" sibTransId="{737D21BF-3347-4442-B359-14EEA7505C90}"/>
    <dgm:cxn modelId="{6953829A-678E-4684-BD7C-5EE249089CEE}" type="presOf" srcId="{A1E2C36A-33CC-4368-8030-42355B8DFCF1}" destId="{DA74FBF3-AB3C-4066-811D-1A81FFDD411C}" srcOrd="0" destOrd="0" presId="urn:microsoft.com/office/officeart/2005/8/layout/chevron2"/>
    <dgm:cxn modelId="{93CA78A5-B024-4C4A-B876-C69DDB449634}" type="presOf" srcId="{F26FD75D-2E1F-4015-9A51-80E80D51842D}" destId="{10217ED2-A970-4A94-A057-7B05317865F9}" srcOrd="0" destOrd="0" presId="urn:microsoft.com/office/officeart/2005/8/layout/chevron2"/>
    <dgm:cxn modelId="{C5C4E90F-61D7-437F-B49F-5F9C8978969F}" srcId="{D45A92C9-58C8-425E-B5A0-530F45CE6772}" destId="{62240AFC-F608-4368-AF24-D5BFBC5ED999}" srcOrd="0" destOrd="0" parTransId="{8D334A10-B52E-4D1E-949A-FF6072531783}" sibTransId="{05CB376D-CB00-44DE-8BD7-80AE368B5319}"/>
    <dgm:cxn modelId="{3B382FFF-4BD2-4969-AE81-F6B5C9780E0D}" type="presOf" srcId="{2CE461E4-CE45-4591-B61C-5411AE4F41EF}" destId="{AF72F9C5-E223-472B-95C4-2A5769DBC5D5}" srcOrd="0" destOrd="0" presId="urn:microsoft.com/office/officeart/2005/8/layout/chevron2"/>
    <dgm:cxn modelId="{CF49AA5E-E5AE-4444-8590-89CAEDFA4E53}" type="presOf" srcId="{070F63A0-AF40-48C3-9C39-98CF065F9748}" destId="{CC0250FA-7548-4535-8F28-4B5563D419E0}" srcOrd="0" destOrd="0" presId="urn:microsoft.com/office/officeart/2005/8/layout/chevron2"/>
    <dgm:cxn modelId="{B97F1E11-2602-4140-BAE4-B204B3355F11}" srcId="{DDCB0DE9-E5CD-4989-A82B-FFFBA918C874}" destId="{510225B7-B1A0-4985-BE92-014E10F23530}" srcOrd="0" destOrd="0" parTransId="{57013BEE-DE78-4870-8C5F-852F92479513}" sibTransId="{7FEC5079-0FE2-446F-9050-D02B22D07042}"/>
    <dgm:cxn modelId="{00576576-9C01-4AD1-B46E-1A15F624F81E}" type="presParOf" srcId="{483098B9-B221-46F8-8D11-D1DAD1A7D23C}" destId="{E70D00DA-7344-456E-AFCC-1D3CC9265939}" srcOrd="0" destOrd="0" presId="urn:microsoft.com/office/officeart/2005/8/layout/chevron2"/>
    <dgm:cxn modelId="{9603244F-E265-4B78-A2D9-686DD9FE1BB2}" type="presParOf" srcId="{E70D00DA-7344-456E-AFCC-1D3CC9265939}" destId="{7F48402B-84AC-40C0-AE0C-4204F147C4FE}" srcOrd="0" destOrd="0" presId="urn:microsoft.com/office/officeart/2005/8/layout/chevron2"/>
    <dgm:cxn modelId="{AA4F826B-4D3F-44C2-8536-B831688E3BDD}" type="presParOf" srcId="{E70D00DA-7344-456E-AFCC-1D3CC9265939}" destId="{8413F026-728D-4BDD-A369-323F3912ACEB}" srcOrd="1" destOrd="0" presId="urn:microsoft.com/office/officeart/2005/8/layout/chevron2"/>
    <dgm:cxn modelId="{B573EA85-654E-4FA7-9087-13D7843E5AD9}" type="presParOf" srcId="{483098B9-B221-46F8-8D11-D1DAD1A7D23C}" destId="{8C7ABC45-4B93-44F1-BA0D-BBE20344CCF9}" srcOrd="1" destOrd="0" presId="urn:microsoft.com/office/officeart/2005/8/layout/chevron2"/>
    <dgm:cxn modelId="{66701EBD-740D-4ED6-8ADC-98EDC9D3CBE0}" type="presParOf" srcId="{483098B9-B221-46F8-8D11-D1DAD1A7D23C}" destId="{0DD267D3-6048-4EF8-960C-4848B2AB259F}" srcOrd="2" destOrd="0" presId="urn:microsoft.com/office/officeart/2005/8/layout/chevron2"/>
    <dgm:cxn modelId="{F6BDCCA8-C5E5-457E-9FF4-A082FEB2FEC9}" type="presParOf" srcId="{0DD267D3-6048-4EF8-960C-4848B2AB259F}" destId="{3143889D-78AF-48CB-9291-F2D7A88A4D8A}" srcOrd="0" destOrd="0" presId="urn:microsoft.com/office/officeart/2005/8/layout/chevron2"/>
    <dgm:cxn modelId="{8158796D-44F6-421D-9BBE-4FAB8C6A3393}" type="presParOf" srcId="{0DD267D3-6048-4EF8-960C-4848B2AB259F}" destId="{6ED4065A-3A70-476F-A928-1FE0E4909012}" srcOrd="1" destOrd="0" presId="urn:microsoft.com/office/officeart/2005/8/layout/chevron2"/>
    <dgm:cxn modelId="{A7E69FB2-A7CD-4950-AF5B-72B4359C7EE2}" type="presParOf" srcId="{483098B9-B221-46F8-8D11-D1DAD1A7D23C}" destId="{4E7E8AA0-9082-45FE-AEEF-EAC597359972}" srcOrd="3" destOrd="0" presId="urn:microsoft.com/office/officeart/2005/8/layout/chevron2"/>
    <dgm:cxn modelId="{1140654C-A68A-453E-B2FC-A4D5B612F335}" type="presParOf" srcId="{483098B9-B221-46F8-8D11-D1DAD1A7D23C}" destId="{4BB173CC-AB82-4AAE-9EEC-858C643AB5EA}" srcOrd="4" destOrd="0" presId="urn:microsoft.com/office/officeart/2005/8/layout/chevron2"/>
    <dgm:cxn modelId="{38E8967C-819C-4189-A177-23D321BC5E21}" type="presParOf" srcId="{4BB173CC-AB82-4AAE-9EEC-858C643AB5EA}" destId="{1F4E6104-3D91-46D5-B1A5-4F8B0461D1F6}" srcOrd="0" destOrd="0" presId="urn:microsoft.com/office/officeart/2005/8/layout/chevron2"/>
    <dgm:cxn modelId="{52D4A56A-EFE6-40FF-A87D-6395D7A72889}" type="presParOf" srcId="{4BB173CC-AB82-4AAE-9EEC-858C643AB5EA}" destId="{330D41CF-C8EE-4252-B2FD-F6642A814DEE}" srcOrd="1" destOrd="0" presId="urn:microsoft.com/office/officeart/2005/8/layout/chevron2"/>
    <dgm:cxn modelId="{EFEB99C0-7481-4224-B87F-8FE1C2CCD4CF}" type="presParOf" srcId="{483098B9-B221-46F8-8D11-D1DAD1A7D23C}" destId="{B5F6EF1F-1BAD-4EA6-A44A-3724FD451446}" srcOrd="5" destOrd="0" presId="urn:microsoft.com/office/officeart/2005/8/layout/chevron2"/>
    <dgm:cxn modelId="{27C1F43B-D449-40E5-9A0D-FFAEB157B6F1}" type="presParOf" srcId="{483098B9-B221-46F8-8D11-D1DAD1A7D23C}" destId="{8CFCACE1-5FC7-4462-B271-41C1D521F4A2}" srcOrd="6" destOrd="0" presId="urn:microsoft.com/office/officeart/2005/8/layout/chevron2"/>
    <dgm:cxn modelId="{1847CBBA-07F0-4BB2-AF00-06A80E19E03B}" type="presParOf" srcId="{8CFCACE1-5FC7-4462-B271-41C1D521F4A2}" destId="{666D2D74-5435-4CE7-A82B-46FFCDC467AB}" srcOrd="0" destOrd="0" presId="urn:microsoft.com/office/officeart/2005/8/layout/chevron2"/>
    <dgm:cxn modelId="{F21FFEA2-C68E-4EEE-BDEF-ABBF793519E4}" type="presParOf" srcId="{8CFCACE1-5FC7-4462-B271-41C1D521F4A2}" destId="{454E0DD2-B5C9-433D-B620-F1A465EA4722}" srcOrd="1" destOrd="0" presId="urn:microsoft.com/office/officeart/2005/8/layout/chevron2"/>
    <dgm:cxn modelId="{FDD6C7BE-45C2-4F70-AF58-E3E742728CD7}" type="presParOf" srcId="{483098B9-B221-46F8-8D11-D1DAD1A7D23C}" destId="{44EA9ADE-B982-463D-92EC-D7A26F75BAAD}" srcOrd="7" destOrd="0" presId="urn:microsoft.com/office/officeart/2005/8/layout/chevron2"/>
    <dgm:cxn modelId="{808E12D1-BDFA-4FF2-8A17-31422B5B02EE}" type="presParOf" srcId="{483098B9-B221-46F8-8D11-D1DAD1A7D23C}" destId="{EF90CDE6-5CA5-4BF8-B2BA-347F44F430F0}" srcOrd="8" destOrd="0" presId="urn:microsoft.com/office/officeart/2005/8/layout/chevron2"/>
    <dgm:cxn modelId="{602A9C84-4DF0-4386-B28D-A4568AA12A70}" type="presParOf" srcId="{EF90CDE6-5CA5-4BF8-B2BA-347F44F430F0}" destId="{AF72F9C5-E223-472B-95C4-2A5769DBC5D5}" srcOrd="0" destOrd="0" presId="urn:microsoft.com/office/officeart/2005/8/layout/chevron2"/>
    <dgm:cxn modelId="{5337B5C5-4478-4EBB-834D-47B939361D41}" type="presParOf" srcId="{EF90CDE6-5CA5-4BF8-B2BA-347F44F430F0}" destId="{314A7ADA-D264-4783-B02B-320F171EC71C}" srcOrd="1" destOrd="0" presId="urn:microsoft.com/office/officeart/2005/8/layout/chevron2"/>
    <dgm:cxn modelId="{DFF15F3B-B4EA-40FF-88B6-E55942917B2D}" type="presParOf" srcId="{483098B9-B221-46F8-8D11-D1DAD1A7D23C}" destId="{24EA233C-7686-4CCD-8AA1-2D0AF844E6EA}" srcOrd="9" destOrd="0" presId="urn:microsoft.com/office/officeart/2005/8/layout/chevron2"/>
    <dgm:cxn modelId="{42133292-B59E-474D-812B-7B4151DA9A45}" type="presParOf" srcId="{483098B9-B221-46F8-8D11-D1DAD1A7D23C}" destId="{869A0A43-5CD9-450B-A9EB-CDDB1F91714C}" srcOrd="10" destOrd="0" presId="urn:microsoft.com/office/officeart/2005/8/layout/chevron2"/>
    <dgm:cxn modelId="{2B77B173-4714-420A-A462-0237052E1D79}" type="presParOf" srcId="{869A0A43-5CD9-450B-A9EB-CDDB1F91714C}" destId="{10217ED2-A970-4A94-A057-7B05317865F9}" srcOrd="0" destOrd="0" presId="urn:microsoft.com/office/officeart/2005/8/layout/chevron2"/>
    <dgm:cxn modelId="{6FFB901F-3D18-4D30-A673-E28D85B42590}" type="presParOf" srcId="{869A0A43-5CD9-450B-A9EB-CDDB1F91714C}" destId="{E804F72C-F14E-4B39-8083-1293E53C4861}" srcOrd="1" destOrd="0" presId="urn:microsoft.com/office/officeart/2005/8/layout/chevron2"/>
    <dgm:cxn modelId="{9384D491-C45E-4C78-9F42-25CF8D249F79}" type="presParOf" srcId="{483098B9-B221-46F8-8D11-D1DAD1A7D23C}" destId="{5DF14F0D-96B0-4B1C-AA1A-ED71FB914D22}" srcOrd="11" destOrd="0" presId="urn:microsoft.com/office/officeart/2005/8/layout/chevron2"/>
    <dgm:cxn modelId="{3408065B-9889-4E5F-A508-10C86353D52F}" type="presParOf" srcId="{483098B9-B221-46F8-8D11-D1DAD1A7D23C}" destId="{402B3A64-6C5F-4709-BB0B-939A25744A80}" srcOrd="12" destOrd="0" presId="urn:microsoft.com/office/officeart/2005/8/layout/chevron2"/>
    <dgm:cxn modelId="{F7465A91-6C6F-4BEA-A87E-626C301C3ED9}" type="presParOf" srcId="{402B3A64-6C5F-4709-BB0B-939A25744A80}" destId="{5337186D-EA0F-41DB-BDFF-5AB267AA8B1B}" srcOrd="0" destOrd="0" presId="urn:microsoft.com/office/officeart/2005/8/layout/chevron2"/>
    <dgm:cxn modelId="{A27ABA9A-C43A-4479-BA4A-A21FC55A5B77}" type="presParOf" srcId="{402B3A64-6C5F-4709-BB0B-939A25744A80}" destId="{DA74FBF3-AB3C-4066-811D-1A81FFDD411C}" srcOrd="1" destOrd="0" presId="urn:microsoft.com/office/officeart/2005/8/layout/chevron2"/>
    <dgm:cxn modelId="{D9D7463A-FC46-4E41-AA8C-0667BD702011}" type="presParOf" srcId="{483098B9-B221-46F8-8D11-D1DAD1A7D23C}" destId="{AB04F263-735A-4360-A475-2414F90A4002}" srcOrd="13" destOrd="0" presId="urn:microsoft.com/office/officeart/2005/8/layout/chevron2"/>
    <dgm:cxn modelId="{CEE86210-C3E3-4235-82E2-2E5A8862F981}" type="presParOf" srcId="{483098B9-B221-46F8-8D11-D1DAD1A7D23C}" destId="{C7C8631F-65BF-46DC-8DF8-ED7B50AB4FE7}" srcOrd="14" destOrd="0" presId="urn:microsoft.com/office/officeart/2005/8/layout/chevron2"/>
    <dgm:cxn modelId="{7114822A-A3FD-48CD-895F-184645067CFC}" type="presParOf" srcId="{C7C8631F-65BF-46DC-8DF8-ED7B50AB4FE7}" destId="{CC0250FA-7548-4535-8F28-4B5563D419E0}" srcOrd="0" destOrd="0" presId="urn:microsoft.com/office/officeart/2005/8/layout/chevron2"/>
    <dgm:cxn modelId="{B14B5984-89F3-46A7-9E56-83602679DD24}" type="presParOf" srcId="{C7C8631F-65BF-46DC-8DF8-ED7B50AB4FE7}" destId="{62EB85DC-0724-48EB-B8CF-80E91F0141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7E3569-8BD1-4E0D-A0CB-F766B442039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679D8A-1C5E-4104-96B2-BB9931BCFB0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+mj-lt"/>
            </a:rPr>
            <a:t>1. Прямолинейное  распространение  света</a:t>
          </a:r>
          <a:endParaRPr lang="ru-RU" sz="2800" b="1" dirty="0">
            <a:solidFill>
              <a:schemeClr val="bg1"/>
            </a:solidFill>
          </a:endParaRPr>
        </a:p>
      </dgm:t>
    </dgm:pt>
    <dgm:pt modelId="{3EC57C35-B40E-4D65-9083-B5534502430D}" type="parTrans" cxnId="{264A9BAE-4850-4471-8727-E96E313ED37E}">
      <dgm:prSet/>
      <dgm:spPr/>
      <dgm:t>
        <a:bodyPr/>
        <a:lstStyle/>
        <a:p>
          <a:endParaRPr lang="ru-RU"/>
        </a:p>
      </dgm:t>
    </dgm:pt>
    <dgm:pt modelId="{E958FCBE-C614-4A77-A282-B322DBB25BC2}" type="sibTrans" cxnId="{264A9BAE-4850-4471-8727-E96E313ED37E}">
      <dgm:prSet/>
      <dgm:spPr/>
      <dgm:t>
        <a:bodyPr/>
        <a:lstStyle/>
        <a:p>
          <a:endParaRPr lang="ru-RU"/>
        </a:p>
      </dgm:t>
    </dgm:pt>
    <dgm:pt modelId="{18A51B2A-BB48-485E-B2E4-158A34225F8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+mj-lt"/>
            </a:rPr>
            <a:t>2. Закон отражения </a:t>
          </a:r>
          <a:endParaRPr lang="ru-RU" sz="3700" dirty="0">
            <a:solidFill>
              <a:schemeClr val="bg1"/>
            </a:solidFill>
          </a:endParaRPr>
        </a:p>
      </dgm:t>
    </dgm:pt>
    <dgm:pt modelId="{78240E3B-D759-4B7F-9C38-0340B50E78CE}" type="parTrans" cxnId="{D5DEADD9-4A83-450C-A131-2609DDAD52C2}">
      <dgm:prSet/>
      <dgm:spPr/>
      <dgm:t>
        <a:bodyPr/>
        <a:lstStyle/>
        <a:p>
          <a:endParaRPr lang="ru-RU"/>
        </a:p>
      </dgm:t>
    </dgm:pt>
    <dgm:pt modelId="{1989A342-ADAB-4507-A933-500F939A8B3E}" type="sibTrans" cxnId="{D5DEADD9-4A83-450C-A131-2609DDAD52C2}">
      <dgm:prSet/>
      <dgm:spPr/>
      <dgm:t>
        <a:bodyPr/>
        <a:lstStyle/>
        <a:p>
          <a:endParaRPr lang="ru-RU"/>
        </a:p>
      </dgm:t>
    </dgm:pt>
    <dgm:pt modelId="{8645D1F8-DEC4-4AFC-B7F6-78273B50032A}">
      <dgm:prSet phldrT="[Текст]"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r>
            <a: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 Закон преломления</a:t>
          </a:r>
          <a:endParaRPr lang="ru-RU" sz="2800" dirty="0">
            <a:solidFill>
              <a:schemeClr val="bg1"/>
            </a:solidFill>
          </a:endParaRPr>
        </a:p>
      </dgm:t>
    </dgm:pt>
    <dgm:pt modelId="{5276E1D4-7D37-45A6-AF28-9F07EF17818A}" type="parTrans" cxnId="{D6A430A2-569E-47F5-BD28-80432320B7BA}">
      <dgm:prSet/>
      <dgm:spPr/>
      <dgm:t>
        <a:bodyPr/>
        <a:lstStyle/>
        <a:p>
          <a:endParaRPr lang="ru-RU"/>
        </a:p>
      </dgm:t>
    </dgm:pt>
    <dgm:pt modelId="{B4539604-7350-44E2-A291-A947D598B2C9}" type="sibTrans" cxnId="{D6A430A2-569E-47F5-BD28-80432320B7BA}">
      <dgm:prSet/>
      <dgm:spPr/>
      <dgm:t>
        <a:bodyPr/>
        <a:lstStyle/>
        <a:p>
          <a:endParaRPr lang="ru-RU"/>
        </a:p>
      </dgm:t>
    </dgm:pt>
    <dgm:pt modelId="{A0F526E1-3282-425A-9BBF-60A6CCEEDD8D}" type="pres">
      <dgm:prSet presAssocID="{FE7E3569-8BD1-4E0D-A0CB-F766B442039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54D013-E42A-467E-8880-6D7B0AFD752E}" type="pres">
      <dgm:prSet presAssocID="{D4679D8A-1C5E-4104-96B2-BB9931BCFB0F}" presName="comp" presStyleCnt="0"/>
      <dgm:spPr/>
    </dgm:pt>
    <dgm:pt modelId="{95D7FEE7-090C-40C4-86B5-F4DE19C27D5C}" type="pres">
      <dgm:prSet presAssocID="{D4679D8A-1C5E-4104-96B2-BB9931BCFB0F}" presName="box" presStyleLbl="node1" presStyleIdx="0" presStyleCnt="3"/>
      <dgm:spPr/>
      <dgm:t>
        <a:bodyPr/>
        <a:lstStyle/>
        <a:p>
          <a:endParaRPr lang="ru-RU"/>
        </a:p>
      </dgm:t>
    </dgm:pt>
    <dgm:pt modelId="{5219D26D-5235-41C3-8049-51CEAB8F55A0}" type="pres">
      <dgm:prSet presAssocID="{D4679D8A-1C5E-4104-96B2-BB9931BCFB0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D7CAB5-C09E-4A20-83D2-62E512B424B4}" type="pres">
      <dgm:prSet presAssocID="{D4679D8A-1C5E-4104-96B2-BB9931BCFB0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DE2AB-ACE1-4C38-9B57-799130FDB76F}" type="pres">
      <dgm:prSet presAssocID="{E958FCBE-C614-4A77-A282-B322DBB25BC2}" presName="spacer" presStyleCnt="0"/>
      <dgm:spPr/>
    </dgm:pt>
    <dgm:pt modelId="{316F9B26-8DE0-4473-9CFA-FF63A3512A91}" type="pres">
      <dgm:prSet presAssocID="{18A51B2A-BB48-485E-B2E4-158A34225F83}" presName="comp" presStyleCnt="0"/>
      <dgm:spPr/>
    </dgm:pt>
    <dgm:pt modelId="{18958759-C951-4FEB-B2EF-DF67EEDD3C06}" type="pres">
      <dgm:prSet presAssocID="{18A51B2A-BB48-485E-B2E4-158A34225F83}" presName="box" presStyleLbl="node1" presStyleIdx="1" presStyleCnt="3"/>
      <dgm:spPr/>
      <dgm:t>
        <a:bodyPr/>
        <a:lstStyle/>
        <a:p>
          <a:endParaRPr lang="ru-RU"/>
        </a:p>
      </dgm:t>
    </dgm:pt>
    <dgm:pt modelId="{049A04DE-E5D7-442D-A32B-8BEA451C397E}" type="pres">
      <dgm:prSet presAssocID="{18A51B2A-BB48-485E-B2E4-158A34225F8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97041DC-9B50-465D-8F51-0DB3CC20146C}" type="pres">
      <dgm:prSet presAssocID="{18A51B2A-BB48-485E-B2E4-158A34225F8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91D8B-8E18-49E5-9A1F-17A64E4DA651}" type="pres">
      <dgm:prSet presAssocID="{1989A342-ADAB-4507-A933-500F939A8B3E}" presName="spacer" presStyleCnt="0"/>
      <dgm:spPr/>
    </dgm:pt>
    <dgm:pt modelId="{49B0C1EE-03E6-48FC-BCD9-7E0CC692AF42}" type="pres">
      <dgm:prSet presAssocID="{8645D1F8-DEC4-4AFC-B7F6-78273B50032A}" presName="comp" presStyleCnt="0"/>
      <dgm:spPr/>
    </dgm:pt>
    <dgm:pt modelId="{FFE5ED12-8CBD-49FF-8F11-7C74FD48F21E}" type="pres">
      <dgm:prSet presAssocID="{8645D1F8-DEC4-4AFC-B7F6-78273B50032A}" presName="box" presStyleLbl="node1" presStyleIdx="2" presStyleCnt="3"/>
      <dgm:spPr/>
      <dgm:t>
        <a:bodyPr/>
        <a:lstStyle/>
        <a:p>
          <a:endParaRPr lang="ru-RU"/>
        </a:p>
      </dgm:t>
    </dgm:pt>
    <dgm:pt modelId="{65D6B25D-BD16-4FDF-93A6-46F5FE1A4675}" type="pres">
      <dgm:prSet presAssocID="{8645D1F8-DEC4-4AFC-B7F6-78273B50032A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67D8AEB-8802-48AF-9166-EB49A77C1003}" type="pres">
      <dgm:prSet presAssocID="{8645D1F8-DEC4-4AFC-B7F6-78273B50032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5FEF1D-66EE-4560-9A2D-323AC96963BC}" type="presOf" srcId="{8645D1F8-DEC4-4AFC-B7F6-78273B50032A}" destId="{FFE5ED12-8CBD-49FF-8F11-7C74FD48F21E}" srcOrd="0" destOrd="0" presId="urn:microsoft.com/office/officeart/2005/8/layout/vList4#1"/>
    <dgm:cxn modelId="{6C20C199-5BFA-4739-B549-4DAFBCBBD2D0}" type="presOf" srcId="{8645D1F8-DEC4-4AFC-B7F6-78273B50032A}" destId="{F67D8AEB-8802-48AF-9166-EB49A77C1003}" srcOrd="1" destOrd="0" presId="urn:microsoft.com/office/officeart/2005/8/layout/vList4#1"/>
    <dgm:cxn modelId="{D5DEADD9-4A83-450C-A131-2609DDAD52C2}" srcId="{FE7E3569-8BD1-4E0D-A0CB-F766B4420390}" destId="{18A51B2A-BB48-485E-B2E4-158A34225F83}" srcOrd="1" destOrd="0" parTransId="{78240E3B-D759-4B7F-9C38-0340B50E78CE}" sibTransId="{1989A342-ADAB-4507-A933-500F939A8B3E}"/>
    <dgm:cxn modelId="{D6A430A2-569E-47F5-BD28-80432320B7BA}" srcId="{FE7E3569-8BD1-4E0D-A0CB-F766B4420390}" destId="{8645D1F8-DEC4-4AFC-B7F6-78273B50032A}" srcOrd="2" destOrd="0" parTransId="{5276E1D4-7D37-45A6-AF28-9F07EF17818A}" sibTransId="{B4539604-7350-44E2-A291-A947D598B2C9}"/>
    <dgm:cxn modelId="{0A869EF4-D064-4633-B78C-9001FA82852E}" type="presOf" srcId="{FE7E3569-8BD1-4E0D-A0CB-F766B4420390}" destId="{A0F526E1-3282-425A-9BBF-60A6CCEEDD8D}" srcOrd="0" destOrd="0" presId="urn:microsoft.com/office/officeart/2005/8/layout/vList4#1"/>
    <dgm:cxn modelId="{16421596-FFFA-43F7-AA57-7D8A3B2C1885}" type="presOf" srcId="{D4679D8A-1C5E-4104-96B2-BB9931BCFB0F}" destId="{95D7FEE7-090C-40C4-86B5-F4DE19C27D5C}" srcOrd="0" destOrd="0" presId="urn:microsoft.com/office/officeart/2005/8/layout/vList4#1"/>
    <dgm:cxn modelId="{264A9BAE-4850-4471-8727-E96E313ED37E}" srcId="{FE7E3569-8BD1-4E0D-A0CB-F766B4420390}" destId="{D4679D8A-1C5E-4104-96B2-BB9931BCFB0F}" srcOrd="0" destOrd="0" parTransId="{3EC57C35-B40E-4D65-9083-B5534502430D}" sibTransId="{E958FCBE-C614-4A77-A282-B322DBB25BC2}"/>
    <dgm:cxn modelId="{02F2A4E0-2D26-41F6-8C6B-C1DED2E7BEF3}" type="presOf" srcId="{18A51B2A-BB48-485E-B2E4-158A34225F83}" destId="{18958759-C951-4FEB-B2EF-DF67EEDD3C06}" srcOrd="0" destOrd="0" presId="urn:microsoft.com/office/officeart/2005/8/layout/vList4#1"/>
    <dgm:cxn modelId="{4573FA87-6192-4732-BFE3-B04779BB51A3}" type="presOf" srcId="{18A51B2A-BB48-485E-B2E4-158A34225F83}" destId="{997041DC-9B50-465D-8F51-0DB3CC20146C}" srcOrd="1" destOrd="0" presId="urn:microsoft.com/office/officeart/2005/8/layout/vList4#1"/>
    <dgm:cxn modelId="{327F4CA1-850E-4C43-B397-DE3CE504B766}" type="presOf" srcId="{D4679D8A-1C5E-4104-96B2-BB9931BCFB0F}" destId="{F9D7CAB5-C09E-4A20-83D2-62E512B424B4}" srcOrd="1" destOrd="0" presId="urn:microsoft.com/office/officeart/2005/8/layout/vList4#1"/>
    <dgm:cxn modelId="{B2DD485C-CE03-46D3-AA5C-2591250A5708}" type="presParOf" srcId="{A0F526E1-3282-425A-9BBF-60A6CCEEDD8D}" destId="{1054D013-E42A-467E-8880-6D7B0AFD752E}" srcOrd="0" destOrd="0" presId="urn:microsoft.com/office/officeart/2005/8/layout/vList4#1"/>
    <dgm:cxn modelId="{62774B85-4A93-40D6-B2AD-16E9CA472F73}" type="presParOf" srcId="{1054D013-E42A-467E-8880-6D7B0AFD752E}" destId="{95D7FEE7-090C-40C4-86B5-F4DE19C27D5C}" srcOrd="0" destOrd="0" presId="urn:microsoft.com/office/officeart/2005/8/layout/vList4#1"/>
    <dgm:cxn modelId="{5D4AEAA3-981B-411B-86C1-A360761CA6BD}" type="presParOf" srcId="{1054D013-E42A-467E-8880-6D7B0AFD752E}" destId="{5219D26D-5235-41C3-8049-51CEAB8F55A0}" srcOrd="1" destOrd="0" presId="urn:microsoft.com/office/officeart/2005/8/layout/vList4#1"/>
    <dgm:cxn modelId="{4A360ACC-5A3A-4414-A711-4030F7CB6AD1}" type="presParOf" srcId="{1054D013-E42A-467E-8880-6D7B0AFD752E}" destId="{F9D7CAB5-C09E-4A20-83D2-62E512B424B4}" srcOrd="2" destOrd="0" presId="urn:microsoft.com/office/officeart/2005/8/layout/vList4#1"/>
    <dgm:cxn modelId="{A892F124-8FE1-4721-AA49-821B4DBD9003}" type="presParOf" srcId="{A0F526E1-3282-425A-9BBF-60A6CCEEDD8D}" destId="{145DE2AB-ACE1-4C38-9B57-799130FDB76F}" srcOrd="1" destOrd="0" presId="urn:microsoft.com/office/officeart/2005/8/layout/vList4#1"/>
    <dgm:cxn modelId="{28816E21-705B-4724-A197-32ABAA3B0E2F}" type="presParOf" srcId="{A0F526E1-3282-425A-9BBF-60A6CCEEDD8D}" destId="{316F9B26-8DE0-4473-9CFA-FF63A3512A91}" srcOrd="2" destOrd="0" presId="urn:microsoft.com/office/officeart/2005/8/layout/vList4#1"/>
    <dgm:cxn modelId="{F02D2668-9ED0-4124-990A-A1E80184938F}" type="presParOf" srcId="{316F9B26-8DE0-4473-9CFA-FF63A3512A91}" destId="{18958759-C951-4FEB-B2EF-DF67EEDD3C06}" srcOrd="0" destOrd="0" presId="urn:microsoft.com/office/officeart/2005/8/layout/vList4#1"/>
    <dgm:cxn modelId="{FBCCF4F0-9168-4DEA-8455-FA1F3FE9A5BD}" type="presParOf" srcId="{316F9B26-8DE0-4473-9CFA-FF63A3512A91}" destId="{049A04DE-E5D7-442D-A32B-8BEA451C397E}" srcOrd="1" destOrd="0" presId="urn:microsoft.com/office/officeart/2005/8/layout/vList4#1"/>
    <dgm:cxn modelId="{48551862-3DF6-49B4-ABF0-27A6B4A4E406}" type="presParOf" srcId="{316F9B26-8DE0-4473-9CFA-FF63A3512A91}" destId="{997041DC-9B50-465D-8F51-0DB3CC20146C}" srcOrd="2" destOrd="0" presId="urn:microsoft.com/office/officeart/2005/8/layout/vList4#1"/>
    <dgm:cxn modelId="{3EEBF86B-72E9-41B2-BF7D-2F8D5F5FD92E}" type="presParOf" srcId="{A0F526E1-3282-425A-9BBF-60A6CCEEDD8D}" destId="{3B591D8B-8E18-49E5-9A1F-17A64E4DA651}" srcOrd="3" destOrd="0" presId="urn:microsoft.com/office/officeart/2005/8/layout/vList4#1"/>
    <dgm:cxn modelId="{5151342E-8E99-4A0C-BBBD-893BA8471F34}" type="presParOf" srcId="{A0F526E1-3282-425A-9BBF-60A6CCEEDD8D}" destId="{49B0C1EE-03E6-48FC-BCD9-7E0CC692AF42}" srcOrd="4" destOrd="0" presId="urn:microsoft.com/office/officeart/2005/8/layout/vList4#1"/>
    <dgm:cxn modelId="{89722F13-2910-4300-B36E-6C5E4A85B9B7}" type="presParOf" srcId="{49B0C1EE-03E6-48FC-BCD9-7E0CC692AF42}" destId="{FFE5ED12-8CBD-49FF-8F11-7C74FD48F21E}" srcOrd="0" destOrd="0" presId="urn:microsoft.com/office/officeart/2005/8/layout/vList4#1"/>
    <dgm:cxn modelId="{0FC48B46-0522-4615-9772-72E06D5108C7}" type="presParOf" srcId="{49B0C1EE-03E6-48FC-BCD9-7E0CC692AF42}" destId="{65D6B25D-BD16-4FDF-93A6-46F5FE1A4675}" srcOrd="1" destOrd="0" presId="urn:microsoft.com/office/officeart/2005/8/layout/vList4#1"/>
    <dgm:cxn modelId="{E72FBA9C-066A-49FD-BDD3-8673295B7B4A}" type="presParOf" srcId="{49B0C1EE-03E6-48FC-BCD9-7E0CC692AF42}" destId="{F67D8AEB-8802-48AF-9166-EB49A77C100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E84EB4-4CDA-48E3-9A48-0F9AED3275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172F79-37DB-4206-8EEE-E3EFA5EFE992}">
      <dgm:prSet phldrT="[Текст]"/>
      <dgm:spPr/>
      <dgm:t>
        <a:bodyPr/>
        <a:lstStyle/>
        <a:p>
          <a:pPr algn="ctr"/>
          <a:r>
            <a:rPr lang="ru-RU" b="1" dirty="0" smtClean="0">
              <a:latin typeface="+mj-lt"/>
            </a:rPr>
            <a:t>Выбери  правильный ответ</a:t>
          </a:r>
          <a:endParaRPr lang="ru-RU" b="1" dirty="0">
            <a:latin typeface="+mj-lt"/>
          </a:endParaRPr>
        </a:p>
      </dgm:t>
    </dgm:pt>
    <dgm:pt modelId="{1603D94A-7096-4FB0-86E6-0979C6120D41}" type="parTrans" cxnId="{404C89F9-F37A-4BE2-9B32-AA72435560A3}">
      <dgm:prSet/>
      <dgm:spPr/>
      <dgm:t>
        <a:bodyPr/>
        <a:lstStyle/>
        <a:p>
          <a:endParaRPr lang="ru-RU"/>
        </a:p>
      </dgm:t>
    </dgm:pt>
    <dgm:pt modelId="{60D6BE48-DA36-4324-8C04-02933B9DF75A}" type="sibTrans" cxnId="{404C89F9-F37A-4BE2-9B32-AA72435560A3}">
      <dgm:prSet/>
      <dgm:spPr/>
      <dgm:t>
        <a:bodyPr/>
        <a:lstStyle/>
        <a:p>
          <a:endParaRPr lang="ru-RU"/>
        </a:p>
      </dgm:t>
    </dgm:pt>
    <dgm:pt modelId="{FA57F303-E563-41D4-9D2A-44CAB95D9A17}" type="pres">
      <dgm:prSet presAssocID="{5AE84EB4-4CDA-48E3-9A48-0F9AED3275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9A2BC-CF98-4298-B873-6B9981A8CB8B}" type="pres">
      <dgm:prSet presAssocID="{2A172F79-37DB-4206-8EEE-E3EFA5EFE9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935AA1-7EFF-49F7-8555-2EAB96FDA0EE}" type="presOf" srcId="{2A172F79-37DB-4206-8EEE-E3EFA5EFE992}" destId="{E4F9A2BC-CF98-4298-B873-6B9981A8CB8B}" srcOrd="0" destOrd="0" presId="urn:microsoft.com/office/officeart/2005/8/layout/vList2"/>
    <dgm:cxn modelId="{404C89F9-F37A-4BE2-9B32-AA72435560A3}" srcId="{5AE84EB4-4CDA-48E3-9A48-0F9AED327544}" destId="{2A172F79-37DB-4206-8EEE-E3EFA5EFE992}" srcOrd="0" destOrd="0" parTransId="{1603D94A-7096-4FB0-86E6-0979C6120D41}" sibTransId="{60D6BE48-DA36-4324-8C04-02933B9DF75A}"/>
    <dgm:cxn modelId="{924C80E0-8BF5-4C05-9037-9E9972591360}" type="presOf" srcId="{5AE84EB4-4CDA-48E3-9A48-0F9AED327544}" destId="{FA57F303-E563-41D4-9D2A-44CAB95D9A17}" srcOrd="0" destOrd="0" presId="urn:microsoft.com/office/officeart/2005/8/layout/vList2"/>
    <dgm:cxn modelId="{4374955F-BB72-41A3-AC2E-661506509E1E}" type="presParOf" srcId="{FA57F303-E563-41D4-9D2A-44CAB95D9A17}" destId="{E4F9A2BC-CF98-4298-B873-6B9981A8CB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B945D6-EBFD-4AB2-9356-49E026D9E8CC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8BA3E875-2AC4-445F-A310-54206D00225C}">
      <dgm:prSet/>
      <dgm:spPr/>
      <dgm:t>
        <a:bodyPr/>
        <a:lstStyle/>
        <a:p>
          <a:r>
            <a:rPr lang="ru-RU" b="1" u="none" dirty="0" smtClean="0">
              <a:latin typeface="+mj-lt"/>
            </a:rPr>
            <a:t>1, Угол между падающим и плоскостью зеркала равен 30</a:t>
          </a:r>
          <a:r>
            <a:rPr lang="en-US" b="1" u="none" dirty="0" smtClean="0">
              <a:latin typeface="+mj-lt"/>
            </a:rPr>
            <a:t>°</a:t>
          </a:r>
          <a:r>
            <a:rPr lang="ru-RU" b="1" u="none" dirty="0" smtClean="0">
              <a:latin typeface="+mj-lt"/>
            </a:rPr>
            <a:t>.Чему  равен  угол  отражения?</a:t>
          </a:r>
        </a:p>
      </dgm:t>
    </dgm:pt>
    <dgm:pt modelId="{CA66052C-758D-4EB4-A90F-9F2362078BD5}" type="parTrans" cxnId="{15007992-E8C3-4A56-8A1A-21030BB5D3F7}">
      <dgm:prSet/>
      <dgm:spPr/>
      <dgm:t>
        <a:bodyPr/>
        <a:lstStyle/>
        <a:p>
          <a:endParaRPr lang="ru-RU"/>
        </a:p>
      </dgm:t>
    </dgm:pt>
    <dgm:pt modelId="{62253A71-D84B-4C59-B32A-FD921C70073C}" type="sibTrans" cxnId="{15007992-E8C3-4A56-8A1A-21030BB5D3F7}">
      <dgm:prSet/>
      <dgm:spPr/>
      <dgm:t>
        <a:bodyPr/>
        <a:lstStyle/>
        <a:p>
          <a:endParaRPr lang="ru-RU"/>
        </a:p>
      </dgm:t>
    </dgm:pt>
    <dgm:pt modelId="{80A9FEA8-7034-44BE-B5EF-9585E3E0FC62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2800" b="1" dirty="0" smtClean="0">
              <a:latin typeface="+mj-lt"/>
            </a:rPr>
            <a:t>а) 30</a:t>
          </a:r>
          <a:r>
            <a:rPr lang="en-US" sz="2800" b="1" dirty="0" smtClean="0">
              <a:latin typeface="+mj-lt"/>
            </a:rPr>
            <a:t>°</a:t>
          </a:r>
          <a:r>
            <a:rPr lang="ru-RU" sz="2800" b="1" dirty="0" smtClean="0">
              <a:latin typeface="+mj-lt"/>
            </a:rPr>
            <a:t>;    </a:t>
          </a:r>
          <a:endParaRPr lang="ru-RU" sz="2800" dirty="0"/>
        </a:p>
      </dgm:t>
    </dgm:pt>
    <dgm:pt modelId="{A4FDB201-706E-407B-93BD-F8AD659C4A3A}" type="parTrans" cxnId="{6CC13E5D-8FA5-450D-8743-20651F28D494}">
      <dgm:prSet/>
      <dgm:spPr/>
      <dgm:t>
        <a:bodyPr/>
        <a:lstStyle/>
        <a:p>
          <a:endParaRPr lang="ru-RU"/>
        </a:p>
      </dgm:t>
    </dgm:pt>
    <dgm:pt modelId="{F3990B59-A81B-41DC-A4E2-2F35ADF6C2AB}" type="sibTrans" cxnId="{6CC13E5D-8FA5-450D-8743-20651F28D494}">
      <dgm:prSet/>
      <dgm:spPr/>
      <dgm:t>
        <a:bodyPr/>
        <a:lstStyle/>
        <a:p>
          <a:endParaRPr lang="ru-RU"/>
        </a:p>
      </dgm:t>
    </dgm:pt>
    <dgm:pt modelId="{1E6E7A62-62FF-443D-9D34-ECFC178E619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2800" b="1" dirty="0" smtClean="0">
              <a:latin typeface="+mj-lt"/>
            </a:rPr>
            <a:t>б) 60</a:t>
          </a:r>
          <a:r>
            <a:rPr lang="en-US" sz="2800" b="1" dirty="0" smtClean="0">
              <a:latin typeface="+mj-lt"/>
            </a:rPr>
            <a:t>°</a:t>
          </a:r>
          <a:r>
            <a:rPr lang="ru-RU" sz="2800" b="1" dirty="0" smtClean="0">
              <a:latin typeface="+mj-lt"/>
            </a:rPr>
            <a:t>;    </a:t>
          </a:r>
          <a:endParaRPr lang="ru-RU" sz="2800" dirty="0"/>
        </a:p>
      </dgm:t>
    </dgm:pt>
    <dgm:pt modelId="{A1AA07C5-4223-45D2-82D0-519F657757FB}" type="parTrans" cxnId="{A4F7FAA5-FB56-4061-90BC-08AAE6353D47}">
      <dgm:prSet/>
      <dgm:spPr/>
    </dgm:pt>
    <dgm:pt modelId="{8F17C468-AFA6-4040-A1FF-4C4C5BD419FE}" type="sibTrans" cxnId="{A4F7FAA5-FB56-4061-90BC-08AAE6353D47}">
      <dgm:prSet/>
      <dgm:spPr/>
    </dgm:pt>
    <dgm:pt modelId="{7188ABAD-5D2A-4A3F-9F22-B6B9E50B4BDC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2800" b="1" dirty="0" smtClean="0">
              <a:latin typeface="+mj-lt"/>
            </a:rPr>
            <a:t>в) 15</a:t>
          </a:r>
          <a:r>
            <a:rPr lang="en-US" sz="2800" b="1" dirty="0" smtClean="0">
              <a:latin typeface="+mj-lt"/>
            </a:rPr>
            <a:t>°</a:t>
          </a:r>
          <a:r>
            <a:rPr lang="ru-RU" sz="2800" b="1" dirty="0" smtClean="0">
              <a:latin typeface="+mj-lt"/>
            </a:rPr>
            <a:t> ;       </a:t>
          </a:r>
          <a:endParaRPr lang="ru-RU" sz="2800" dirty="0"/>
        </a:p>
      </dgm:t>
    </dgm:pt>
    <dgm:pt modelId="{9DC87FCB-F39D-45C0-A380-B0BFC1EAACCF}" type="parTrans" cxnId="{40CE1C2B-0399-45FE-A692-3541C1D336D6}">
      <dgm:prSet/>
      <dgm:spPr/>
    </dgm:pt>
    <dgm:pt modelId="{0A414B8C-B28A-423A-9EEF-B5A03084DA94}" type="sibTrans" cxnId="{40CE1C2B-0399-45FE-A692-3541C1D336D6}">
      <dgm:prSet/>
      <dgm:spPr/>
    </dgm:pt>
    <dgm:pt modelId="{91E0C4F7-23A8-4FA2-9EC7-1FB808A018B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2800" b="1" dirty="0" smtClean="0">
              <a:latin typeface="+mj-lt"/>
            </a:rPr>
            <a:t>г) 90</a:t>
          </a:r>
          <a:r>
            <a:rPr lang="en-US" sz="2800" b="1" dirty="0" smtClean="0">
              <a:latin typeface="+mj-lt"/>
            </a:rPr>
            <a:t>°</a:t>
          </a:r>
          <a:r>
            <a:rPr lang="ru-RU" sz="2800" b="1" dirty="0" smtClean="0">
              <a:latin typeface="+mj-lt"/>
            </a:rPr>
            <a:t>.</a:t>
          </a:r>
          <a:endParaRPr lang="ru-RU" sz="2800" dirty="0"/>
        </a:p>
      </dgm:t>
    </dgm:pt>
    <dgm:pt modelId="{901B4367-2FB7-464D-BC3B-779373F29599}" type="parTrans" cxnId="{6F38579C-2CBD-4371-8CE1-AB91FBE990F4}">
      <dgm:prSet/>
      <dgm:spPr/>
    </dgm:pt>
    <dgm:pt modelId="{05D11D60-AC51-487D-8129-81D01D79CB7D}" type="sibTrans" cxnId="{6F38579C-2CBD-4371-8CE1-AB91FBE990F4}">
      <dgm:prSet/>
      <dgm:spPr/>
    </dgm:pt>
    <dgm:pt modelId="{C473E6A3-524F-46D3-9A03-F2F46FED57AB}" type="pres">
      <dgm:prSet presAssocID="{ACB945D6-EBFD-4AB2-9356-49E026D9E8CC}" presName="diagram" presStyleCnt="0">
        <dgm:presLayoutVars>
          <dgm:dir/>
          <dgm:animLvl val="lvl"/>
          <dgm:resizeHandles val="exact"/>
        </dgm:presLayoutVars>
      </dgm:prSet>
      <dgm:spPr/>
    </dgm:pt>
    <dgm:pt modelId="{964C4D63-5969-4045-94E2-C8CBB326FC1A}" type="pres">
      <dgm:prSet presAssocID="{8BA3E875-2AC4-445F-A310-54206D00225C}" presName="compNode" presStyleCnt="0"/>
      <dgm:spPr/>
    </dgm:pt>
    <dgm:pt modelId="{74F5386E-CF15-4146-88A2-E105424476CD}" type="pres">
      <dgm:prSet presAssocID="{8BA3E875-2AC4-445F-A310-54206D00225C}" presName="childRect" presStyleLbl="bgAcc1" presStyleIdx="0" presStyleCnt="1" custScaleX="172488" custLinFactNeighborX="-1788" custLinFactNeighborY="45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512D1-CA00-4B4B-A4EB-66429EBCAAB0}" type="pres">
      <dgm:prSet presAssocID="{8BA3E875-2AC4-445F-A310-54206D00225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7FB2B-448D-4D99-9684-B535FE8D8B1D}" type="pres">
      <dgm:prSet presAssocID="{8BA3E875-2AC4-445F-A310-54206D00225C}" presName="parentRect" presStyleLbl="alignNode1" presStyleIdx="0" presStyleCnt="1" custScaleX="138631" custScaleY="101659" custLinFactY="-100000" custLinFactNeighborX="24747" custLinFactNeighborY="-130269"/>
      <dgm:spPr/>
      <dgm:t>
        <a:bodyPr/>
        <a:lstStyle/>
        <a:p>
          <a:endParaRPr lang="ru-RU"/>
        </a:p>
      </dgm:t>
    </dgm:pt>
    <dgm:pt modelId="{97CC6020-18EC-4B62-B2C0-9B0F7EA69495}" type="pres">
      <dgm:prSet presAssocID="{8BA3E875-2AC4-445F-A310-54206D00225C}" presName="adorn" presStyleLbl="fgAccFollowNode1" presStyleIdx="0" presStyleCnt="1" custLinFactX="-200000" custLinFactY="-100000" custLinFactNeighborX="-213199" custLinFactNeighborY="-1488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01777AB-3EF0-459D-9E04-635D2E962366}" type="presOf" srcId="{8BA3E875-2AC4-445F-A310-54206D00225C}" destId="{2C07FB2B-448D-4D99-9684-B535FE8D8B1D}" srcOrd="1" destOrd="0" presId="urn:microsoft.com/office/officeart/2005/8/layout/bList2#1"/>
    <dgm:cxn modelId="{40CE1C2B-0399-45FE-A692-3541C1D336D6}" srcId="{8BA3E875-2AC4-445F-A310-54206D00225C}" destId="{7188ABAD-5D2A-4A3F-9F22-B6B9E50B4BDC}" srcOrd="2" destOrd="0" parTransId="{9DC87FCB-F39D-45C0-A380-B0BFC1EAACCF}" sibTransId="{0A414B8C-B28A-423A-9EEF-B5A03084DA94}"/>
    <dgm:cxn modelId="{B7C682E7-2045-4994-A187-F765112CC432}" type="presOf" srcId="{80A9FEA8-7034-44BE-B5EF-9585E3E0FC62}" destId="{74F5386E-CF15-4146-88A2-E105424476CD}" srcOrd="0" destOrd="0" presId="urn:microsoft.com/office/officeart/2005/8/layout/bList2#1"/>
    <dgm:cxn modelId="{DB0F89AD-B63D-4D07-88EF-F4F411891D0C}" type="presOf" srcId="{1E6E7A62-62FF-443D-9D34-ECFC178E6195}" destId="{74F5386E-CF15-4146-88A2-E105424476CD}" srcOrd="0" destOrd="1" presId="urn:microsoft.com/office/officeart/2005/8/layout/bList2#1"/>
    <dgm:cxn modelId="{6F38579C-2CBD-4371-8CE1-AB91FBE990F4}" srcId="{8BA3E875-2AC4-445F-A310-54206D00225C}" destId="{91E0C4F7-23A8-4FA2-9EC7-1FB808A018B6}" srcOrd="3" destOrd="0" parTransId="{901B4367-2FB7-464D-BC3B-779373F29599}" sibTransId="{05D11D60-AC51-487D-8129-81D01D79CB7D}"/>
    <dgm:cxn modelId="{B9E90468-110D-4632-9644-FEA0FB859A45}" type="presOf" srcId="{91E0C4F7-23A8-4FA2-9EC7-1FB808A018B6}" destId="{74F5386E-CF15-4146-88A2-E105424476CD}" srcOrd="0" destOrd="3" presId="urn:microsoft.com/office/officeart/2005/8/layout/bList2#1"/>
    <dgm:cxn modelId="{6CC13E5D-8FA5-450D-8743-20651F28D494}" srcId="{8BA3E875-2AC4-445F-A310-54206D00225C}" destId="{80A9FEA8-7034-44BE-B5EF-9585E3E0FC62}" srcOrd="0" destOrd="0" parTransId="{A4FDB201-706E-407B-93BD-F8AD659C4A3A}" sibTransId="{F3990B59-A81B-41DC-A4E2-2F35ADF6C2AB}"/>
    <dgm:cxn modelId="{ADFC9E94-5E96-4030-8A62-0C83A1CDB7C2}" type="presOf" srcId="{8BA3E875-2AC4-445F-A310-54206D00225C}" destId="{A21512D1-CA00-4B4B-A4EB-66429EBCAAB0}" srcOrd="0" destOrd="0" presId="urn:microsoft.com/office/officeart/2005/8/layout/bList2#1"/>
    <dgm:cxn modelId="{83C4579F-D163-4440-99E0-E22AEA773307}" type="presOf" srcId="{7188ABAD-5D2A-4A3F-9F22-B6B9E50B4BDC}" destId="{74F5386E-CF15-4146-88A2-E105424476CD}" srcOrd="0" destOrd="2" presId="urn:microsoft.com/office/officeart/2005/8/layout/bList2#1"/>
    <dgm:cxn modelId="{BADAE44D-852C-4438-BCE8-6C684C98F610}" type="presOf" srcId="{ACB945D6-EBFD-4AB2-9356-49E026D9E8CC}" destId="{C473E6A3-524F-46D3-9A03-F2F46FED57AB}" srcOrd="0" destOrd="0" presId="urn:microsoft.com/office/officeart/2005/8/layout/bList2#1"/>
    <dgm:cxn modelId="{15007992-E8C3-4A56-8A1A-21030BB5D3F7}" srcId="{ACB945D6-EBFD-4AB2-9356-49E026D9E8CC}" destId="{8BA3E875-2AC4-445F-A310-54206D00225C}" srcOrd="0" destOrd="0" parTransId="{CA66052C-758D-4EB4-A90F-9F2362078BD5}" sibTransId="{62253A71-D84B-4C59-B32A-FD921C70073C}"/>
    <dgm:cxn modelId="{A4F7FAA5-FB56-4061-90BC-08AAE6353D47}" srcId="{8BA3E875-2AC4-445F-A310-54206D00225C}" destId="{1E6E7A62-62FF-443D-9D34-ECFC178E6195}" srcOrd="1" destOrd="0" parTransId="{A1AA07C5-4223-45D2-82D0-519F657757FB}" sibTransId="{8F17C468-AFA6-4040-A1FF-4C4C5BD419FE}"/>
    <dgm:cxn modelId="{65C97C38-39E0-418B-B536-50DD3D14C597}" type="presParOf" srcId="{C473E6A3-524F-46D3-9A03-F2F46FED57AB}" destId="{964C4D63-5969-4045-94E2-C8CBB326FC1A}" srcOrd="0" destOrd="0" presId="urn:microsoft.com/office/officeart/2005/8/layout/bList2#1"/>
    <dgm:cxn modelId="{E565029E-FDB5-42B6-B93C-CCC108B7334C}" type="presParOf" srcId="{964C4D63-5969-4045-94E2-C8CBB326FC1A}" destId="{74F5386E-CF15-4146-88A2-E105424476CD}" srcOrd="0" destOrd="0" presId="urn:microsoft.com/office/officeart/2005/8/layout/bList2#1"/>
    <dgm:cxn modelId="{F40A58E4-C47C-4F3D-A680-81DEE4FFF5FA}" type="presParOf" srcId="{964C4D63-5969-4045-94E2-C8CBB326FC1A}" destId="{A21512D1-CA00-4B4B-A4EB-66429EBCAAB0}" srcOrd="1" destOrd="0" presId="urn:microsoft.com/office/officeart/2005/8/layout/bList2#1"/>
    <dgm:cxn modelId="{71D87B70-A0FE-4A1F-AE77-3FB0F9632D2E}" type="presParOf" srcId="{964C4D63-5969-4045-94E2-C8CBB326FC1A}" destId="{2C07FB2B-448D-4D99-9684-B535FE8D8B1D}" srcOrd="2" destOrd="0" presId="urn:microsoft.com/office/officeart/2005/8/layout/bList2#1"/>
    <dgm:cxn modelId="{5ACF3705-5D3B-4F13-8A2C-46FFAD0C270A}" type="presParOf" srcId="{964C4D63-5969-4045-94E2-C8CBB326FC1A}" destId="{97CC6020-18EC-4B62-B2C0-9B0F7EA69495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B945D6-EBFD-4AB2-9356-49E026D9E8CC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8BA3E875-2AC4-445F-A310-54206D00225C}">
      <dgm:prSet/>
      <dgm:spPr/>
      <dgm:t>
        <a:bodyPr/>
        <a:lstStyle/>
        <a:p>
          <a:r>
            <a:rPr lang="ru-RU" b="1" u="none" dirty="0" smtClean="0">
              <a:latin typeface="+mj-lt"/>
            </a:rPr>
            <a:t>2. Почему  на  транспорте световым  сигналом опасности является  красный  цвет?</a:t>
          </a:r>
        </a:p>
      </dgm:t>
    </dgm:pt>
    <dgm:pt modelId="{CA66052C-758D-4EB4-A90F-9F2362078BD5}" type="parTrans" cxnId="{15007992-E8C3-4A56-8A1A-21030BB5D3F7}">
      <dgm:prSet/>
      <dgm:spPr/>
      <dgm:t>
        <a:bodyPr/>
        <a:lstStyle/>
        <a:p>
          <a:endParaRPr lang="ru-RU"/>
        </a:p>
      </dgm:t>
    </dgm:pt>
    <dgm:pt modelId="{62253A71-D84B-4C59-B32A-FD921C70073C}" type="sibTrans" cxnId="{15007992-E8C3-4A56-8A1A-21030BB5D3F7}">
      <dgm:prSet/>
      <dgm:spPr/>
      <dgm:t>
        <a:bodyPr/>
        <a:lstStyle/>
        <a:p>
          <a:endParaRPr lang="ru-RU"/>
        </a:p>
      </dgm:t>
    </dgm:pt>
    <dgm:pt modelId="{80A9FEA8-7034-44BE-B5EF-9585E3E0FC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latin typeface="+mj-lt"/>
            </a:rPr>
            <a:t>а) ассоциируется</a:t>
          </a:r>
          <a:r>
            <a:rPr lang="en-US" sz="2800" b="1" dirty="0" smtClean="0">
              <a:latin typeface="+mj-lt"/>
            </a:rPr>
            <a:t> </a:t>
          </a:r>
          <a:r>
            <a:rPr lang="ru-RU" sz="2800" b="1" dirty="0" smtClean="0">
              <a:latin typeface="+mj-lt"/>
            </a:rPr>
            <a:t>с цветом крови;</a:t>
          </a:r>
          <a:endParaRPr lang="ru-RU" sz="2800" dirty="0"/>
        </a:p>
      </dgm:t>
    </dgm:pt>
    <dgm:pt modelId="{A4FDB201-706E-407B-93BD-F8AD659C4A3A}" type="parTrans" cxnId="{6CC13E5D-8FA5-450D-8743-20651F28D494}">
      <dgm:prSet/>
      <dgm:spPr/>
      <dgm:t>
        <a:bodyPr/>
        <a:lstStyle/>
        <a:p>
          <a:endParaRPr lang="ru-RU"/>
        </a:p>
      </dgm:t>
    </dgm:pt>
    <dgm:pt modelId="{F3990B59-A81B-41DC-A4E2-2F35ADF6C2AB}" type="sibTrans" cxnId="{6CC13E5D-8FA5-450D-8743-20651F28D494}">
      <dgm:prSet/>
      <dgm:spPr/>
      <dgm:t>
        <a:bodyPr/>
        <a:lstStyle/>
        <a:p>
          <a:endParaRPr lang="ru-RU"/>
        </a:p>
      </dgm:t>
    </dgm:pt>
    <dgm:pt modelId="{EE72DACD-4571-4503-A688-F1800D106B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latin typeface="+mj-lt"/>
            </a:rPr>
            <a:t>б) лучше  бросается  в  глаза;  </a:t>
          </a:r>
        </a:p>
      </dgm:t>
    </dgm:pt>
    <dgm:pt modelId="{4ABEFDD7-B971-4F9E-957E-321430529CA4}" type="parTrans" cxnId="{F8263451-0EFB-464B-949C-7894CC89E931}">
      <dgm:prSet/>
      <dgm:spPr/>
      <dgm:t>
        <a:bodyPr/>
        <a:lstStyle/>
        <a:p>
          <a:endParaRPr lang="ru-RU"/>
        </a:p>
      </dgm:t>
    </dgm:pt>
    <dgm:pt modelId="{92D38403-D97B-4E06-80A6-DAB45B64623D}" type="sibTrans" cxnId="{F8263451-0EFB-464B-949C-7894CC89E931}">
      <dgm:prSet/>
      <dgm:spPr/>
      <dgm:t>
        <a:bodyPr/>
        <a:lstStyle/>
        <a:p>
          <a:endParaRPr lang="ru-RU"/>
        </a:p>
      </dgm:t>
    </dgm:pt>
    <dgm:pt modelId="{66A9ACB1-2442-447E-89F4-9CAC0B8D03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latin typeface="+mj-lt"/>
            </a:rPr>
            <a:t>в) имеет  самый  малый  показатель  преломления;       </a:t>
          </a:r>
        </a:p>
      </dgm:t>
    </dgm:pt>
    <dgm:pt modelId="{474CE03F-030A-45FE-BC56-A9E0FB621993}" type="parTrans" cxnId="{1A77043B-3A23-433D-A91E-EDFCF23D0BBE}">
      <dgm:prSet/>
      <dgm:spPr/>
      <dgm:t>
        <a:bodyPr/>
        <a:lstStyle/>
        <a:p>
          <a:endParaRPr lang="ru-RU"/>
        </a:p>
      </dgm:t>
    </dgm:pt>
    <dgm:pt modelId="{803780C4-47B9-41B9-B730-2C7A2BE1AF79}" type="sibTrans" cxnId="{1A77043B-3A23-433D-A91E-EDFCF23D0BBE}">
      <dgm:prSet/>
      <dgm:spPr/>
      <dgm:t>
        <a:bodyPr/>
        <a:lstStyle/>
        <a:p>
          <a:endParaRPr lang="ru-RU"/>
        </a:p>
      </dgm:t>
    </dgm:pt>
    <dgm:pt modelId="{833572DC-BB84-49B9-A515-EA5C94E58B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latin typeface="+mj-lt"/>
            </a:rPr>
            <a:t>г) имеет  наименьшее  рассеивание  в  воздухе.</a:t>
          </a:r>
        </a:p>
      </dgm:t>
    </dgm:pt>
    <dgm:pt modelId="{044C4208-FA4B-4349-A8E1-5B47CEA97DC0}" type="parTrans" cxnId="{97A02B81-DF68-4B48-8B10-C267E5C23698}">
      <dgm:prSet/>
      <dgm:spPr/>
      <dgm:t>
        <a:bodyPr/>
        <a:lstStyle/>
        <a:p>
          <a:endParaRPr lang="ru-RU"/>
        </a:p>
      </dgm:t>
    </dgm:pt>
    <dgm:pt modelId="{29CB4107-19CC-4ED4-8C10-B04DE3855E26}" type="sibTrans" cxnId="{97A02B81-DF68-4B48-8B10-C267E5C23698}">
      <dgm:prSet/>
      <dgm:spPr/>
      <dgm:t>
        <a:bodyPr/>
        <a:lstStyle/>
        <a:p>
          <a:endParaRPr lang="ru-RU"/>
        </a:p>
      </dgm:t>
    </dgm:pt>
    <dgm:pt modelId="{C473E6A3-524F-46D3-9A03-F2F46FED57AB}" type="pres">
      <dgm:prSet presAssocID="{ACB945D6-EBFD-4AB2-9356-49E026D9E8CC}" presName="diagram" presStyleCnt="0">
        <dgm:presLayoutVars>
          <dgm:dir/>
          <dgm:animLvl val="lvl"/>
          <dgm:resizeHandles val="exact"/>
        </dgm:presLayoutVars>
      </dgm:prSet>
      <dgm:spPr/>
    </dgm:pt>
    <dgm:pt modelId="{964C4D63-5969-4045-94E2-C8CBB326FC1A}" type="pres">
      <dgm:prSet presAssocID="{8BA3E875-2AC4-445F-A310-54206D00225C}" presName="compNode" presStyleCnt="0"/>
      <dgm:spPr/>
    </dgm:pt>
    <dgm:pt modelId="{74F5386E-CF15-4146-88A2-E105424476CD}" type="pres">
      <dgm:prSet presAssocID="{8BA3E875-2AC4-445F-A310-54206D00225C}" presName="childRect" presStyleLbl="bgAcc1" presStyleIdx="0" presStyleCnt="1" custScaleX="172488" custLinFactNeighborX="-1788" custLinFactNeighborY="52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512D1-CA00-4B4B-A4EB-66429EBCAAB0}" type="pres">
      <dgm:prSet presAssocID="{8BA3E875-2AC4-445F-A310-54206D00225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7FB2B-448D-4D99-9684-B535FE8D8B1D}" type="pres">
      <dgm:prSet presAssocID="{8BA3E875-2AC4-445F-A310-54206D00225C}" presName="parentRect" presStyleLbl="alignNode1" presStyleIdx="0" presStyleCnt="1" custScaleX="138631" custScaleY="101659" custLinFactY="-100000" custLinFactNeighborX="24747" custLinFactNeighborY="-130269"/>
      <dgm:spPr/>
      <dgm:t>
        <a:bodyPr/>
        <a:lstStyle/>
        <a:p>
          <a:endParaRPr lang="ru-RU"/>
        </a:p>
      </dgm:t>
    </dgm:pt>
    <dgm:pt modelId="{97CC6020-18EC-4B62-B2C0-9B0F7EA69495}" type="pres">
      <dgm:prSet presAssocID="{8BA3E875-2AC4-445F-A310-54206D00225C}" presName="adorn" presStyleLbl="fgAccFollowNode1" presStyleIdx="0" presStyleCnt="1" custLinFactX="-200000" custLinFactY="-100000" custLinFactNeighborX="-213199" custLinFactNeighborY="-1488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2C539A4-A0FB-41A4-8C90-04A45119D7CF}" type="presOf" srcId="{EE72DACD-4571-4503-A688-F1800D106B31}" destId="{74F5386E-CF15-4146-88A2-E105424476CD}" srcOrd="0" destOrd="1" presId="urn:microsoft.com/office/officeart/2005/8/layout/bList2#2"/>
    <dgm:cxn modelId="{77A75279-9BC8-4827-A1F7-4A0C1FFA61E6}" type="presOf" srcId="{66A9ACB1-2442-447E-89F4-9CAC0B8D035E}" destId="{74F5386E-CF15-4146-88A2-E105424476CD}" srcOrd="0" destOrd="2" presId="urn:microsoft.com/office/officeart/2005/8/layout/bList2#2"/>
    <dgm:cxn modelId="{97A02B81-DF68-4B48-8B10-C267E5C23698}" srcId="{8BA3E875-2AC4-445F-A310-54206D00225C}" destId="{833572DC-BB84-49B9-A515-EA5C94E58B1F}" srcOrd="3" destOrd="0" parTransId="{044C4208-FA4B-4349-A8E1-5B47CEA97DC0}" sibTransId="{29CB4107-19CC-4ED4-8C10-B04DE3855E26}"/>
    <dgm:cxn modelId="{1A77043B-3A23-433D-A91E-EDFCF23D0BBE}" srcId="{8BA3E875-2AC4-445F-A310-54206D00225C}" destId="{66A9ACB1-2442-447E-89F4-9CAC0B8D035E}" srcOrd="2" destOrd="0" parTransId="{474CE03F-030A-45FE-BC56-A9E0FB621993}" sibTransId="{803780C4-47B9-41B9-B730-2C7A2BE1AF79}"/>
    <dgm:cxn modelId="{AB0DF760-2044-49A0-9883-C46D533BC594}" type="presOf" srcId="{833572DC-BB84-49B9-A515-EA5C94E58B1F}" destId="{74F5386E-CF15-4146-88A2-E105424476CD}" srcOrd="0" destOrd="3" presId="urn:microsoft.com/office/officeart/2005/8/layout/bList2#2"/>
    <dgm:cxn modelId="{F8263451-0EFB-464B-949C-7894CC89E931}" srcId="{8BA3E875-2AC4-445F-A310-54206D00225C}" destId="{EE72DACD-4571-4503-A688-F1800D106B31}" srcOrd="1" destOrd="0" parTransId="{4ABEFDD7-B971-4F9E-957E-321430529CA4}" sibTransId="{92D38403-D97B-4E06-80A6-DAB45B64623D}"/>
    <dgm:cxn modelId="{D97422E3-3AD0-4947-B35D-0F0662E9E311}" type="presOf" srcId="{80A9FEA8-7034-44BE-B5EF-9585E3E0FC62}" destId="{74F5386E-CF15-4146-88A2-E105424476CD}" srcOrd="0" destOrd="0" presId="urn:microsoft.com/office/officeart/2005/8/layout/bList2#2"/>
    <dgm:cxn modelId="{6CC13E5D-8FA5-450D-8743-20651F28D494}" srcId="{8BA3E875-2AC4-445F-A310-54206D00225C}" destId="{80A9FEA8-7034-44BE-B5EF-9585E3E0FC62}" srcOrd="0" destOrd="0" parTransId="{A4FDB201-706E-407B-93BD-F8AD659C4A3A}" sibTransId="{F3990B59-A81B-41DC-A4E2-2F35ADF6C2AB}"/>
    <dgm:cxn modelId="{5CAD0338-C2A5-47F2-ACC5-AF758C968A1A}" type="presOf" srcId="{ACB945D6-EBFD-4AB2-9356-49E026D9E8CC}" destId="{C473E6A3-524F-46D3-9A03-F2F46FED57AB}" srcOrd="0" destOrd="0" presId="urn:microsoft.com/office/officeart/2005/8/layout/bList2#2"/>
    <dgm:cxn modelId="{15007992-E8C3-4A56-8A1A-21030BB5D3F7}" srcId="{ACB945D6-EBFD-4AB2-9356-49E026D9E8CC}" destId="{8BA3E875-2AC4-445F-A310-54206D00225C}" srcOrd="0" destOrd="0" parTransId="{CA66052C-758D-4EB4-A90F-9F2362078BD5}" sibTransId="{62253A71-D84B-4C59-B32A-FD921C70073C}"/>
    <dgm:cxn modelId="{F3BEF887-6B58-494B-BFE4-DBB614064BDF}" type="presOf" srcId="{8BA3E875-2AC4-445F-A310-54206D00225C}" destId="{2C07FB2B-448D-4D99-9684-B535FE8D8B1D}" srcOrd="1" destOrd="0" presId="urn:microsoft.com/office/officeart/2005/8/layout/bList2#2"/>
    <dgm:cxn modelId="{8D5A105F-D2DF-46FC-8C7F-F198AF3749F8}" type="presOf" srcId="{8BA3E875-2AC4-445F-A310-54206D00225C}" destId="{A21512D1-CA00-4B4B-A4EB-66429EBCAAB0}" srcOrd="0" destOrd="0" presId="urn:microsoft.com/office/officeart/2005/8/layout/bList2#2"/>
    <dgm:cxn modelId="{C2ADB88A-686E-40EA-8009-25984F630CB2}" type="presParOf" srcId="{C473E6A3-524F-46D3-9A03-F2F46FED57AB}" destId="{964C4D63-5969-4045-94E2-C8CBB326FC1A}" srcOrd="0" destOrd="0" presId="urn:microsoft.com/office/officeart/2005/8/layout/bList2#2"/>
    <dgm:cxn modelId="{0FEC755C-08BB-44BB-8E34-01E06206F9AF}" type="presParOf" srcId="{964C4D63-5969-4045-94E2-C8CBB326FC1A}" destId="{74F5386E-CF15-4146-88A2-E105424476CD}" srcOrd="0" destOrd="0" presId="urn:microsoft.com/office/officeart/2005/8/layout/bList2#2"/>
    <dgm:cxn modelId="{8ACFD2F7-F5D6-4FBE-87EE-4A137FD09AEF}" type="presParOf" srcId="{964C4D63-5969-4045-94E2-C8CBB326FC1A}" destId="{A21512D1-CA00-4B4B-A4EB-66429EBCAAB0}" srcOrd="1" destOrd="0" presId="urn:microsoft.com/office/officeart/2005/8/layout/bList2#2"/>
    <dgm:cxn modelId="{E69DEC91-6477-460E-ABC0-3D7EE4449BFF}" type="presParOf" srcId="{964C4D63-5969-4045-94E2-C8CBB326FC1A}" destId="{2C07FB2B-448D-4D99-9684-B535FE8D8B1D}" srcOrd="2" destOrd="0" presId="urn:microsoft.com/office/officeart/2005/8/layout/bList2#2"/>
    <dgm:cxn modelId="{58F9C1CC-C35B-45F8-A99D-4FDC52D955D7}" type="presParOf" srcId="{964C4D63-5969-4045-94E2-C8CBB326FC1A}" destId="{97CC6020-18EC-4B62-B2C0-9B0F7EA69495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B945D6-EBFD-4AB2-9356-49E026D9E8CC}" type="doc">
      <dgm:prSet loTypeId="urn:microsoft.com/office/officeart/2005/8/layout/bList2#3" loCatId="list" qsTypeId="urn:microsoft.com/office/officeart/2005/8/quickstyle/simple1" qsCatId="simple" csTypeId="urn:microsoft.com/office/officeart/2005/8/colors/accent1_2" csCatId="accent1" phldr="1"/>
      <dgm:spPr/>
    </dgm:pt>
    <dgm:pt modelId="{8BA3E875-2AC4-445F-A310-54206D00225C}">
      <dgm:prSet/>
      <dgm:spPr/>
      <dgm:t>
        <a:bodyPr/>
        <a:lstStyle/>
        <a:p>
          <a:r>
            <a:rPr lang="ru-RU" b="1" u="sng" dirty="0" smtClean="0">
              <a:latin typeface="+mj-lt"/>
            </a:rPr>
            <a:t>3. Почему  рабочие  </a:t>
          </a:r>
          <a:r>
            <a:rPr lang="en-US" b="1" u="sng" dirty="0" smtClean="0">
              <a:latin typeface="+mj-lt"/>
            </a:rPr>
            <a:t> </a:t>
          </a:r>
          <a:r>
            <a:rPr lang="ru-RU" b="1" u="sng" dirty="0" smtClean="0">
              <a:latin typeface="+mj-lt"/>
            </a:rPr>
            <a:t>на  стройке  носят  каски  оранжевого  цвета?</a:t>
          </a:r>
        </a:p>
      </dgm:t>
    </dgm:pt>
    <dgm:pt modelId="{CA66052C-758D-4EB4-A90F-9F2362078BD5}" type="parTrans" cxnId="{15007992-E8C3-4A56-8A1A-21030BB5D3F7}">
      <dgm:prSet/>
      <dgm:spPr/>
      <dgm:t>
        <a:bodyPr/>
        <a:lstStyle/>
        <a:p>
          <a:endParaRPr lang="ru-RU"/>
        </a:p>
      </dgm:t>
    </dgm:pt>
    <dgm:pt modelId="{62253A71-D84B-4C59-B32A-FD921C70073C}" type="sibTrans" cxnId="{15007992-E8C3-4A56-8A1A-21030BB5D3F7}">
      <dgm:prSet/>
      <dgm:spPr/>
      <dgm:t>
        <a:bodyPr/>
        <a:lstStyle/>
        <a:p>
          <a:endParaRPr lang="ru-RU"/>
        </a:p>
      </dgm:t>
    </dgm:pt>
    <dgm:pt modelId="{80A9FEA8-7034-44BE-B5EF-9585E3E0FC62}">
      <dgm:prSet/>
      <dgm:spPr/>
      <dgm:t>
        <a:bodyPr/>
        <a:lstStyle/>
        <a:p>
          <a:r>
            <a:rPr lang="ru-RU" b="1" dirty="0" smtClean="0">
              <a:latin typeface="+mj-lt"/>
            </a:rPr>
            <a:t>а) оранжевый  цвет  хорошо  заметен  на  расстоянии;</a:t>
          </a:r>
          <a:endParaRPr lang="ru-RU" dirty="0"/>
        </a:p>
      </dgm:t>
    </dgm:pt>
    <dgm:pt modelId="{A4FDB201-706E-407B-93BD-F8AD659C4A3A}" type="parTrans" cxnId="{6CC13E5D-8FA5-450D-8743-20651F28D494}">
      <dgm:prSet/>
      <dgm:spPr/>
      <dgm:t>
        <a:bodyPr/>
        <a:lstStyle/>
        <a:p>
          <a:endParaRPr lang="ru-RU"/>
        </a:p>
      </dgm:t>
    </dgm:pt>
    <dgm:pt modelId="{F3990B59-A81B-41DC-A4E2-2F35ADF6C2AB}" type="sibTrans" cxnId="{6CC13E5D-8FA5-450D-8743-20651F28D494}">
      <dgm:prSet/>
      <dgm:spPr/>
      <dgm:t>
        <a:bodyPr/>
        <a:lstStyle/>
        <a:p>
          <a:endParaRPr lang="ru-RU"/>
        </a:p>
      </dgm:t>
    </dgm:pt>
    <dgm:pt modelId="{621366A7-8386-4312-8C85-E0F2A372774E}">
      <dgm:prSet/>
      <dgm:spPr/>
      <dgm:t>
        <a:bodyPr/>
        <a:lstStyle/>
        <a:p>
          <a:r>
            <a:rPr lang="ru-RU" b="1" dirty="0" smtClean="0">
              <a:latin typeface="+mj-lt"/>
            </a:rPr>
            <a:t>б) мало  изменяется во  время  непогоды;  </a:t>
          </a:r>
        </a:p>
      </dgm:t>
    </dgm:pt>
    <dgm:pt modelId="{38CCC9AB-EF0B-4066-A860-30E56772023A}" type="parTrans" cxnId="{51DD9036-22FC-42CD-B073-BBF2DA010921}">
      <dgm:prSet/>
      <dgm:spPr/>
      <dgm:t>
        <a:bodyPr/>
        <a:lstStyle/>
        <a:p>
          <a:endParaRPr lang="ru-RU"/>
        </a:p>
      </dgm:t>
    </dgm:pt>
    <dgm:pt modelId="{A2A54D33-BD34-42BA-BEC5-00EF8396811F}" type="sibTrans" cxnId="{51DD9036-22FC-42CD-B073-BBF2DA010921}">
      <dgm:prSet/>
      <dgm:spPr/>
      <dgm:t>
        <a:bodyPr/>
        <a:lstStyle/>
        <a:p>
          <a:endParaRPr lang="ru-RU"/>
        </a:p>
      </dgm:t>
    </dgm:pt>
    <dgm:pt modelId="{6B108B49-BD83-468A-BDD5-7217B4F7AB73}">
      <dgm:prSet/>
      <dgm:spPr/>
      <dgm:t>
        <a:bodyPr/>
        <a:lstStyle/>
        <a:p>
          <a:r>
            <a:rPr lang="ru-RU" b="1" dirty="0" smtClean="0">
              <a:latin typeface="+mj-lt"/>
            </a:rPr>
            <a:t>в) имеет  наименьшее  рассеивание  света;       </a:t>
          </a:r>
        </a:p>
      </dgm:t>
    </dgm:pt>
    <dgm:pt modelId="{D862A128-A0F3-4BBE-84B6-A7D81D6D1A46}" type="parTrans" cxnId="{D00E053B-1C6D-4CEB-8027-7D46DAF80B37}">
      <dgm:prSet/>
      <dgm:spPr/>
      <dgm:t>
        <a:bodyPr/>
        <a:lstStyle/>
        <a:p>
          <a:endParaRPr lang="ru-RU"/>
        </a:p>
      </dgm:t>
    </dgm:pt>
    <dgm:pt modelId="{0C6AB333-3B63-45EF-9D46-A0B3D5749353}" type="sibTrans" cxnId="{D00E053B-1C6D-4CEB-8027-7D46DAF80B37}">
      <dgm:prSet/>
      <dgm:spPr/>
      <dgm:t>
        <a:bodyPr/>
        <a:lstStyle/>
        <a:p>
          <a:endParaRPr lang="ru-RU"/>
        </a:p>
      </dgm:t>
    </dgm:pt>
    <dgm:pt modelId="{0FD7674B-3335-4A77-A1F9-CF10DE9F78DB}">
      <dgm:prSet/>
      <dgm:spPr/>
      <dgm:t>
        <a:bodyPr/>
        <a:lstStyle/>
        <a:p>
          <a:r>
            <a:rPr lang="ru-RU" b="1" dirty="0" smtClean="0">
              <a:latin typeface="+mj-lt"/>
            </a:rPr>
            <a:t>г) согласно  требованию  безопасности  труда.</a:t>
          </a:r>
          <a:endParaRPr lang="ru-RU" dirty="0"/>
        </a:p>
      </dgm:t>
    </dgm:pt>
    <dgm:pt modelId="{66351FB7-A7A9-42F1-A453-1F6600028B50}" type="parTrans" cxnId="{A873E48F-581D-47FB-BC87-2B5BEC18CC55}">
      <dgm:prSet/>
      <dgm:spPr/>
      <dgm:t>
        <a:bodyPr/>
        <a:lstStyle/>
        <a:p>
          <a:endParaRPr lang="ru-RU"/>
        </a:p>
      </dgm:t>
    </dgm:pt>
    <dgm:pt modelId="{2FEFCF8A-3D01-43A0-8CB8-F89DC6D22FFE}" type="sibTrans" cxnId="{A873E48F-581D-47FB-BC87-2B5BEC18CC55}">
      <dgm:prSet/>
      <dgm:spPr/>
      <dgm:t>
        <a:bodyPr/>
        <a:lstStyle/>
        <a:p>
          <a:endParaRPr lang="ru-RU"/>
        </a:p>
      </dgm:t>
    </dgm:pt>
    <dgm:pt modelId="{C473E6A3-524F-46D3-9A03-F2F46FED57AB}" type="pres">
      <dgm:prSet presAssocID="{ACB945D6-EBFD-4AB2-9356-49E026D9E8CC}" presName="diagram" presStyleCnt="0">
        <dgm:presLayoutVars>
          <dgm:dir/>
          <dgm:animLvl val="lvl"/>
          <dgm:resizeHandles val="exact"/>
        </dgm:presLayoutVars>
      </dgm:prSet>
      <dgm:spPr/>
    </dgm:pt>
    <dgm:pt modelId="{964C4D63-5969-4045-94E2-C8CBB326FC1A}" type="pres">
      <dgm:prSet presAssocID="{8BA3E875-2AC4-445F-A310-54206D00225C}" presName="compNode" presStyleCnt="0"/>
      <dgm:spPr/>
    </dgm:pt>
    <dgm:pt modelId="{74F5386E-CF15-4146-88A2-E105424476CD}" type="pres">
      <dgm:prSet presAssocID="{8BA3E875-2AC4-445F-A310-54206D00225C}" presName="childRect" presStyleLbl="bgAcc1" presStyleIdx="0" presStyleCnt="1" custScaleX="172488" custLinFactNeighborX="3634" custLinFactNeighborY="52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512D1-CA00-4B4B-A4EB-66429EBCAAB0}" type="pres">
      <dgm:prSet presAssocID="{8BA3E875-2AC4-445F-A310-54206D00225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7FB2B-448D-4D99-9684-B535FE8D8B1D}" type="pres">
      <dgm:prSet presAssocID="{8BA3E875-2AC4-445F-A310-54206D00225C}" presName="parentRect" presStyleLbl="alignNode1" presStyleIdx="0" presStyleCnt="1" custScaleX="138631" custScaleY="101659" custLinFactY="-100000" custLinFactNeighborX="24747" custLinFactNeighborY="-130269"/>
      <dgm:spPr/>
      <dgm:t>
        <a:bodyPr/>
        <a:lstStyle/>
        <a:p>
          <a:endParaRPr lang="ru-RU"/>
        </a:p>
      </dgm:t>
    </dgm:pt>
    <dgm:pt modelId="{97CC6020-18EC-4B62-B2C0-9B0F7EA69495}" type="pres">
      <dgm:prSet presAssocID="{8BA3E875-2AC4-445F-A310-54206D00225C}" presName="adorn" presStyleLbl="fgAccFollowNode1" presStyleIdx="0" presStyleCnt="1" custLinFactX="-200000" custLinFactY="-100000" custLinFactNeighborX="-213199" custLinFactNeighborY="-1488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873E48F-581D-47FB-BC87-2B5BEC18CC55}" srcId="{8BA3E875-2AC4-445F-A310-54206D00225C}" destId="{0FD7674B-3335-4A77-A1F9-CF10DE9F78DB}" srcOrd="3" destOrd="0" parTransId="{66351FB7-A7A9-42F1-A453-1F6600028B50}" sibTransId="{2FEFCF8A-3D01-43A0-8CB8-F89DC6D22FFE}"/>
    <dgm:cxn modelId="{6CC13E5D-8FA5-450D-8743-20651F28D494}" srcId="{8BA3E875-2AC4-445F-A310-54206D00225C}" destId="{80A9FEA8-7034-44BE-B5EF-9585E3E0FC62}" srcOrd="0" destOrd="0" parTransId="{A4FDB201-706E-407B-93BD-F8AD659C4A3A}" sibTransId="{F3990B59-A81B-41DC-A4E2-2F35ADF6C2AB}"/>
    <dgm:cxn modelId="{5FFEAE41-83AB-4829-AA56-961D5800C9C6}" type="presOf" srcId="{8BA3E875-2AC4-445F-A310-54206D00225C}" destId="{2C07FB2B-448D-4D99-9684-B535FE8D8B1D}" srcOrd="1" destOrd="0" presId="urn:microsoft.com/office/officeart/2005/8/layout/bList2#3"/>
    <dgm:cxn modelId="{67665D53-E4F3-4B14-BF2E-76250013E285}" type="presOf" srcId="{621366A7-8386-4312-8C85-E0F2A372774E}" destId="{74F5386E-CF15-4146-88A2-E105424476CD}" srcOrd="0" destOrd="1" presId="urn:microsoft.com/office/officeart/2005/8/layout/bList2#3"/>
    <dgm:cxn modelId="{EDF30793-A8C4-4BC0-9516-155CDCE2BA02}" type="presOf" srcId="{8BA3E875-2AC4-445F-A310-54206D00225C}" destId="{A21512D1-CA00-4B4B-A4EB-66429EBCAAB0}" srcOrd="0" destOrd="0" presId="urn:microsoft.com/office/officeart/2005/8/layout/bList2#3"/>
    <dgm:cxn modelId="{51DD9036-22FC-42CD-B073-BBF2DA010921}" srcId="{8BA3E875-2AC4-445F-A310-54206D00225C}" destId="{621366A7-8386-4312-8C85-E0F2A372774E}" srcOrd="1" destOrd="0" parTransId="{38CCC9AB-EF0B-4066-A860-30E56772023A}" sibTransId="{A2A54D33-BD34-42BA-BEC5-00EF8396811F}"/>
    <dgm:cxn modelId="{0BA35F6B-8B70-4D7F-B748-E1F7087ACA24}" type="presOf" srcId="{ACB945D6-EBFD-4AB2-9356-49E026D9E8CC}" destId="{C473E6A3-524F-46D3-9A03-F2F46FED57AB}" srcOrd="0" destOrd="0" presId="urn:microsoft.com/office/officeart/2005/8/layout/bList2#3"/>
    <dgm:cxn modelId="{15007992-E8C3-4A56-8A1A-21030BB5D3F7}" srcId="{ACB945D6-EBFD-4AB2-9356-49E026D9E8CC}" destId="{8BA3E875-2AC4-445F-A310-54206D00225C}" srcOrd="0" destOrd="0" parTransId="{CA66052C-758D-4EB4-A90F-9F2362078BD5}" sibTransId="{62253A71-D84B-4C59-B32A-FD921C70073C}"/>
    <dgm:cxn modelId="{D9B1AA53-8316-43D4-A5E9-90D3831A7524}" type="presOf" srcId="{6B108B49-BD83-468A-BDD5-7217B4F7AB73}" destId="{74F5386E-CF15-4146-88A2-E105424476CD}" srcOrd="0" destOrd="2" presId="urn:microsoft.com/office/officeart/2005/8/layout/bList2#3"/>
    <dgm:cxn modelId="{28B16F8C-1B96-4AAF-940B-8451EB86078A}" type="presOf" srcId="{80A9FEA8-7034-44BE-B5EF-9585E3E0FC62}" destId="{74F5386E-CF15-4146-88A2-E105424476CD}" srcOrd="0" destOrd="0" presId="urn:microsoft.com/office/officeart/2005/8/layout/bList2#3"/>
    <dgm:cxn modelId="{D00E053B-1C6D-4CEB-8027-7D46DAF80B37}" srcId="{8BA3E875-2AC4-445F-A310-54206D00225C}" destId="{6B108B49-BD83-468A-BDD5-7217B4F7AB73}" srcOrd="2" destOrd="0" parTransId="{D862A128-A0F3-4BBE-84B6-A7D81D6D1A46}" sibTransId="{0C6AB333-3B63-45EF-9D46-A0B3D5749353}"/>
    <dgm:cxn modelId="{DFFB6A31-859E-440D-A76D-6E56D9F118F1}" type="presOf" srcId="{0FD7674B-3335-4A77-A1F9-CF10DE9F78DB}" destId="{74F5386E-CF15-4146-88A2-E105424476CD}" srcOrd="0" destOrd="3" presId="urn:microsoft.com/office/officeart/2005/8/layout/bList2#3"/>
    <dgm:cxn modelId="{5AC25907-A582-4C24-8624-9BC6756A4343}" type="presParOf" srcId="{C473E6A3-524F-46D3-9A03-F2F46FED57AB}" destId="{964C4D63-5969-4045-94E2-C8CBB326FC1A}" srcOrd="0" destOrd="0" presId="urn:microsoft.com/office/officeart/2005/8/layout/bList2#3"/>
    <dgm:cxn modelId="{3F7AD477-6C09-44E8-A9F4-9FD9368C9676}" type="presParOf" srcId="{964C4D63-5969-4045-94E2-C8CBB326FC1A}" destId="{74F5386E-CF15-4146-88A2-E105424476CD}" srcOrd="0" destOrd="0" presId="urn:microsoft.com/office/officeart/2005/8/layout/bList2#3"/>
    <dgm:cxn modelId="{1111584C-EB22-4E1F-9DCB-353812EB1BFA}" type="presParOf" srcId="{964C4D63-5969-4045-94E2-C8CBB326FC1A}" destId="{A21512D1-CA00-4B4B-A4EB-66429EBCAAB0}" srcOrd="1" destOrd="0" presId="urn:microsoft.com/office/officeart/2005/8/layout/bList2#3"/>
    <dgm:cxn modelId="{8DB8D3C6-9A2C-4835-AC60-408D859C7A94}" type="presParOf" srcId="{964C4D63-5969-4045-94E2-C8CBB326FC1A}" destId="{2C07FB2B-448D-4D99-9684-B535FE8D8B1D}" srcOrd="2" destOrd="0" presId="urn:microsoft.com/office/officeart/2005/8/layout/bList2#3"/>
    <dgm:cxn modelId="{027C2A77-45D5-43FC-9DB0-2DEDA37242A0}" type="presParOf" srcId="{964C4D63-5969-4045-94E2-C8CBB326FC1A}" destId="{97CC6020-18EC-4B62-B2C0-9B0F7EA69495}" srcOrd="3" destOrd="0" presId="urn:microsoft.com/office/officeart/2005/8/layout/bList2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B945D6-EBFD-4AB2-9356-49E026D9E8CC}" type="doc">
      <dgm:prSet loTypeId="urn:microsoft.com/office/officeart/2005/8/layout/bList2#4" loCatId="list" qsTypeId="urn:microsoft.com/office/officeart/2005/8/quickstyle/simple1" qsCatId="simple" csTypeId="urn:microsoft.com/office/officeart/2005/8/colors/accent1_2" csCatId="accent1" phldr="1"/>
      <dgm:spPr/>
    </dgm:pt>
    <dgm:pt modelId="{8BA3E875-2AC4-445F-A310-54206D00225C}">
      <dgm:prSet/>
      <dgm:spPr/>
      <dgm:t>
        <a:bodyPr/>
        <a:lstStyle/>
        <a:p>
          <a:r>
            <a:rPr lang="ru-RU" b="1" u="none" dirty="0" smtClean="0">
              <a:latin typeface="+mj-lt"/>
            </a:rPr>
            <a:t>4. Чем  объяснить  игру  света  в  драгоценных камнях?</a:t>
          </a:r>
        </a:p>
      </dgm:t>
    </dgm:pt>
    <dgm:pt modelId="{CA66052C-758D-4EB4-A90F-9F2362078BD5}" type="parTrans" cxnId="{15007992-E8C3-4A56-8A1A-21030BB5D3F7}">
      <dgm:prSet/>
      <dgm:spPr/>
      <dgm:t>
        <a:bodyPr/>
        <a:lstStyle/>
        <a:p>
          <a:endParaRPr lang="ru-RU"/>
        </a:p>
      </dgm:t>
    </dgm:pt>
    <dgm:pt modelId="{62253A71-D84B-4C59-B32A-FD921C70073C}" type="sibTrans" cxnId="{15007992-E8C3-4A56-8A1A-21030BB5D3F7}">
      <dgm:prSet/>
      <dgm:spPr/>
      <dgm:t>
        <a:bodyPr/>
        <a:lstStyle/>
        <a:p>
          <a:endParaRPr lang="ru-RU"/>
        </a:p>
      </dgm:t>
    </dgm:pt>
    <dgm:pt modelId="{80A9FEA8-7034-44BE-B5EF-9585E3E0FC62}">
      <dgm:prSet/>
      <dgm:spPr/>
      <dgm:t>
        <a:bodyPr/>
        <a:lstStyle/>
        <a:p>
          <a:r>
            <a:rPr lang="ru-RU" b="1" dirty="0" smtClean="0">
              <a:latin typeface="+mj-lt"/>
            </a:rPr>
            <a:t>а) их грани  тщательно  шлифуются;</a:t>
          </a:r>
          <a:endParaRPr lang="ru-RU" dirty="0"/>
        </a:p>
      </dgm:t>
    </dgm:pt>
    <dgm:pt modelId="{A4FDB201-706E-407B-93BD-F8AD659C4A3A}" type="parTrans" cxnId="{6CC13E5D-8FA5-450D-8743-20651F28D494}">
      <dgm:prSet/>
      <dgm:spPr/>
      <dgm:t>
        <a:bodyPr/>
        <a:lstStyle/>
        <a:p>
          <a:endParaRPr lang="ru-RU"/>
        </a:p>
      </dgm:t>
    </dgm:pt>
    <dgm:pt modelId="{F3990B59-A81B-41DC-A4E2-2F35ADF6C2AB}" type="sibTrans" cxnId="{6CC13E5D-8FA5-450D-8743-20651F28D494}">
      <dgm:prSet/>
      <dgm:spPr/>
      <dgm:t>
        <a:bodyPr/>
        <a:lstStyle/>
        <a:p>
          <a:endParaRPr lang="ru-RU"/>
        </a:p>
      </dgm:t>
    </dgm:pt>
    <dgm:pt modelId="{EC5616A3-F306-41F2-B84B-9CDF8E25F8DF}">
      <dgm:prSet/>
      <dgm:spPr/>
      <dgm:t>
        <a:bodyPr/>
        <a:lstStyle/>
        <a:p>
          <a:r>
            <a:rPr lang="ru-RU" b="1" dirty="0" smtClean="0">
              <a:latin typeface="+mj-lt"/>
            </a:rPr>
            <a:t>б)большим  показателем  преломления;</a:t>
          </a:r>
        </a:p>
      </dgm:t>
    </dgm:pt>
    <dgm:pt modelId="{F3416633-E16A-4494-A4D3-77C04CB8CCD5}" type="parTrans" cxnId="{E537E8A3-08EF-4048-AD26-66235F78DEF4}">
      <dgm:prSet/>
      <dgm:spPr/>
      <dgm:t>
        <a:bodyPr/>
        <a:lstStyle/>
        <a:p>
          <a:endParaRPr lang="ru-RU"/>
        </a:p>
      </dgm:t>
    </dgm:pt>
    <dgm:pt modelId="{96CF9678-AB77-44F8-9FD6-54CE0E08FE13}" type="sibTrans" cxnId="{E537E8A3-08EF-4048-AD26-66235F78DEF4}">
      <dgm:prSet/>
      <dgm:spPr/>
      <dgm:t>
        <a:bodyPr/>
        <a:lstStyle/>
        <a:p>
          <a:endParaRPr lang="ru-RU"/>
        </a:p>
      </dgm:t>
    </dgm:pt>
    <dgm:pt modelId="{089982E8-9461-4495-B179-6C6F71ECFF42}">
      <dgm:prSet/>
      <dgm:spPr/>
      <dgm:t>
        <a:bodyPr/>
        <a:lstStyle/>
        <a:p>
          <a:r>
            <a:rPr lang="ru-RU" b="1" dirty="0" smtClean="0">
              <a:latin typeface="+mj-lt"/>
            </a:rPr>
            <a:t>в) камень  имеет  форму  правильного  многогранника;</a:t>
          </a:r>
        </a:p>
      </dgm:t>
    </dgm:pt>
    <dgm:pt modelId="{965CF9BF-A414-45E6-9D12-CA7171E330B1}" type="parTrans" cxnId="{A7EC34D1-B425-4E0A-BECD-4701E0BAA6A9}">
      <dgm:prSet/>
      <dgm:spPr/>
      <dgm:t>
        <a:bodyPr/>
        <a:lstStyle/>
        <a:p>
          <a:endParaRPr lang="ru-RU"/>
        </a:p>
      </dgm:t>
    </dgm:pt>
    <dgm:pt modelId="{C42C3DEF-5631-43EF-9E68-9DFDA0E09E2B}" type="sibTrans" cxnId="{A7EC34D1-B425-4E0A-BECD-4701E0BAA6A9}">
      <dgm:prSet/>
      <dgm:spPr/>
      <dgm:t>
        <a:bodyPr/>
        <a:lstStyle/>
        <a:p>
          <a:endParaRPr lang="ru-RU"/>
        </a:p>
      </dgm:t>
    </dgm:pt>
    <dgm:pt modelId="{E6F5044F-0AD6-4A3E-9469-A8181F557640}">
      <dgm:prSet/>
      <dgm:spPr/>
      <dgm:t>
        <a:bodyPr/>
        <a:lstStyle/>
        <a:p>
          <a:r>
            <a:rPr lang="ru-RU" b="1" smtClean="0">
              <a:latin typeface="+mj-lt"/>
            </a:rPr>
            <a:t>г)  правильным  расположением  драгоценного  камня  по  отношению  к  световым  лучам.</a:t>
          </a:r>
          <a:endParaRPr lang="ru-RU" b="1" dirty="0">
            <a:latin typeface="+mj-lt"/>
          </a:endParaRPr>
        </a:p>
      </dgm:t>
    </dgm:pt>
    <dgm:pt modelId="{A9F7F791-91CF-4069-9449-A04DA6F614F1}" type="parTrans" cxnId="{00945205-DF19-4F10-8D4E-2EF19B456144}">
      <dgm:prSet/>
      <dgm:spPr/>
      <dgm:t>
        <a:bodyPr/>
        <a:lstStyle/>
        <a:p>
          <a:endParaRPr lang="ru-RU"/>
        </a:p>
      </dgm:t>
    </dgm:pt>
    <dgm:pt modelId="{7B4512DA-4319-4A9E-8B35-FBC5ABB093FD}" type="sibTrans" cxnId="{00945205-DF19-4F10-8D4E-2EF19B456144}">
      <dgm:prSet/>
      <dgm:spPr/>
      <dgm:t>
        <a:bodyPr/>
        <a:lstStyle/>
        <a:p>
          <a:endParaRPr lang="ru-RU"/>
        </a:p>
      </dgm:t>
    </dgm:pt>
    <dgm:pt modelId="{C473E6A3-524F-46D3-9A03-F2F46FED57AB}" type="pres">
      <dgm:prSet presAssocID="{ACB945D6-EBFD-4AB2-9356-49E026D9E8CC}" presName="diagram" presStyleCnt="0">
        <dgm:presLayoutVars>
          <dgm:dir/>
          <dgm:animLvl val="lvl"/>
          <dgm:resizeHandles val="exact"/>
        </dgm:presLayoutVars>
      </dgm:prSet>
      <dgm:spPr/>
    </dgm:pt>
    <dgm:pt modelId="{964C4D63-5969-4045-94E2-C8CBB326FC1A}" type="pres">
      <dgm:prSet presAssocID="{8BA3E875-2AC4-445F-A310-54206D00225C}" presName="compNode" presStyleCnt="0"/>
      <dgm:spPr/>
    </dgm:pt>
    <dgm:pt modelId="{74F5386E-CF15-4146-88A2-E105424476CD}" type="pres">
      <dgm:prSet presAssocID="{8BA3E875-2AC4-445F-A310-54206D00225C}" presName="childRect" presStyleLbl="bgAcc1" presStyleIdx="0" presStyleCnt="1" custScaleX="172488" custLinFactNeighborX="-62" custLinFactNeighborY="50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512D1-CA00-4B4B-A4EB-66429EBCAAB0}" type="pres">
      <dgm:prSet presAssocID="{8BA3E875-2AC4-445F-A310-54206D00225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7FB2B-448D-4D99-9684-B535FE8D8B1D}" type="pres">
      <dgm:prSet presAssocID="{8BA3E875-2AC4-445F-A310-54206D00225C}" presName="parentRect" presStyleLbl="alignNode1" presStyleIdx="0" presStyleCnt="1" custScaleX="138631" custScaleY="101659" custLinFactY="-100000" custLinFactNeighborX="24747" custLinFactNeighborY="-130269"/>
      <dgm:spPr/>
      <dgm:t>
        <a:bodyPr/>
        <a:lstStyle/>
        <a:p>
          <a:endParaRPr lang="ru-RU"/>
        </a:p>
      </dgm:t>
    </dgm:pt>
    <dgm:pt modelId="{97CC6020-18EC-4B62-B2C0-9B0F7EA69495}" type="pres">
      <dgm:prSet presAssocID="{8BA3E875-2AC4-445F-A310-54206D00225C}" presName="adorn" presStyleLbl="fgAccFollowNode1" presStyleIdx="0" presStyleCnt="1" custLinFactX="-200000" custLinFactY="-100000" custLinFactNeighborX="-213199" custLinFactNeighborY="-1488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9A17A3B-1275-49CA-90D7-889AAAA27381}" type="presOf" srcId="{089982E8-9461-4495-B179-6C6F71ECFF42}" destId="{74F5386E-CF15-4146-88A2-E105424476CD}" srcOrd="0" destOrd="2" presId="urn:microsoft.com/office/officeart/2005/8/layout/bList2#4"/>
    <dgm:cxn modelId="{5061E5ED-9C47-4E70-84DA-B49BE4CC7B25}" type="presOf" srcId="{ACB945D6-EBFD-4AB2-9356-49E026D9E8CC}" destId="{C473E6A3-524F-46D3-9A03-F2F46FED57AB}" srcOrd="0" destOrd="0" presId="urn:microsoft.com/office/officeart/2005/8/layout/bList2#4"/>
    <dgm:cxn modelId="{614819CB-7C20-443C-9586-71D14474BD8A}" type="presOf" srcId="{8BA3E875-2AC4-445F-A310-54206D00225C}" destId="{A21512D1-CA00-4B4B-A4EB-66429EBCAAB0}" srcOrd="0" destOrd="0" presId="urn:microsoft.com/office/officeart/2005/8/layout/bList2#4"/>
    <dgm:cxn modelId="{A7EC34D1-B425-4E0A-BECD-4701E0BAA6A9}" srcId="{8BA3E875-2AC4-445F-A310-54206D00225C}" destId="{089982E8-9461-4495-B179-6C6F71ECFF42}" srcOrd="2" destOrd="0" parTransId="{965CF9BF-A414-45E6-9D12-CA7171E330B1}" sibTransId="{C42C3DEF-5631-43EF-9E68-9DFDA0E09E2B}"/>
    <dgm:cxn modelId="{36BC8E88-F7F3-4EA6-AD5A-B6756654F621}" type="presOf" srcId="{80A9FEA8-7034-44BE-B5EF-9585E3E0FC62}" destId="{74F5386E-CF15-4146-88A2-E105424476CD}" srcOrd="0" destOrd="0" presId="urn:microsoft.com/office/officeart/2005/8/layout/bList2#4"/>
    <dgm:cxn modelId="{6CC13E5D-8FA5-450D-8743-20651F28D494}" srcId="{8BA3E875-2AC4-445F-A310-54206D00225C}" destId="{80A9FEA8-7034-44BE-B5EF-9585E3E0FC62}" srcOrd="0" destOrd="0" parTransId="{A4FDB201-706E-407B-93BD-F8AD659C4A3A}" sibTransId="{F3990B59-A81B-41DC-A4E2-2F35ADF6C2AB}"/>
    <dgm:cxn modelId="{D9DD0C3E-904B-4F70-B5B8-06BEC97AE816}" type="presOf" srcId="{8BA3E875-2AC4-445F-A310-54206D00225C}" destId="{2C07FB2B-448D-4D99-9684-B535FE8D8B1D}" srcOrd="1" destOrd="0" presId="urn:microsoft.com/office/officeart/2005/8/layout/bList2#4"/>
    <dgm:cxn modelId="{7A6AFABF-EA96-49E0-AB26-51E1E6313A42}" type="presOf" srcId="{E6F5044F-0AD6-4A3E-9469-A8181F557640}" destId="{74F5386E-CF15-4146-88A2-E105424476CD}" srcOrd="0" destOrd="3" presId="urn:microsoft.com/office/officeart/2005/8/layout/bList2#4"/>
    <dgm:cxn modelId="{E537E8A3-08EF-4048-AD26-66235F78DEF4}" srcId="{8BA3E875-2AC4-445F-A310-54206D00225C}" destId="{EC5616A3-F306-41F2-B84B-9CDF8E25F8DF}" srcOrd="1" destOrd="0" parTransId="{F3416633-E16A-4494-A4D3-77C04CB8CCD5}" sibTransId="{96CF9678-AB77-44F8-9FD6-54CE0E08FE13}"/>
    <dgm:cxn modelId="{CB960C77-BFFB-4BF4-B22D-A8D197C22CC3}" type="presOf" srcId="{EC5616A3-F306-41F2-B84B-9CDF8E25F8DF}" destId="{74F5386E-CF15-4146-88A2-E105424476CD}" srcOrd="0" destOrd="1" presId="urn:microsoft.com/office/officeart/2005/8/layout/bList2#4"/>
    <dgm:cxn modelId="{15007992-E8C3-4A56-8A1A-21030BB5D3F7}" srcId="{ACB945D6-EBFD-4AB2-9356-49E026D9E8CC}" destId="{8BA3E875-2AC4-445F-A310-54206D00225C}" srcOrd="0" destOrd="0" parTransId="{CA66052C-758D-4EB4-A90F-9F2362078BD5}" sibTransId="{62253A71-D84B-4C59-B32A-FD921C70073C}"/>
    <dgm:cxn modelId="{00945205-DF19-4F10-8D4E-2EF19B456144}" srcId="{8BA3E875-2AC4-445F-A310-54206D00225C}" destId="{E6F5044F-0AD6-4A3E-9469-A8181F557640}" srcOrd="3" destOrd="0" parTransId="{A9F7F791-91CF-4069-9449-A04DA6F614F1}" sibTransId="{7B4512DA-4319-4A9E-8B35-FBC5ABB093FD}"/>
    <dgm:cxn modelId="{A3B58012-4B1E-4ED5-B7E1-7545BD8D6CE3}" type="presParOf" srcId="{C473E6A3-524F-46D3-9A03-F2F46FED57AB}" destId="{964C4D63-5969-4045-94E2-C8CBB326FC1A}" srcOrd="0" destOrd="0" presId="urn:microsoft.com/office/officeart/2005/8/layout/bList2#4"/>
    <dgm:cxn modelId="{8CF96E5D-4E16-4602-902C-F9D13344CF5D}" type="presParOf" srcId="{964C4D63-5969-4045-94E2-C8CBB326FC1A}" destId="{74F5386E-CF15-4146-88A2-E105424476CD}" srcOrd="0" destOrd="0" presId="urn:microsoft.com/office/officeart/2005/8/layout/bList2#4"/>
    <dgm:cxn modelId="{C668DCFC-AE26-4911-B3E9-2218FC8E57FF}" type="presParOf" srcId="{964C4D63-5969-4045-94E2-C8CBB326FC1A}" destId="{A21512D1-CA00-4B4B-A4EB-66429EBCAAB0}" srcOrd="1" destOrd="0" presId="urn:microsoft.com/office/officeart/2005/8/layout/bList2#4"/>
    <dgm:cxn modelId="{2D19B1CB-9897-4126-AEEE-E00397A49836}" type="presParOf" srcId="{964C4D63-5969-4045-94E2-C8CBB326FC1A}" destId="{2C07FB2B-448D-4D99-9684-B535FE8D8B1D}" srcOrd="2" destOrd="0" presId="urn:microsoft.com/office/officeart/2005/8/layout/bList2#4"/>
    <dgm:cxn modelId="{5B7CF784-7A70-41BB-A42D-505B7C266EC6}" type="presParOf" srcId="{964C4D63-5969-4045-94E2-C8CBB326FC1A}" destId="{97CC6020-18EC-4B62-B2C0-9B0F7EA69495}" srcOrd="3" destOrd="0" presId="urn:microsoft.com/office/officeart/2005/8/layout/bList2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B945D6-EBFD-4AB2-9356-49E026D9E8CC}" type="doc">
      <dgm:prSet loTypeId="urn:microsoft.com/office/officeart/2005/8/layout/bList2#5" loCatId="list" qsTypeId="urn:microsoft.com/office/officeart/2005/8/quickstyle/simple1" qsCatId="simple" csTypeId="urn:microsoft.com/office/officeart/2005/8/colors/accent1_2" csCatId="accent1" phldr="1"/>
      <dgm:spPr/>
    </dgm:pt>
    <dgm:pt modelId="{8BA3E875-2AC4-445F-A310-54206D00225C}">
      <dgm:prSet/>
      <dgm:spPr/>
      <dgm:t>
        <a:bodyPr/>
        <a:lstStyle/>
        <a:p>
          <a:r>
            <a:rPr lang="ru-RU" b="1" u="none" dirty="0" smtClean="0">
              <a:latin typeface="+mj-lt"/>
            </a:rPr>
            <a:t>5. Как  изменится  угол между падающим  на  плоское  зеркало и отраженным лучами, если  угол падения увеличить  на 15</a:t>
          </a:r>
          <a:r>
            <a:rPr lang="en-US" b="1" u="none" dirty="0" smtClean="0">
              <a:latin typeface="+mj-lt"/>
            </a:rPr>
            <a:t>°</a:t>
          </a:r>
          <a:r>
            <a:rPr lang="ru-RU" b="1" u="none" dirty="0" smtClean="0">
              <a:latin typeface="+mj-lt"/>
            </a:rPr>
            <a:t>?</a:t>
          </a:r>
        </a:p>
      </dgm:t>
    </dgm:pt>
    <dgm:pt modelId="{CA66052C-758D-4EB4-A90F-9F2362078BD5}" type="parTrans" cxnId="{15007992-E8C3-4A56-8A1A-21030BB5D3F7}">
      <dgm:prSet/>
      <dgm:spPr/>
      <dgm:t>
        <a:bodyPr/>
        <a:lstStyle/>
        <a:p>
          <a:endParaRPr lang="ru-RU"/>
        </a:p>
      </dgm:t>
    </dgm:pt>
    <dgm:pt modelId="{62253A71-D84B-4C59-B32A-FD921C70073C}" type="sibTrans" cxnId="{15007992-E8C3-4A56-8A1A-21030BB5D3F7}">
      <dgm:prSet/>
      <dgm:spPr/>
      <dgm:t>
        <a:bodyPr/>
        <a:lstStyle/>
        <a:p>
          <a:endParaRPr lang="ru-RU"/>
        </a:p>
      </dgm:t>
    </dgm:pt>
    <dgm:pt modelId="{80A9FEA8-7034-44BE-B5EF-9585E3E0FC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latin typeface="+mj-lt"/>
            </a:rPr>
            <a:t>а) увеличится  на 30</a:t>
          </a:r>
          <a:r>
            <a:rPr lang="en-US" sz="2800" b="1" dirty="0" smtClean="0">
              <a:latin typeface="+mj-lt"/>
            </a:rPr>
            <a:t>°</a:t>
          </a:r>
          <a:r>
            <a:rPr lang="ru-RU" sz="2800" b="1" dirty="0" smtClean="0">
              <a:latin typeface="+mj-lt"/>
            </a:rPr>
            <a:t>;   </a:t>
          </a:r>
          <a:endParaRPr lang="ru-RU" sz="2800" dirty="0"/>
        </a:p>
      </dgm:t>
    </dgm:pt>
    <dgm:pt modelId="{A4FDB201-706E-407B-93BD-F8AD659C4A3A}" type="parTrans" cxnId="{6CC13E5D-8FA5-450D-8743-20651F28D494}">
      <dgm:prSet/>
      <dgm:spPr/>
      <dgm:t>
        <a:bodyPr/>
        <a:lstStyle/>
        <a:p>
          <a:endParaRPr lang="ru-RU"/>
        </a:p>
      </dgm:t>
    </dgm:pt>
    <dgm:pt modelId="{F3990B59-A81B-41DC-A4E2-2F35ADF6C2AB}" type="sibTrans" cxnId="{6CC13E5D-8FA5-450D-8743-20651F28D494}">
      <dgm:prSet/>
      <dgm:spPr/>
      <dgm:t>
        <a:bodyPr/>
        <a:lstStyle/>
        <a:p>
          <a:endParaRPr lang="ru-RU"/>
        </a:p>
      </dgm:t>
    </dgm:pt>
    <dgm:pt modelId="{4B56757E-A81D-4261-98B8-CEE5AE5989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latin typeface="+mj-lt"/>
            </a:rPr>
            <a:t>в) увеличится  на 15</a:t>
          </a:r>
          <a:r>
            <a:rPr lang="en-US" sz="2800" b="1" dirty="0" smtClean="0">
              <a:latin typeface="+mj-lt"/>
            </a:rPr>
            <a:t>°</a:t>
          </a:r>
          <a:r>
            <a:rPr lang="ru-RU" sz="2800" b="1" dirty="0" smtClean="0">
              <a:latin typeface="+mj-lt"/>
            </a:rPr>
            <a:t>; </a:t>
          </a:r>
        </a:p>
      </dgm:t>
    </dgm:pt>
    <dgm:pt modelId="{00B87234-B467-4B38-81D9-4D9A23510AB3}" type="parTrans" cxnId="{2FD184B1-4021-41BE-863A-03D2F796D51B}">
      <dgm:prSet/>
      <dgm:spPr/>
    </dgm:pt>
    <dgm:pt modelId="{9B9B350D-D15E-4AD1-97BB-E32501C90E11}" type="sibTrans" cxnId="{2FD184B1-4021-41BE-863A-03D2F796D51B}">
      <dgm:prSet/>
      <dgm:spPr/>
    </dgm:pt>
    <dgm:pt modelId="{26D8C6AE-736F-430D-9884-E08D1EDC771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latin typeface="+mj-lt"/>
            </a:rPr>
            <a:t>б) уменьшится на  30</a:t>
          </a:r>
          <a:r>
            <a:rPr lang="en-US" sz="2800" b="1" dirty="0" smtClean="0">
              <a:latin typeface="+mj-lt"/>
            </a:rPr>
            <a:t>°</a:t>
          </a:r>
          <a:r>
            <a:rPr lang="ru-RU" sz="2800" b="1" dirty="0" smtClean="0">
              <a:latin typeface="+mj-lt"/>
            </a:rPr>
            <a:t>;   </a:t>
          </a:r>
        </a:p>
      </dgm:t>
    </dgm:pt>
    <dgm:pt modelId="{6F5B2144-9329-4F43-B7ED-94F8CEEFA27A}" type="parTrans" cxnId="{31228432-7FD1-4362-80AA-80949EC58DFA}">
      <dgm:prSet/>
      <dgm:spPr/>
    </dgm:pt>
    <dgm:pt modelId="{D6609E98-4BA1-423D-9C2D-8CA3106795A8}" type="sibTrans" cxnId="{31228432-7FD1-4362-80AA-80949EC58DFA}">
      <dgm:prSet/>
      <dgm:spPr/>
    </dgm:pt>
    <dgm:pt modelId="{6D32F4E0-07B1-408B-AAC4-2A1394DEB6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latin typeface="+mj-lt"/>
            </a:rPr>
            <a:t> г) угол  не  изменится  </a:t>
          </a:r>
        </a:p>
      </dgm:t>
    </dgm:pt>
    <dgm:pt modelId="{51822240-4D87-4348-80E7-3DF16A017B5C}" type="parTrans" cxnId="{C9ED1787-ADBC-4D91-AC95-4A97853E2B39}">
      <dgm:prSet/>
      <dgm:spPr/>
    </dgm:pt>
    <dgm:pt modelId="{D0FB9E83-974E-4B38-8BAE-61E76132A135}" type="sibTrans" cxnId="{C9ED1787-ADBC-4D91-AC95-4A97853E2B39}">
      <dgm:prSet/>
      <dgm:spPr/>
    </dgm:pt>
    <dgm:pt modelId="{C473E6A3-524F-46D3-9A03-F2F46FED57AB}" type="pres">
      <dgm:prSet presAssocID="{ACB945D6-EBFD-4AB2-9356-49E026D9E8CC}" presName="diagram" presStyleCnt="0">
        <dgm:presLayoutVars>
          <dgm:dir/>
          <dgm:animLvl val="lvl"/>
          <dgm:resizeHandles val="exact"/>
        </dgm:presLayoutVars>
      </dgm:prSet>
      <dgm:spPr/>
    </dgm:pt>
    <dgm:pt modelId="{964C4D63-5969-4045-94E2-C8CBB326FC1A}" type="pres">
      <dgm:prSet presAssocID="{8BA3E875-2AC4-445F-A310-54206D00225C}" presName="compNode" presStyleCnt="0"/>
      <dgm:spPr/>
    </dgm:pt>
    <dgm:pt modelId="{74F5386E-CF15-4146-88A2-E105424476CD}" type="pres">
      <dgm:prSet presAssocID="{8BA3E875-2AC4-445F-A310-54206D00225C}" presName="childRect" presStyleLbl="bgAcc1" presStyleIdx="0" presStyleCnt="1" custScaleX="172488" custLinFactNeighborX="3634" custLinFactNeighborY="52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512D1-CA00-4B4B-A4EB-66429EBCAAB0}" type="pres">
      <dgm:prSet presAssocID="{8BA3E875-2AC4-445F-A310-54206D00225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7FB2B-448D-4D99-9684-B535FE8D8B1D}" type="pres">
      <dgm:prSet presAssocID="{8BA3E875-2AC4-445F-A310-54206D00225C}" presName="parentRect" presStyleLbl="alignNode1" presStyleIdx="0" presStyleCnt="1" custScaleX="132459" custScaleY="101659" custLinFactY="-100000" custLinFactNeighborX="24747" custLinFactNeighborY="-130269"/>
      <dgm:spPr/>
      <dgm:t>
        <a:bodyPr/>
        <a:lstStyle/>
        <a:p>
          <a:endParaRPr lang="ru-RU"/>
        </a:p>
      </dgm:t>
    </dgm:pt>
    <dgm:pt modelId="{97CC6020-18EC-4B62-B2C0-9B0F7EA69495}" type="pres">
      <dgm:prSet presAssocID="{8BA3E875-2AC4-445F-A310-54206D00225C}" presName="adorn" presStyleLbl="fgAccFollowNode1" presStyleIdx="0" presStyleCnt="1" custScaleX="109864" custLinFactX="-200000" custLinFactY="-100000" custLinFactNeighborX="-213199" custLinFactNeighborY="-1488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CBC7E8E-6BE5-483B-B573-3451F1CC86C9}" type="presOf" srcId="{26D8C6AE-736F-430D-9884-E08D1EDC771D}" destId="{74F5386E-CF15-4146-88A2-E105424476CD}" srcOrd="0" destOrd="1" presId="urn:microsoft.com/office/officeart/2005/8/layout/bList2#5"/>
    <dgm:cxn modelId="{31228432-7FD1-4362-80AA-80949EC58DFA}" srcId="{8BA3E875-2AC4-445F-A310-54206D00225C}" destId="{26D8C6AE-736F-430D-9884-E08D1EDC771D}" srcOrd="1" destOrd="0" parTransId="{6F5B2144-9329-4F43-B7ED-94F8CEEFA27A}" sibTransId="{D6609E98-4BA1-423D-9C2D-8CA3106795A8}"/>
    <dgm:cxn modelId="{62BD06AE-9B68-4D47-86A1-9D33BCAC87B0}" type="presOf" srcId="{8BA3E875-2AC4-445F-A310-54206D00225C}" destId="{2C07FB2B-448D-4D99-9684-B535FE8D8B1D}" srcOrd="1" destOrd="0" presId="urn:microsoft.com/office/officeart/2005/8/layout/bList2#5"/>
    <dgm:cxn modelId="{6CC13E5D-8FA5-450D-8743-20651F28D494}" srcId="{8BA3E875-2AC4-445F-A310-54206D00225C}" destId="{80A9FEA8-7034-44BE-B5EF-9585E3E0FC62}" srcOrd="0" destOrd="0" parTransId="{A4FDB201-706E-407B-93BD-F8AD659C4A3A}" sibTransId="{F3990B59-A81B-41DC-A4E2-2F35ADF6C2AB}"/>
    <dgm:cxn modelId="{DF950EF4-58ED-421D-8114-272A38BE1EFA}" type="presOf" srcId="{6D32F4E0-07B1-408B-AAC4-2A1394DEB6A8}" destId="{74F5386E-CF15-4146-88A2-E105424476CD}" srcOrd="0" destOrd="3" presId="urn:microsoft.com/office/officeart/2005/8/layout/bList2#5"/>
    <dgm:cxn modelId="{738536AC-AA5C-4581-B98A-F414E2AC04C6}" type="presOf" srcId="{ACB945D6-EBFD-4AB2-9356-49E026D9E8CC}" destId="{C473E6A3-524F-46D3-9A03-F2F46FED57AB}" srcOrd="0" destOrd="0" presId="urn:microsoft.com/office/officeart/2005/8/layout/bList2#5"/>
    <dgm:cxn modelId="{C9ED1787-ADBC-4D91-AC95-4A97853E2B39}" srcId="{8BA3E875-2AC4-445F-A310-54206D00225C}" destId="{6D32F4E0-07B1-408B-AAC4-2A1394DEB6A8}" srcOrd="3" destOrd="0" parTransId="{51822240-4D87-4348-80E7-3DF16A017B5C}" sibTransId="{D0FB9E83-974E-4B38-8BAE-61E76132A135}"/>
    <dgm:cxn modelId="{E4D124C6-F599-4F71-8D47-2179D69A91F5}" type="presOf" srcId="{80A9FEA8-7034-44BE-B5EF-9585E3E0FC62}" destId="{74F5386E-CF15-4146-88A2-E105424476CD}" srcOrd="0" destOrd="0" presId="urn:microsoft.com/office/officeart/2005/8/layout/bList2#5"/>
    <dgm:cxn modelId="{BEDBD02C-5F72-4672-A8E3-BC8A7623CEDE}" type="presOf" srcId="{8BA3E875-2AC4-445F-A310-54206D00225C}" destId="{A21512D1-CA00-4B4B-A4EB-66429EBCAAB0}" srcOrd="0" destOrd="0" presId="urn:microsoft.com/office/officeart/2005/8/layout/bList2#5"/>
    <dgm:cxn modelId="{15007992-E8C3-4A56-8A1A-21030BB5D3F7}" srcId="{ACB945D6-EBFD-4AB2-9356-49E026D9E8CC}" destId="{8BA3E875-2AC4-445F-A310-54206D00225C}" srcOrd="0" destOrd="0" parTransId="{CA66052C-758D-4EB4-A90F-9F2362078BD5}" sibTransId="{62253A71-D84B-4C59-B32A-FD921C70073C}"/>
    <dgm:cxn modelId="{E2FAA9C7-ACB0-4CD5-928C-E659C957BE93}" type="presOf" srcId="{4B56757E-A81D-4261-98B8-CEE5AE598954}" destId="{74F5386E-CF15-4146-88A2-E105424476CD}" srcOrd="0" destOrd="2" presId="urn:microsoft.com/office/officeart/2005/8/layout/bList2#5"/>
    <dgm:cxn modelId="{2FD184B1-4021-41BE-863A-03D2F796D51B}" srcId="{8BA3E875-2AC4-445F-A310-54206D00225C}" destId="{4B56757E-A81D-4261-98B8-CEE5AE598954}" srcOrd="2" destOrd="0" parTransId="{00B87234-B467-4B38-81D9-4D9A23510AB3}" sibTransId="{9B9B350D-D15E-4AD1-97BB-E32501C90E11}"/>
    <dgm:cxn modelId="{CB6BCE0F-18BA-4E19-82C8-1B0DB2D195C9}" type="presParOf" srcId="{C473E6A3-524F-46D3-9A03-F2F46FED57AB}" destId="{964C4D63-5969-4045-94E2-C8CBB326FC1A}" srcOrd="0" destOrd="0" presId="urn:microsoft.com/office/officeart/2005/8/layout/bList2#5"/>
    <dgm:cxn modelId="{5808A755-CA5B-473B-801E-5F3072E1DD36}" type="presParOf" srcId="{964C4D63-5969-4045-94E2-C8CBB326FC1A}" destId="{74F5386E-CF15-4146-88A2-E105424476CD}" srcOrd="0" destOrd="0" presId="urn:microsoft.com/office/officeart/2005/8/layout/bList2#5"/>
    <dgm:cxn modelId="{DC093316-005D-46E1-BF0A-28A0BCC4853E}" type="presParOf" srcId="{964C4D63-5969-4045-94E2-C8CBB326FC1A}" destId="{A21512D1-CA00-4B4B-A4EB-66429EBCAAB0}" srcOrd="1" destOrd="0" presId="urn:microsoft.com/office/officeart/2005/8/layout/bList2#5"/>
    <dgm:cxn modelId="{64AC641A-DBC6-4999-8786-EB19F008B3CC}" type="presParOf" srcId="{964C4D63-5969-4045-94E2-C8CBB326FC1A}" destId="{2C07FB2B-448D-4D99-9684-B535FE8D8B1D}" srcOrd="2" destOrd="0" presId="urn:microsoft.com/office/officeart/2005/8/layout/bList2#5"/>
    <dgm:cxn modelId="{273960F0-7A6D-470C-9177-A680BDB95379}" type="presParOf" srcId="{964C4D63-5969-4045-94E2-C8CBB326FC1A}" destId="{97CC6020-18EC-4B62-B2C0-9B0F7EA69495}" srcOrd="3" destOrd="0" presId="urn:microsoft.com/office/officeart/2005/8/layout/bList2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B945D6-EBFD-4AB2-9356-49E026D9E8CC}" type="doc">
      <dgm:prSet loTypeId="urn:microsoft.com/office/officeart/2005/8/layout/bList2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A3E875-2AC4-445F-A310-54206D00225C}">
      <dgm:prSet/>
      <dgm:spPr/>
      <dgm:t>
        <a:bodyPr/>
        <a:lstStyle/>
        <a:p>
          <a:r>
            <a:rPr lang="ru-RU" b="1" u="none" dirty="0" smtClean="0">
              <a:latin typeface="+mj-lt"/>
            </a:rPr>
            <a:t>6. Какова  скорость  света в алмазе, если   показатель  преломления  равен 2,4?</a:t>
          </a:r>
        </a:p>
      </dgm:t>
    </dgm:pt>
    <dgm:pt modelId="{CA66052C-758D-4EB4-A90F-9F2362078BD5}" type="parTrans" cxnId="{15007992-E8C3-4A56-8A1A-21030BB5D3F7}">
      <dgm:prSet/>
      <dgm:spPr/>
      <dgm:t>
        <a:bodyPr/>
        <a:lstStyle/>
        <a:p>
          <a:endParaRPr lang="ru-RU"/>
        </a:p>
      </dgm:t>
    </dgm:pt>
    <dgm:pt modelId="{62253A71-D84B-4C59-B32A-FD921C70073C}" type="sibTrans" cxnId="{15007992-E8C3-4A56-8A1A-21030BB5D3F7}">
      <dgm:prSet/>
      <dgm:spPr/>
      <dgm:t>
        <a:bodyPr/>
        <a:lstStyle/>
        <a:p>
          <a:endParaRPr lang="ru-RU"/>
        </a:p>
      </dgm:t>
    </dgm:pt>
    <dgm:pt modelId="{80A9FEA8-7034-44BE-B5EF-9585E3E0FC62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2400" b="1" dirty="0" smtClean="0">
              <a:latin typeface="+mj-lt"/>
            </a:rPr>
            <a:t>а) примерно 2000000 км/с;   </a:t>
          </a:r>
          <a:endParaRPr lang="ru-RU" sz="2400" dirty="0"/>
        </a:p>
      </dgm:t>
    </dgm:pt>
    <dgm:pt modelId="{A4FDB201-706E-407B-93BD-F8AD659C4A3A}" type="parTrans" cxnId="{6CC13E5D-8FA5-450D-8743-20651F28D494}">
      <dgm:prSet/>
      <dgm:spPr/>
      <dgm:t>
        <a:bodyPr/>
        <a:lstStyle/>
        <a:p>
          <a:endParaRPr lang="ru-RU"/>
        </a:p>
      </dgm:t>
    </dgm:pt>
    <dgm:pt modelId="{F3990B59-A81B-41DC-A4E2-2F35ADF6C2AB}" type="sibTrans" cxnId="{6CC13E5D-8FA5-450D-8743-20651F28D494}">
      <dgm:prSet/>
      <dgm:spPr/>
      <dgm:t>
        <a:bodyPr/>
        <a:lstStyle/>
        <a:p>
          <a:endParaRPr lang="ru-RU"/>
        </a:p>
      </dgm:t>
    </dgm:pt>
    <dgm:pt modelId="{5A5F79AE-1CBA-4B56-8B62-13A227C1811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2400" b="1" dirty="0" smtClean="0">
              <a:latin typeface="+mj-lt"/>
            </a:rPr>
            <a:t>б)  125000 км/с;   </a:t>
          </a:r>
        </a:p>
      </dgm:t>
    </dgm:pt>
    <dgm:pt modelId="{D3D633BC-DB2A-4D52-A8DD-BB18978AA648}" type="parTrans" cxnId="{41423ED2-FB65-41D3-A0AD-B57A551B809D}">
      <dgm:prSet/>
      <dgm:spPr/>
      <dgm:t>
        <a:bodyPr/>
        <a:lstStyle/>
        <a:p>
          <a:endParaRPr lang="ru-RU"/>
        </a:p>
      </dgm:t>
    </dgm:pt>
    <dgm:pt modelId="{9B0E9B1C-8338-4E1C-8C0B-A478986FFC17}" type="sibTrans" cxnId="{41423ED2-FB65-41D3-A0AD-B57A551B809D}">
      <dgm:prSet/>
      <dgm:spPr/>
      <dgm:t>
        <a:bodyPr/>
        <a:lstStyle/>
        <a:p>
          <a:endParaRPr lang="ru-RU"/>
        </a:p>
      </dgm:t>
    </dgm:pt>
    <dgm:pt modelId="{6522C4B6-3FE0-4C6F-B52C-BF69DE0957A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2400" b="1" dirty="0" smtClean="0">
              <a:latin typeface="+mj-lt"/>
            </a:rPr>
            <a:t>в)  скорость  света  не  зависит  от  среды, т.е. 300000 км/с ;       </a:t>
          </a:r>
        </a:p>
      </dgm:t>
    </dgm:pt>
    <dgm:pt modelId="{6C5F0498-0A20-4DA1-A736-B562865184FC}" type="parTrans" cxnId="{39CB2A40-4189-4AA3-B7DF-F844720CAC50}">
      <dgm:prSet/>
      <dgm:spPr/>
      <dgm:t>
        <a:bodyPr/>
        <a:lstStyle/>
        <a:p>
          <a:endParaRPr lang="ru-RU"/>
        </a:p>
      </dgm:t>
    </dgm:pt>
    <dgm:pt modelId="{2FE075AB-FA14-4C1D-BAC4-BFE78CA66912}" type="sibTrans" cxnId="{39CB2A40-4189-4AA3-B7DF-F844720CAC50}">
      <dgm:prSet/>
      <dgm:spPr/>
      <dgm:t>
        <a:bodyPr/>
        <a:lstStyle/>
        <a:p>
          <a:endParaRPr lang="ru-RU"/>
        </a:p>
      </dgm:t>
    </dgm:pt>
    <dgm:pt modelId="{4A532971-CFF7-4774-90B7-CD33AA7FF6A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2400" b="1" dirty="0" smtClean="0">
              <a:latin typeface="+mj-lt"/>
            </a:rPr>
            <a:t>г) 720000 км/с.</a:t>
          </a:r>
          <a:endParaRPr lang="ru-RU" sz="2400" dirty="0"/>
        </a:p>
      </dgm:t>
    </dgm:pt>
    <dgm:pt modelId="{06418CF6-ED76-47F5-B941-5AB67F665A92}" type="parTrans" cxnId="{ADF1CB52-74FB-4FB1-A660-498598670F87}">
      <dgm:prSet/>
      <dgm:spPr/>
      <dgm:t>
        <a:bodyPr/>
        <a:lstStyle/>
        <a:p>
          <a:endParaRPr lang="ru-RU"/>
        </a:p>
      </dgm:t>
    </dgm:pt>
    <dgm:pt modelId="{82005F7A-B16E-42EB-9C78-374F148BC215}" type="sibTrans" cxnId="{ADF1CB52-74FB-4FB1-A660-498598670F87}">
      <dgm:prSet/>
      <dgm:spPr/>
      <dgm:t>
        <a:bodyPr/>
        <a:lstStyle/>
        <a:p>
          <a:endParaRPr lang="ru-RU"/>
        </a:p>
      </dgm:t>
    </dgm:pt>
    <dgm:pt modelId="{C473E6A3-524F-46D3-9A03-F2F46FED57AB}" type="pres">
      <dgm:prSet presAssocID="{ACB945D6-EBFD-4AB2-9356-49E026D9E8CC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4C4D63-5969-4045-94E2-C8CBB326FC1A}" type="pres">
      <dgm:prSet presAssocID="{8BA3E875-2AC4-445F-A310-54206D00225C}" presName="compNode" presStyleCnt="0"/>
      <dgm:spPr/>
    </dgm:pt>
    <dgm:pt modelId="{74F5386E-CF15-4146-88A2-E105424476CD}" type="pres">
      <dgm:prSet presAssocID="{8BA3E875-2AC4-445F-A310-54206D00225C}" presName="childRect" presStyleLbl="bgAcc1" presStyleIdx="0" presStyleCnt="1" custScaleX="172488" custLinFactNeighborX="3634" custLinFactNeighborY="52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512D1-CA00-4B4B-A4EB-66429EBCAAB0}" type="pres">
      <dgm:prSet presAssocID="{8BA3E875-2AC4-445F-A310-54206D00225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7FB2B-448D-4D99-9684-B535FE8D8B1D}" type="pres">
      <dgm:prSet presAssocID="{8BA3E875-2AC4-445F-A310-54206D00225C}" presName="parentRect" presStyleLbl="alignNode1" presStyleIdx="0" presStyleCnt="1" custScaleX="138631" custScaleY="101659" custLinFactY="-100000" custLinFactNeighborX="24747" custLinFactNeighborY="-130269"/>
      <dgm:spPr/>
      <dgm:t>
        <a:bodyPr/>
        <a:lstStyle/>
        <a:p>
          <a:endParaRPr lang="ru-RU"/>
        </a:p>
      </dgm:t>
    </dgm:pt>
    <dgm:pt modelId="{97CC6020-18EC-4B62-B2C0-9B0F7EA69495}" type="pres">
      <dgm:prSet presAssocID="{8BA3E875-2AC4-445F-A310-54206D00225C}" presName="adorn" presStyleLbl="fgAccFollowNode1" presStyleIdx="0" presStyleCnt="1" custLinFactX="-200000" custLinFactY="-100000" custLinFactNeighborX="-213199" custLinFactNeighborY="-1488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4C70164-83E8-4D5B-B067-7B11165C53DB}" type="presOf" srcId="{ACB945D6-EBFD-4AB2-9356-49E026D9E8CC}" destId="{C473E6A3-524F-46D3-9A03-F2F46FED57AB}" srcOrd="0" destOrd="0" presId="urn:microsoft.com/office/officeart/2005/8/layout/bList2#6"/>
    <dgm:cxn modelId="{7F0F0C53-8224-42BA-B2A2-1C9725146396}" type="presOf" srcId="{80A9FEA8-7034-44BE-B5EF-9585E3E0FC62}" destId="{74F5386E-CF15-4146-88A2-E105424476CD}" srcOrd="0" destOrd="0" presId="urn:microsoft.com/office/officeart/2005/8/layout/bList2#6"/>
    <dgm:cxn modelId="{082BF617-FE0B-4942-B22E-DC5D1E9A6CF8}" type="presOf" srcId="{6522C4B6-3FE0-4C6F-B52C-BF69DE0957A6}" destId="{74F5386E-CF15-4146-88A2-E105424476CD}" srcOrd="0" destOrd="2" presId="urn:microsoft.com/office/officeart/2005/8/layout/bList2#6"/>
    <dgm:cxn modelId="{41423ED2-FB65-41D3-A0AD-B57A551B809D}" srcId="{8BA3E875-2AC4-445F-A310-54206D00225C}" destId="{5A5F79AE-1CBA-4B56-8B62-13A227C1811D}" srcOrd="1" destOrd="0" parTransId="{D3D633BC-DB2A-4D52-A8DD-BB18978AA648}" sibTransId="{9B0E9B1C-8338-4E1C-8C0B-A478986FFC17}"/>
    <dgm:cxn modelId="{ADF1CB52-74FB-4FB1-A660-498598670F87}" srcId="{8BA3E875-2AC4-445F-A310-54206D00225C}" destId="{4A532971-CFF7-4774-90B7-CD33AA7FF6AD}" srcOrd="3" destOrd="0" parTransId="{06418CF6-ED76-47F5-B941-5AB67F665A92}" sibTransId="{82005F7A-B16E-42EB-9C78-374F148BC215}"/>
    <dgm:cxn modelId="{6CC13E5D-8FA5-450D-8743-20651F28D494}" srcId="{8BA3E875-2AC4-445F-A310-54206D00225C}" destId="{80A9FEA8-7034-44BE-B5EF-9585E3E0FC62}" srcOrd="0" destOrd="0" parTransId="{A4FDB201-706E-407B-93BD-F8AD659C4A3A}" sibTransId="{F3990B59-A81B-41DC-A4E2-2F35ADF6C2AB}"/>
    <dgm:cxn modelId="{C36C6715-9828-4CC3-B941-29C6B08AC0BA}" type="presOf" srcId="{8BA3E875-2AC4-445F-A310-54206D00225C}" destId="{2C07FB2B-448D-4D99-9684-B535FE8D8B1D}" srcOrd="1" destOrd="0" presId="urn:microsoft.com/office/officeart/2005/8/layout/bList2#6"/>
    <dgm:cxn modelId="{5190A88E-6A10-47B9-8926-39C16FD220BE}" type="presOf" srcId="{8BA3E875-2AC4-445F-A310-54206D00225C}" destId="{A21512D1-CA00-4B4B-A4EB-66429EBCAAB0}" srcOrd="0" destOrd="0" presId="urn:microsoft.com/office/officeart/2005/8/layout/bList2#6"/>
    <dgm:cxn modelId="{85125F45-BBEC-4D41-BD95-01F828EFD80D}" type="presOf" srcId="{5A5F79AE-1CBA-4B56-8B62-13A227C1811D}" destId="{74F5386E-CF15-4146-88A2-E105424476CD}" srcOrd="0" destOrd="1" presId="urn:microsoft.com/office/officeart/2005/8/layout/bList2#6"/>
    <dgm:cxn modelId="{39CB2A40-4189-4AA3-B7DF-F844720CAC50}" srcId="{8BA3E875-2AC4-445F-A310-54206D00225C}" destId="{6522C4B6-3FE0-4C6F-B52C-BF69DE0957A6}" srcOrd="2" destOrd="0" parTransId="{6C5F0498-0A20-4DA1-A736-B562865184FC}" sibTransId="{2FE075AB-FA14-4C1D-BAC4-BFE78CA66912}"/>
    <dgm:cxn modelId="{D9B1D7C9-22BB-478E-9E96-B9FA48AD80C8}" type="presOf" srcId="{4A532971-CFF7-4774-90B7-CD33AA7FF6AD}" destId="{74F5386E-CF15-4146-88A2-E105424476CD}" srcOrd="0" destOrd="3" presId="urn:microsoft.com/office/officeart/2005/8/layout/bList2#6"/>
    <dgm:cxn modelId="{15007992-E8C3-4A56-8A1A-21030BB5D3F7}" srcId="{ACB945D6-EBFD-4AB2-9356-49E026D9E8CC}" destId="{8BA3E875-2AC4-445F-A310-54206D00225C}" srcOrd="0" destOrd="0" parTransId="{CA66052C-758D-4EB4-A90F-9F2362078BD5}" sibTransId="{62253A71-D84B-4C59-B32A-FD921C70073C}"/>
    <dgm:cxn modelId="{C26599A3-ECE5-48AE-8452-5DD51B6D64C5}" type="presParOf" srcId="{C473E6A3-524F-46D3-9A03-F2F46FED57AB}" destId="{964C4D63-5969-4045-94E2-C8CBB326FC1A}" srcOrd="0" destOrd="0" presId="urn:microsoft.com/office/officeart/2005/8/layout/bList2#6"/>
    <dgm:cxn modelId="{D055D466-F3A9-4CCC-9185-51D8CBB82EBD}" type="presParOf" srcId="{964C4D63-5969-4045-94E2-C8CBB326FC1A}" destId="{74F5386E-CF15-4146-88A2-E105424476CD}" srcOrd="0" destOrd="0" presId="urn:microsoft.com/office/officeart/2005/8/layout/bList2#6"/>
    <dgm:cxn modelId="{315811E7-878A-4BB7-A41C-C3C5BCED36F2}" type="presParOf" srcId="{964C4D63-5969-4045-94E2-C8CBB326FC1A}" destId="{A21512D1-CA00-4B4B-A4EB-66429EBCAAB0}" srcOrd="1" destOrd="0" presId="urn:microsoft.com/office/officeart/2005/8/layout/bList2#6"/>
    <dgm:cxn modelId="{7DF9AEE3-15D9-4A5C-A7A2-0F603C5B8563}" type="presParOf" srcId="{964C4D63-5969-4045-94E2-C8CBB326FC1A}" destId="{2C07FB2B-448D-4D99-9684-B535FE8D8B1D}" srcOrd="2" destOrd="0" presId="urn:microsoft.com/office/officeart/2005/8/layout/bList2#6"/>
    <dgm:cxn modelId="{FCB52A6B-095F-4E73-8517-7839CDD228FF}" type="presParOf" srcId="{964C4D63-5969-4045-94E2-C8CBB326FC1A}" destId="{97CC6020-18EC-4B62-B2C0-9B0F7EA69495}" srcOrd="3" destOrd="0" presId="urn:microsoft.com/office/officeart/2005/8/layout/bList2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48402B-84AC-40C0-AE0C-4204F147C4FE}">
      <dsp:nvSpPr>
        <dsp:cNvPr id="0" name=""/>
        <dsp:cNvSpPr/>
      </dsp:nvSpPr>
      <dsp:spPr>
        <a:xfrm rot="5400000">
          <a:off x="-101248" y="132987"/>
          <a:ext cx="674991" cy="472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1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-101248" y="132987"/>
        <a:ext cx="674991" cy="472494"/>
      </dsp:txXfrm>
    </dsp:sp>
    <dsp:sp modelId="{8413F026-728D-4BDD-A369-323F3912ACEB}">
      <dsp:nvSpPr>
        <dsp:cNvPr id="0" name=""/>
        <dsp:cNvSpPr/>
      </dsp:nvSpPr>
      <dsp:spPr>
        <a:xfrm rot="5400000">
          <a:off x="3981568" y="-3505456"/>
          <a:ext cx="438975" cy="7457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+mj-lt"/>
            </a:rPr>
            <a:t>Геометрическая оптика</a:t>
          </a:r>
          <a:endParaRPr lang="ru-RU" sz="2000" kern="1200" dirty="0"/>
        </a:p>
      </dsp:txBody>
      <dsp:txXfrm rot="5400000">
        <a:off x="3981568" y="-3505456"/>
        <a:ext cx="438975" cy="7457123"/>
      </dsp:txXfrm>
    </dsp:sp>
    <dsp:sp modelId="{3143889D-78AF-48CB-9291-F2D7A88A4D8A}">
      <dsp:nvSpPr>
        <dsp:cNvPr id="0" name=""/>
        <dsp:cNvSpPr/>
      </dsp:nvSpPr>
      <dsp:spPr>
        <a:xfrm rot="5400000">
          <a:off x="-101248" y="705908"/>
          <a:ext cx="674991" cy="472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2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-101248" y="705908"/>
        <a:ext cx="674991" cy="472494"/>
      </dsp:txXfrm>
    </dsp:sp>
    <dsp:sp modelId="{6ED4065A-3A70-476F-A928-1FE0E4909012}">
      <dsp:nvSpPr>
        <dsp:cNvPr id="0" name=""/>
        <dsp:cNvSpPr/>
      </dsp:nvSpPr>
      <dsp:spPr>
        <a:xfrm rot="5400000">
          <a:off x="3981683" y="-2904529"/>
          <a:ext cx="438744" cy="7457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+mj-lt"/>
            </a:rPr>
            <a:t>Применение прямолинейности распространения света</a:t>
          </a:r>
          <a:endParaRPr lang="ru-RU" sz="2000" kern="1200" dirty="0"/>
        </a:p>
      </dsp:txBody>
      <dsp:txXfrm rot="5400000">
        <a:off x="3981683" y="-2904529"/>
        <a:ext cx="438744" cy="7457123"/>
      </dsp:txXfrm>
    </dsp:sp>
    <dsp:sp modelId="{1F4E6104-3D91-46D5-B1A5-4F8B0461D1F6}">
      <dsp:nvSpPr>
        <dsp:cNvPr id="0" name=""/>
        <dsp:cNvSpPr/>
      </dsp:nvSpPr>
      <dsp:spPr>
        <a:xfrm rot="5400000">
          <a:off x="-101248" y="1306950"/>
          <a:ext cx="674991" cy="472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3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-101248" y="1306950"/>
        <a:ext cx="674991" cy="472494"/>
      </dsp:txXfrm>
    </dsp:sp>
    <dsp:sp modelId="{330D41CF-C8EE-4252-B2FD-F6642A814DEE}">
      <dsp:nvSpPr>
        <dsp:cNvPr id="0" name=""/>
        <dsp:cNvSpPr/>
      </dsp:nvSpPr>
      <dsp:spPr>
        <a:xfrm rot="5400000">
          <a:off x="3981683" y="-2303488"/>
          <a:ext cx="438744" cy="7457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+mj-lt"/>
            </a:rPr>
            <a:t>Применение закона отражения света</a:t>
          </a:r>
          <a:endParaRPr lang="ru-RU" sz="2000" kern="1200" dirty="0"/>
        </a:p>
      </dsp:txBody>
      <dsp:txXfrm rot="5400000">
        <a:off x="3981683" y="-2303488"/>
        <a:ext cx="438744" cy="7457123"/>
      </dsp:txXfrm>
    </dsp:sp>
    <dsp:sp modelId="{666D2D74-5435-4CE7-A82B-46FFCDC467AB}">
      <dsp:nvSpPr>
        <dsp:cNvPr id="0" name=""/>
        <dsp:cNvSpPr/>
      </dsp:nvSpPr>
      <dsp:spPr>
        <a:xfrm rot="5400000">
          <a:off x="-101248" y="1907992"/>
          <a:ext cx="674991" cy="472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4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-101248" y="1907992"/>
        <a:ext cx="674991" cy="472494"/>
      </dsp:txXfrm>
    </dsp:sp>
    <dsp:sp modelId="{454E0DD2-B5C9-433D-B620-F1A465EA4722}">
      <dsp:nvSpPr>
        <dsp:cNvPr id="0" name=""/>
        <dsp:cNvSpPr/>
      </dsp:nvSpPr>
      <dsp:spPr>
        <a:xfrm rot="5400000">
          <a:off x="3981683" y="-1702446"/>
          <a:ext cx="438744" cy="7457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latin typeface="+mj-lt"/>
            </a:rPr>
            <a:t>Применение закона преломления света</a:t>
          </a:r>
          <a:endParaRPr lang="ru-RU" sz="2000" kern="1200"/>
        </a:p>
      </dsp:txBody>
      <dsp:txXfrm rot="5400000">
        <a:off x="3981683" y="-1702446"/>
        <a:ext cx="438744" cy="7457123"/>
      </dsp:txXfrm>
    </dsp:sp>
    <dsp:sp modelId="{AF72F9C5-E223-472B-95C4-2A5769DBC5D5}">
      <dsp:nvSpPr>
        <dsp:cNvPr id="0" name=""/>
        <dsp:cNvSpPr/>
      </dsp:nvSpPr>
      <dsp:spPr>
        <a:xfrm rot="5400000">
          <a:off x="-101248" y="2509033"/>
          <a:ext cx="674991" cy="472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5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-101248" y="2509033"/>
        <a:ext cx="674991" cy="472494"/>
      </dsp:txXfrm>
    </dsp:sp>
    <dsp:sp modelId="{314A7ADA-D264-4783-B02B-320F171EC71C}">
      <dsp:nvSpPr>
        <dsp:cNvPr id="0" name=""/>
        <dsp:cNvSpPr/>
      </dsp:nvSpPr>
      <dsp:spPr>
        <a:xfrm rot="5400000">
          <a:off x="3981683" y="-1101404"/>
          <a:ext cx="438744" cy="7457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latin typeface="+mj-lt"/>
            </a:rPr>
            <a:t>Применение полного отражения света </a:t>
          </a:r>
          <a:endParaRPr lang="ru-RU" sz="2000" kern="1200"/>
        </a:p>
      </dsp:txBody>
      <dsp:txXfrm rot="5400000">
        <a:off x="3981683" y="-1101404"/>
        <a:ext cx="438744" cy="7457123"/>
      </dsp:txXfrm>
    </dsp:sp>
    <dsp:sp modelId="{10217ED2-A970-4A94-A057-7B05317865F9}">
      <dsp:nvSpPr>
        <dsp:cNvPr id="0" name=""/>
        <dsp:cNvSpPr/>
      </dsp:nvSpPr>
      <dsp:spPr>
        <a:xfrm rot="5400000">
          <a:off x="-101248" y="3110075"/>
          <a:ext cx="674991" cy="472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6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-101248" y="3110075"/>
        <a:ext cx="674991" cy="472494"/>
      </dsp:txXfrm>
    </dsp:sp>
    <dsp:sp modelId="{E804F72C-F14E-4B39-8083-1293E53C4861}">
      <dsp:nvSpPr>
        <dsp:cNvPr id="0" name=""/>
        <dsp:cNvSpPr/>
      </dsp:nvSpPr>
      <dsp:spPr>
        <a:xfrm rot="5400000">
          <a:off x="3937835" y="-477056"/>
          <a:ext cx="438744" cy="7457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latin typeface="+mj-lt"/>
            </a:rPr>
            <a:t>Миражи</a:t>
          </a:r>
          <a:endParaRPr lang="ru-RU" sz="2000" kern="1200"/>
        </a:p>
      </dsp:txBody>
      <dsp:txXfrm rot="5400000">
        <a:off x="3937835" y="-477056"/>
        <a:ext cx="438744" cy="7457123"/>
      </dsp:txXfrm>
    </dsp:sp>
    <dsp:sp modelId="{5337186D-EA0F-41DB-BDFF-5AB267AA8B1B}">
      <dsp:nvSpPr>
        <dsp:cNvPr id="0" name=""/>
        <dsp:cNvSpPr/>
      </dsp:nvSpPr>
      <dsp:spPr>
        <a:xfrm rot="5400000">
          <a:off x="-101248" y="3711117"/>
          <a:ext cx="674991" cy="472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7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-101248" y="3711117"/>
        <a:ext cx="674991" cy="472494"/>
      </dsp:txXfrm>
    </dsp:sp>
    <dsp:sp modelId="{DA74FBF3-AB3C-4066-811D-1A81FFDD411C}">
      <dsp:nvSpPr>
        <dsp:cNvPr id="0" name=""/>
        <dsp:cNvSpPr/>
      </dsp:nvSpPr>
      <dsp:spPr>
        <a:xfrm rot="5400000">
          <a:off x="3981683" y="100678"/>
          <a:ext cx="438744" cy="7457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latin typeface="+mj-lt"/>
            </a:rPr>
            <a:t>Тест</a:t>
          </a:r>
          <a:endParaRPr lang="ru-RU" sz="2000" kern="1200"/>
        </a:p>
      </dsp:txBody>
      <dsp:txXfrm rot="5400000">
        <a:off x="3981683" y="100678"/>
        <a:ext cx="438744" cy="7457123"/>
      </dsp:txXfrm>
    </dsp:sp>
    <dsp:sp modelId="{CC0250FA-7548-4535-8F28-4B5563D419E0}">
      <dsp:nvSpPr>
        <dsp:cNvPr id="0" name=""/>
        <dsp:cNvSpPr/>
      </dsp:nvSpPr>
      <dsp:spPr>
        <a:xfrm rot="5400000">
          <a:off x="-101248" y="4312158"/>
          <a:ext cx="674991" cy="472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8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-101248" y="4312158"/>
        <a:ext cx="674991" cy="472494"/>
      </dsp:txXfrm>
    </dsp:sp>
    <dsp:sp modelId="{62EB85DC-0724-48EB-B8CF-80E91F01418E}">
      <dsp:nvSpPr>
        <dsp:cNvPr id="0" name=""/>
        <dsp:cNvSpPr/>
      </dsp:nvSpPr>
      <dsp:spPr>
        <a:xfrm rot="5400000">
          <a:off x="3981683" y="737390"/>
          <a:ext cx="438744" cy="7457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latin typeface="+mj-lt"/>
            </a:rPr>
            <a:t>Подведение итогов урока </a:t>
          </a:r>
          <a:endParaRPr lang="ru-RU" sz="2000" kern="1200"/>
        </a:p>
      </dsp:txBody>
      <dsp:txXfrm rot="5400000">
        <a:off x="3981683" y="737390"/>
        <a:ext cx="438744" cy="74571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D7FEE7-090C-40C4-86B5-F4DE19C27D5C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+mj-lt"/>
            </a:rPr>
            <a:t>1. Прямолинейное  распространение  света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1346200" y="0"/>
        <a:ext cx="4749800" cy="1269999"/>
      </dsp:txXfrm>
    </dsp:sp>
    <dsp:sp modelId="{5219D26D-5235-41C3-8049-51CEAB8F55A0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58759-C951-4FEB-B2EF-DF67EEDD3C06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+mj-lt"/>
            </a:rPr>
            <a:t>2. Закон отражения </a:t>
          </a:r>
          <a:endParaRPr lang="ru-RU" sz="3700" kern="1200" dirty="0">
            <a:solidFill>
              <a:schemeClr val="bg1"/>
            </a:solidFill>
          </a:endParaRPr>
        </a:p>
      </dsp:txBody>
      <dsp:txXfrm>
        <a:off x="1346200" y="1396999"/>
        <a:ext cx="4749800" cy="1269999"/>
      </dsp:txXfrm>
    </dsp:sp>
    <dsp:sp modelId="{049A04DE-E5D7-442D-A32B-8BEA451C397E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5ED12-8CBD-49FF-8F11-7C74FD48F21E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r>
            <a:rPr lang="ru-RU" sz="2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 Закон преломления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1346200" y="2793999"/>
        <a:ext cx="4749800" cy="1269999"/>
      </dsp:txXfrm>
    </dsp:sp>
    <dsp:sp modelId="{65D6B25D-BD16-4FDF-93A6-46F5FE1A4675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F9A2BC-CF98-4298-B873-6B9981A8CB8B}">
      <dsp:nvSpPr>
        <dsp:cNvPr id="0" name=""/>
        <dsp:cNvSpPr/>
      </dsp:nvSpPr>
      <dsp:spPr>
        <a:xfrm>
          <a:off x="0" y="320874"/>
          <a:ext cx="6096000" cy="3422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latin typeface="+mj-lt"/>
            </a:rPr>
            <a:t>Выбери  правильный ответ</a:t>
          </a:r>
          <a:endParaRPr lang="ru-RU" sz="6500" b="1" kern="1200" dirty="0">
            <a:latin typeface="+mj-lt"/>
          </a:endParaRPr>
        </a:p>
      </dsp:txBody>
      <dsp:txXfrm>
        <a:off x="0" y="320874"/>
        <a:ext cx="6096000" cy="34222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F5386E-CF15-4146-88A2-E105424476CD}">
      <dsp:nvSpPr>
        <dsp:cNvPr id="0" name=""/>
        <dsp:cNvSpPr/>
      </dsp:nvSpPr>
      <dsp:spPr>
        <a:xfrm>
          <a:off x="0" y="1500202"/>
          <a:ext cx="7138688" cy="30894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+mj-lt"/>
            </a:rPr>
            <a:t>а) 30</a:t>
          </a:r>
          <a:r>
            <a:rPr lang="en-US" sz="2800" b="1" kern="1200" dirty="0" smtClean="0">
              <a:latin typeface="+mj-lt"/>
            </a:rPr>
            <a:t>°</a:t>
          </a:r>
          <a:r>
            <a:rPr lang="ru-RU" sz="2800" b="1" kern="1200" dirty="0" smtClean="0">
              <a:latin typeface="+mj-lt"/>
            </a:rPr>
            <a:t>;    </a:t>
          </a:r>
          <a:endParaRPr lang="ru-RU" sz="2800" kern="1200" dirty="0"/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+mj-lt"/>
            </a:rPr>
            <a:t>б) 60</a:t>
          </a:r>
          <a:r>
            <a:rPr lang="en-US" sz="2800" b="1" kern="1200" dirty="0" smtClean="0">
              <a:latin typeface="+mj-lt"/>
            </a:rPr>
            <a:t>°</a:t>
          </a:r>
          <a:r>
            <a:rPr lang="ru-RU" sz="2800" b="1" kern="1200" dirty="0" smtClean="0">
              <a:latin typeface="+mj-lt"/>
            </a:rPr>
            <a:t>;    </a:t>
          </a:r>
          <a:endParaRPr lang="ru-RU" sz="2800" kern="1200" dirty="0"/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+mj-lt"/>
            </a:rPr>
            <a:t>в) 15</a:t>
          </a:r>
          <a:r>
            <a:rPr lang="en-US" sz="2800" b="1" kern="1200" dirty="0" smtClean="0">
              <a:latin typeface="+mj-lt"/>
            </a:rPr>
            <a:t>°</a:t>
          </a:r>
          <a:r>
            <a:rPr lang="ru-RU" sz="2800" b="1" kern="1200" dirty="0" smtClean="0">
              <a:latin typeface="+mj-lt"/>
            </a:rPr>
            <a:t> ;       </a:t>
          </a:r>
          <a:endParaRPr lang="ru-RU" sz="2800" kern="1200" dirty="0"/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+mj-lt"/>
            </a:rPr>
            <a:t>г) 90</a:t>
          </a:r>
          <a:r>
            <a:rPr lang="en-US" sz="2800" b="1" kern="1200" dirty="0" smtClean="0">
              <a:latin typeface="+mj-lt"/>
            </a:rPr>
            <a:t>°</a:t>
          </a:r>
          <a:r>
            <a:rPr lang="ru-RU" sz="2800" b="1" kern="1200" dirty="0" smtClean="0">
              <a:latin typeface="+mj-lt"/>
            </a:rPr>
            <a:t>.</a:t>
          </a:r>
          <a:endParaRPr lang="ru-RU" sz="2800" kern="1200" dirty="0"/>
        </a:p>
      </dsp:txBody>
      <dsp:txXfrm>
        <a:off x="0" y="1500202"/>
        <a:ext cx="7138688" cy="3089420"/>
      </dsp:txXfrm>
    </dsp:sp>
    <dsp:sp modelId="{2C07FB2B-448D-4D99-9684-B535FE8D8B1D}">
      <dsp:nvSpPr>
        <dsp:cNvPr id="0" name=""/>
        <dsp:cNvSpPr/>
      </dsp:nvSpPr>
      <dsp:spPr>
        <a:xfrm>
          <a:off x="1406336" y="109519"/>
          <a:ext cx="5737463" cy="1350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latin typeface="+mj-lt"/>
            </a:rPr>
            <a:t>1, Угол между падающим и плоскостью зеркала равен 30</a:t>
          </a:r>
          <a:r>
            <a:rPr lang="en-US" sz="2400" b="1" u="none" kern="1200" dirty="0" smtClean="0">
              <a:latin typeface="+mj-lt"/>
            </a:rPr>
            <a:t>°</a:t>
          </a:r>
          <a:r>
            <a:rPr lang="ru-RU" sz="2400" b="1" u="none" kern="1200" dirty="0" smtClean="0">
              <a:latin typeface="+mj-lt"/>
            </a:rPr>
            <a:t>.Чему  равен  угол  отражения?</a:t>
          </a:r>
        </a:p>
      </dsp:txBody>
      <dsp:txXfrm>
        <a:off x="1406336" y="109519"/>
        <a:ext cx="4040467" cy="1350489"/>
      </dsp:txXfrm>
    </dsp:sp>
    <dsp:sp modelId="{97CC6020-18EC-4B62-B2C0-9B0F7EA69495}">
      <dsp:nvSpPr>
        <dsp:cNvPr id="0" name=""/>
        <dsp:cNvSpPr/>
      </dsp:nvSpPr>
      <dsp:spPr>
        <a:xfrm>
          <a:off x="0" y="0"/>
          <a:ext cx="1448530" cy="14485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3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#4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5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#6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E42B2-6BFD-49D1-A228-A478F17A5C63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837EA-871A-47A9-BADB-01F293E78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354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837EA-871A-47A9-BADB-01F293E7808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791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837EA-871A-47A9-BADB-01F293E7808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-214338"/>
            <a:ext cx="8151596" cy="3414738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Практическое  применение законов  отражения  и преломления света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11</a:t>
            </a:r>
            <a:r>
              <a:rPr lang="ru-RU" sz="4000" dirty="0" smtClean="0"/>
              <a:t> класс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331698"/>
            <a:ext cx="6557986" cy="2597632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Автор: Гришина</a:t>
            </a:r>
            <a:r>
              <a:rPr lang="en-US" b="1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Людмила</a:t>
            </a:r>
            <a:r>
              <a:rPr lang="en-US" b="1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Ивановна</a:t>
            </a:r>
          </a:p>
          <a:p>
            <a:endParaRPr lang="ru-RU" sz="1800" b="1" dirty="0" smtClean="0">
              <a:latin typeface="+mj-lt"/>
            </a:endParaRPr>
          </a:p>
          <a:p>
            <a:endParaRPr lang="ru-RU" sz="1800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Преподаватель физики и математики высшей квалификационной категории ГБОУ НПО ПУ-98 МО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3191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Применение    прямолинейности  распространения  света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86314" y="1857364"/>
            <a:ext cx="4143404" cy="4268799"/>
          </a:xfrm>
        </p:spPr>
        <p:txBody>
          <a:bodyPr/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   </a:t>
            </a:r>
            <a:r>
              <a:rPr lang="ru-RU" sz="2200" b="1" dirty="0" smtClean="0">
                <a:latin typeface="+mj-lt"/>
              </a:rPr>
              <a:t>Луна по своему пути</a:t>
            </a:r>
            <a:endParaRPr lang="en-US" sz="2200" b="1" dirty="0" smtClean="0">
              <a:latin typeface="+mj-lt"/>
            </a:endParaRP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 вокруг Земли освещается Солнцем, она сама не светится.</a:t>
            </a:r>
          </a:p>
          <a:p>
            <a:pPr>
              <a:lnSpc>
                <a:spcPct val="150000"/>
              </a:lnSpc>
              <a:buNone/>
            </a:pPr>
            <a:r>
              <a:rPr lang="ru-RU" sz="2200" b="1" dirty="0" smtClean="0">
                <a:latin typeface="+mj-lt"/>
              </a:rPr>
              <a:t>  1. новолуние, </a:t>
            </a:r>
          </a:p>
          <a:p>
            <a:pPr>
              <a:lnSpc>
                <a:spcPct val="150000"/>
              </a:lnSpc>
              <a:buNone/>
            </a:pPr>
            <a:r>
              <a:rPr lang="ru-RU" sz="2200" b="1" dirty="0" smtClean="0">
                <a:latin typeface="+mj-lt"/>
              </a:rPr>
              <a:t>  3. первая четверть,  </a:t>
            </a:r>
          </a:p>
          <a:p>
            <a:pPr>
              <a:lnSpc>
                <a:spcPct val="150000"/>
              </a:lnSpc>
              <a:buNone/>
            </a:pPr>
            <a:r>
              <a:rPr lang="ru-RU" sz="2200" b="1" dirty="0" smtClean="0">
                <a:latin typeface="+mj-lt"/>
              </a:rPr>
              <a:t>   5. полнолуние, </a:t>
            </a:r>
          </a:p>
          <a:p>
            <a:pPr>
              <a:lnSpc>
                <a:spcPct val="150000"/>
              </a:lnSpc>
              <a:buNone/>
            </a:pPr>
            <a:r>
              <a:rPr lang="ru-RU" sz="2200" b="1" dirty="0" smtClean="0">
                <a:latin typeface="+mj-lt"/>
              </a:rPr>
              <a:t>   7. последняя четверть.</a:t>
            </a:r>
          </a:p>
          <a:p>
            <a:endParaRPr lang="ru-RU" dirty="0"/>
          </a:p>
        </p:txBody>
      </p:sp>
      <p:pic>
        <p:nvPicPr>
          <p:cNvPr id="6" name="Picture 2" descr="http://s47.radikal.ru/i116/1012/8f/a6d87075d48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214842" cy="2857520"/>
          </a:xfrm>
          <a:prstGeom prst="rect">
            <a:avLst/>
          </a:prstGeom>
          <a:noFill/>
        </p:spPr>
      </p:pic>
      <p:pic>
        <p:nvPicPr>
          <p:cNvPr id="7" name="Picture 2" descr="http://3natok.ru/uploads/posts/2011-07/1311619036_luna-faz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214950"/>
            <a:ext cx="4263419" cy="117706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85884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Применение    прямолинейности  распространения  света</a:t>
            </a:r>
            <a:endParaRPr lang="ru-RU" sz="4000" dirty="0"/>
          </a:p>
        </p:txBody>
      </p:sp>
      <p:pic>
        <p:nvPicPr>
          <p:cNvPr id="6" name="Picture 2" descr="http://im8-tub-ru.yandex.net/i?id=120811924-0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366010"/>
            <a:ext cx="5643602" cy="39204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07521" y="1717648"/>
            <a:ext cx="30003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dirty="0" smtClean="0">
                <a:latin typeface="+mj-lt"/>
              </a:rPr>
              <a:t>В  строительстве</a:t>
            </a:r>
            <a:endParaRPr lang="ru-RU" sz="22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392906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85884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Применение    прямолинейности  распространения  света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571613"/>
            <a:ext cx="5072098" cy="430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dirty="0" smtClean="0">
                <a:latin typeface="+mj-lt"/>
              </a:rPr>
              <a:t>В  строительстве</a:t>
            </a:r>
            <a:r>
              <a:rPr lang="en-US" sz="2200" b="1" dirty="0" smtClean="0">
                <a:latin typeface="+mj-lt"/>
              </a:rPr>
              <a:t>  </a:t>
            </a:r>
            <a:r>
              <a:rPr lang="ru-RU" sz="2200" b="1" dirty="0" smtClean="0">
                <a:latin typeface="+mj-lt"/>
              </a:rPr>
              <a:t>дорог</a:t>
            </a:r>
            <a:r>
              <a:rPr lang="en-US" sz="2200" b="1" dirty="0" smtClean="0">
                <a:latin typeface="+mj-lt"/>
              </a:rPr>
              <a:t> </a:t>
            </a:r>
            <a:endParaRPr lang="ru-RU" sz="22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392906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endParaRPr lang="ru-RU" b="1" dirty="0"/>
          </a:p>
        </p:txBody>
      </p:sp>
      <p:pic>
        <p:nvPicPr>
          <p:cNvPr id="9" name="Picture 2" descr="http://im7-tub-ru.yandex.net/i?id=154125525-5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357430"/>
            <a:ext cx="5715040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296974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Применение    прямолинейности  распространения  света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000232" y="1571612"/>
            <a:ext cx="6929486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latin typeface="+mj-lt"/>
              </a:rPr>
              <a:t>  В  строительстве  мостов</a:t>
            </a:r>
            <a:endParaRPr lang="ru-RU" sz="2200" b="1" dirty="0">
              <a:latin typeface="+mj-lt"/>
            </a:endParaRPr>
          </a:p>
        </p:txBody>
      </p:sp>
      <p:pic>
        <p:nvPicPr>
          <p:cNvPr id="4" name="Picture 2" descr="http://www.digyunsa.ua/i/most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357430"/>
            <a:ext cx="5715040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296974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Применение    прямолинейности  распространения  света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500694" y="1571612"/>
            <a:ext cx="3643306" cy="40719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>
                <a:latin typeface="+mj-lt"/>
              </a:rPr>
              <a:t>    На   каком  свойстве  света  основано  провешивание  столбов,  установка  станков, столов  в  один  ряд,  разметка  дороги и т.д.( Слово  «провешивание» значит  вешки, колышки, прутья)?  </a:t>
            </a:r>
            <a:endParaRPr lang="ru-RU" sz="2200" b="1" dirty="0">
              <a:latin typeface="+mj-lt"/>
            </a:endParaRPr>
          </a:p>
        </p:txBody>
      </p:sp>
      <p:pic>
        <p:nvPicPr>
          <p:cNvPr id="73730" name="Picture 2" descr="http://im5-tub-ru.yandex.net/i?id=30845576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214842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92869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+mj-lt"/>
              </a:rPr>
              <a:t>Задача №1352 (Д)  Длина тени от  Останкинской  телевизионной  башни, освещенной солнцем, в некоторый момент времени  оказалась равной 600м; длина тени от человека высотой 1,75 м в тот же момент времени была равна 2 м. Какова высота башни.</a:t>
            </a:r>
            <a:endParaRPr lang="en-US" sz="2200" b="1" dirty="0" smtClean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Picture 2" descr="C:\Documents and Settings\Admin\Мои документы\Мои рисунки\башня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4143404" cy="2928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86380" y="2154974"/>
            <a:ext cx="17859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+mj-lt"/>
              </a:rPr>
              <a:t>Дано:                                         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СВ=600 м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А</a:t>
            </a:r>
            <a:r>
              <a:rPr lang="ru-RU" sz="2000" b="1" baseline="-25000" dirty="0" smtClean="0">
                <a:latin typeface="+mj-lt"/>
              </a:rPr>
              <a:t>1</a:t>
            </a:r>
            <a:r>
              <a:rPr lang="ru-RU" sz="2000" b="1" dirty="0" smtClean="0">
                <a:latin typeface="+mj-lt"/>
              </a:rPr>
              <a:t>С</a:t>
            </a:r>
            <a:r>
              <a:rPr lang="ru-RU" sz="2000" b="1" baseline="-25000" dirty="0" smtClean="0">
                <a:latin typeface="+mj-lt"/>
              </a:rPr>
              <a:t>1</a:t>
            </a:r>
            <a:r>
              <a:rPr lang="ru-RU" sz="2000" b="1" dirty="0" smtClean="0">
                <a:latin typeface="+mj-lt"/>
              </a:rPr>
              <a:t> = 1,75 м 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В</a:t>
            </a:r>
            <a:r>
              <a:rPr lang="ru-RU" sz="2000" b="1" baseline="-25000" dirty="0" smtClean="0">
                <a:latin typeface="+mj-lt"/>
              </a:rPr>
              <a:t>1</a:t>
            </a:r>
            <a:r>
              <a:rPr lang="ru-RU" sz="2000" b="1" dirty="0" smtClean="0">
                <a:latin typeface="+mj-lt"/>
              </a:rPr>
              <a:t>С</a:t>
            </a:r>
            <a:r>
              <a:rPr lang="ru-RU" sz="2000" b="1" baseline="-25000" dirty="0" smtClean="0">
                <a:latin typeface="+mj-lt"/>
              </a:rPr>
              <a:t>1</a:t>
            </a:r>
            <a:r>
              <a:rPr lang="ru-RU" sz="2000" b="1" dirty="0" smtClean="0">
                <a:latin typeface="+mj-lt"/>
              </a:rPr>
              <a:t> =2 м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Найти  АС</a:t>
            </a:r>
            <a:endParaRPr lang="ru-RU" sz="20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3786190"/>
            <a:ext cx="38576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+mj-lt"/>
              </a:rPr>
              <a:t>Решение.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+mj-lt"/>
              </a:rPr>
              <a:t>АВС ~ А</a:t>
            </a:r>
            <a:r>
              <a:rPr lang="ru-RU" sz="2000" b="1" baseline="-25000" dirty="0" smtClean="0">
                <a:latin typeface="+mj-lt"/>
              </a:rPr>
              <a:t>1</a:t>
            </a:r>
            <a:r>
              <a:rPr lang="ru-RU" sz="2000" b="1" dirty="0" smtClean="0">
                <a:latin typeface="+mj-lt"/>
              </a:rPr>
              <a:t>В</a:t>
            </a:r>
            <a:r>
              <a:rPr lang="ru-RU" sz="2000" b="1" baseline="-25000" dirty="0" smtClean="0">
                <a:latin typeface="+mj-lt"/>
              </a:rPr>
              <a:t>1</a:t>
            </a:r>
            <a:r>
              <a:rPr lang="ru-RU" sz="2000" b="1" dirty="0" smtClean="0">
                <a:latin typeface="+mj-lt"/>
              </a:rPr>
              <a:t>С</a:t>
            </a:r>
            <a:r>
              <a:rPr lang="ru-RU" sz="2000" b="1" baseline="-25000" dirty="0" smtClean="0">
                <a:latin typeface="+mj-lt"/>
              </a:rPr>
              <a:t>1</a:t>
            </a:r>
            <a:endParaRPr lang="ru-RU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+mj-lt"/>
              </a:rPr>
              <a:t> АС : ВС=А</a:t>
            </a:r>
            <a:r>
              <a:rPr lang="ru-RU" sz="2000" b="1" baseline="-25000" dirty="0" smtClean="0">
                <a:latin typeface="+mj-lt"/>
              </a:rPr>
              <a:t>1</a:t>
            </a:r>
            <a:r>
              <a:rPr lang="ru-RU" sz="2000" b="1" dirty="0" smtClean="0">
                <a:latin typeface="+mj-lt"/>
              </a:rPr>
              <a:t>С</a:t>
            </a:r>
            <a:r>
              <a:rPr lang="ru-RU" sz="2000" b="1" baseline="-25000" dirty="0" smtClean="0">
                <a:latin typeface="+mj-lt"/>
              </a:rPr>
              <a:t>1 </a:t>
            </a:r>
            <a:r>
              <a:rPr lang="ru-RU" sz="2000" b="1" dirty="0" smtClean="0">
                <a:latin typeface="+mj-lt"/>
              </a:rPr>
              <a:t>:В</a:t>
            </a:r>
            <a:r>
              <a:rPr lang="ru-RU" sz="2000" b="1" baseline="-25000" dirty="0" smtClean="0">
                <a:latin typeface="+mj-lt"/>
              </a:rPr>
              <a:t>1</a:t>
            </a:r>
            <a:r>
              <a:rPr lang="ru-RU" sz="2000" b="1" dirty="0" smtClean="0">
                <a:latin typeface="+mj-lt"/>
              </a:rPr>
              <a:t>С</a:t>
            </a:r>
            <a:r>
              <a:rPr lang="ru-RU" sz="2000" b="1" baseline="-25000" dirty="0" smtClean="0">
                <a:latin typeface="+mj-lt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+mj-lt"/>
              </a:rPr>
              <a:t>АС= (АС · А</a:t>
            </a:r>
            <a:r>
              <a:rPr lang="ru-RU" sz="2000" b="1" baseline="-25000" dirty="0" smtClean="0">
                <a:latin typeface="+mj-lt"/>
              </a:rPr>
              <a:t>1</a:t>
            </a:r>
            <a:r>
              <a:rPr lang="ru-RU" sz="2000" b="1" dirty="0" smtClean="0">
                <a:latin typeface="+mj-lt"/>
              </a:rPr>
              <a:t>С</a:t>
            </a:r>
            <a:r>
              <a:rPr lang="ru-RU" sz="2000" b="1" baseline="-25000" dirty="0" smtClean="0">
                <a:latin typeface="+mj-lt"/>
              </a:rPr>
              <a:t>1 </a:t>
            </a:r>
            <a:r>
              <a:rPr lang="ru-RU" sz="2000" b="1" dirty="0" smtClean="0">
                <a:latin typeface="+mj-lt"/>
              </a:rPr>
              <a:t>) : В</a:t>
            </a:r>
            <a:r>
              <a:rPr lang="ru-RU" sz="2000" b="1" baseline="-25000" dirty="0" smtClean="0">
                <a:latin typeface="+mj-lt"/>
              </a:rPr>
              <a:t>1</a:t>
            </a:r>
            <a:r>
              <a:rPr lang="ru-RU" sz="2000" b="1" dirty="0" smtClean="0">
                <a:latin typeface="+mj-lt"/>
              </a:rPr>
              <a:t>С</a:t>
            </a:r>
            <a:r>
              <a:rPr lang="ru-RU" sz="2000" b="1" baseline="-25000" dirty="0" smtClean="0">
                <a:latin typeface="+mj-lt"/>
              </a:rPr>
              <a:t>1</a:t>
            </a:r>
            <a:endParaRPr lang="ru-RU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+mj-lt"/>
              </a:rPr>
              <a:t>АС = (600 · 1,75 ) : 2  = 525 м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+mj-lt"/>
              </a:rPr>
              <a:t>Ответ: 525 м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Применение    прямолинейности  распространения  света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1785926"/>
            <a:ext cx="44291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latin typeface="+mj-lt"/>
              </a:rPr>
              <a:t>Вывод:</a:t>
            </a:r>
            <a:r>
              <a:rPr lang="ru-RU" sz="2200" b="1" dirty="0" smtClean="0"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latin typeface="+mj-lt"/>
              </a:rPr>
              <a:t>По этому принципу можно  определить высоту  недоступного предмета: 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latin typeface="+mj-lt"/>
              </a:rPr>
              <a:t> –</a:t>
            </a:r>
            <a:r>
              <a:rPr lang="en-US" sz="2200" b="1" dirty="0" smtClean="0">
                <a:latin typeface="+mj-lt"/>
              </a:rPr>
              <a:t> </a:t>
            </a:r>
            <a:r>
              <a:rPr lang="ru-RU" sz="2200" b="1" dirty="0" smtClean="0">
                <a:latin typeface="+mj-lt"/>
              </a:rPr>
              <a:t>высоту дома;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latin typeface="+mj-lt"/>
              </a:rPr>
              <a:t> – высоту отвесной  скалы;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atin typeface="+mj-lt"/>
              </a:rPr>
              <a:t> </a:t>
            </a:r>
            <a:r>
              <a:rPr lang="ru-RU" sz="2200" b="1" dirty="0" smtClean="0">
                <a:latin typeface="+mj-lt"/>
              </a:rPr>
              <a:t>– высоту высокого  дерева</a:t>
            </a:r>
            <a:r>
              <a:rPr lang="ru-RU" b="1" dirty="0" smtClean="0">
                <a:latin typeface="+mj-lt"/>
              </a:rPr>
              <a:t>.</a:t>
            </a:r>
            <a:endParaRPr lang="ru-RU" b="1" dirty="0">
              <a:latin typeface="+mj-lt"/>
            </a:endParaRPr>
          </a:p>
        </p:txBody>
      </p:sp>
      <p:pic>
        <p:nvPicPr>
          <p:cNvPr id="74754" name="Picture 2" descr="http://www.uraledu.ru/files/images/image083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214842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417638"/>
          </a:xfrm>
        </p:spPr>
        <p:txBody>
          <a:bodyPr/>
          <a:lstStyle/>
          <a:p>
            <a:r>
              <a:rPr lang="ru-RU" dirty="0" smtClean="0"/>
              <a:t>Вопросы  для повторения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785926"/>
            <a:ext cx="3900486" cy="48577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>
                <a:latin typeface="+mj-lt"/>
              </a:rPr>
              <a:t>   1. В  какую  погоду  образуется  тень?</a:t>
            </a:r>
          </a:p>
          <a:p>
            <a:pPr>
              <a:buNone/>
            </a:pPr>
            <a:endParaRPr lang="ru-RU" sz="2200" b="1" dirty="0" smtClean="0">
              <a:latin typeface="+mj-lt"/>
            </a:endParaRP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    2. От  чего  зависят  размеры  тени?</a:t>
            </a:r>
          </a:p>
          <a:p>
            <a:pPr>
              <a:buNone/>
            </a:pPr>
            <a:endParaRPr lang="ru-RU" sz="2200" b="1" dirty="0" smtClean="0">
              <a:latin typeface="+mj-lt"/>
            </a:endParaRP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    3.Когда  тень  одного  и  того  же  предмета  короче?</a:t>
            </a:r>
            <a:r>
              <a:rPr lang="ru-RU" sz="2200" dirty="0" smtClean="0">
                <a:latin typeface="+mj-lt"/>
              </a:rPr>
              <a:t/>
            </a:r>
            <a:br>
              <a:rPr lang="ru-RU" sz="2200" dirty="0" smtClean="0">
                <a:latin typeface="+mj-lt"/>
              </a:rPr>
            </a:br>
            <a:endParaRPr lang="ru-RU" sz="2200" dirty="0">
              <a:latin typeface="+mj-lt"/>
            </a:endParaRPr>
          </a:p>
        </p:txBody>
      </p:sp>
      <p:pic>
        <p:nvPicPr>
          <p:cNvPr id="4" name="Picture 2" descr="http://im3-tub-ru.yandex.net/i?id=107961180-6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4179123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7157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Применение  закона отражения  </a:t>
            </a:r>
            <a:endParaRPr lang="ru-RU" sz="4000" dirty="0"/>
          </a:p>
        </p:txBody>
      </p:sp>
      <p:pic>
        <p:nvPicPr>
          <p:cNvPr id="4" name="Picture 12" descr="Рисунок4 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000240"/>
            <a:ext cx="4286280" cy="285752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1928802"/>
            <a:ext cx="35004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 smtClean="0">
                <a:latin typeface="+mj-lt"/>
              </a:rPr>
              <a:t>Изображение в    плоском зеркале симметричное, мнимое</a:t>
            </a:r>
            <a:endParaRPr lang="ru-RU" sz="2200" b="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Применение  закона отражения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928802"/>
            <a:ext cx="407193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+mj-lt"/>
              </a:rPr>
              <a:t>Зеркала заднего вида в автомобилях. Получаемые при этом изображения являются уменьшенными , мнимыми</a:t>
            </a:r>
            <a:r>
              <a:rPr lang="en-US" sz="2200" b="1" dirty="0" smtClean="0">
                <a:latin typeface="+mj-lt"/>
              </a:rPr>
              <a:t> </a:t>
            </a:r>
            <a:r>
              <a:rPr lang="ru-RU" sz="2200" b="1" dirty="0" smtClean="0">
                <a:latin typeface="+mj-lt"/>
              </a:rPr>
              <a:t>(виртуальными).</a:t>
            </a:r>
            <a:endParaRPr lang="ru-RU" sz="2200" b="1" dirty="0">
              <a:latin typeface="+mj-lt"/>
            </a:endParaRPr>
          </a:p>
        </p:txBody>
      </p:sp>
      <p:pic>
        <p:nvPicPr>
          <p:cNvPr id="2052" name="Picture 4" descr="http://im4-tub-ru.yandex.net/i?id=360253613-2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286280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Содержание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571472" y="1397000"/>
          <a:ext cx="7929618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5409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Поле  зрения  водителя при  пользовании внутренним  и  наружными  зеркалами  заднего  вида</a:t>
            </a:r>
            <a:endParaRPr lang="ru-RU" sz="3200" dirty="0"/>
          </a:p>
        </p:txBody>
      </p:sp>
      <p:pic>
        <p:nvPicPr>
          <p:cNvPr id="4" name="Picture 10" descr="http://s52.radikal.ru/i136/0904/50/d8586eefbe3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5786478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7157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Применение  закона отражения 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928802"/>
            <a:ext cx="35004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200" b="1" dirty="0" smtClean="0">
              <a:latin typeface="+mj-lt"/>
            </a:endParaRPr>
          </a:p>
          <a:p>
            <a:pPr>
              <a:spcBef>
                <a:spcPct val="50000"/>
              </a:spcBef>
            </a:pPr>
            <a:endParaRPr lang="ru-RU" sz="22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2000240"/>
            <a:ext cx="40005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200" b="1" dirty="0" smtClean="0">
              <a:latin typeface="+mj-lt"/>
            </a:endParaRPr>
          </a:p>
          <a:p>
            <a:pPr lvl="1"/>
            <a:endParaRPr lang="en-US" sz="2200" b="1" dirty="0" smtClean="0">
              <a:latin typeface="+mj-lt"/>
            </a:endParaRPr>
          </a:p>
          <a:p>
            <a:pPr lvl="1"/>
            <a:endParaRPr lang="ru-RU" sz="2200" b="1" dirty="0" smtClean="0">
              <a:latin typeface="+mj-lt"/>
            </a:endParaRPr>
          </a:p>
        </p:txBody>
      </p:sp>
      <p:pic>
        <p:nvPicPr>
          <p:cNvPr id="1026" name="Picture 2" descr="http://im8-tub-ru.yandex.net/i?id=322966907-3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573" y="1928802"/>
            <a:ext cx="4246989" cy="29289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29190" y="1785926"/>
            <a:ext cx="35719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latin typeface="+mj-lt"/>
              </a:rPr>
              <a:t>1</a:t>
            </a:r>
            <a:r>
              <a:rPr lang="ru-RU" sz="2200" b="1" dirty="0" smtClean="0">
                <a:latin typeface="+mj-lt"/>
              </a:rPr>
              <a:t>. Полезна ли  рыбам  серебристая  окраска?</a:t>
            </a:r>
            <a:endParaRPr lang="en-US" sz="2200" b="1" dirty="0" smtClean="0">
              <a:latin typeface="+mj-lt"/>
            </a:endParaRPr>
          </a:p>
          <a:p>
            <a:pPr marL="0" lvl="1"/>
            <a:endParaRPr lang="ru-RU" sz="2200" b="1" dirty="0" smtClean="0">
              <a:latin typeface="+mj-lt"/>
            </a:endParaRPr>
          </a:p>
          <a:p>
            <a:pPr marL="0" lvl="1"/>
            <a:r>
              <a:rPr lang="ru-RU" sz="2200" b="1" dirty="0" smtClean="0">
                <a:latin typeface="+mj-lt"/>
              </a:rPr>
              <a:t>2. Зимой, когда земля покрыта снегом, лунные ночи бывают светлее, чем летом. Почему?</a:t>
            </a:r>
            <a:endParaRPr lang="en-US" sz="2200" b="1" dirty="0" smtClean="0">
              <a:latin typeface="+mj-lt"/>
            </a:endParaRPr>
          </a:p>
          <a:p>
            <a:pPr marL="0" lvl="1"/>
            <a:endParaRPr lang="ru-RU" sz="2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Применение  закона  преломления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857364"/>
            <a:ext cx="3929058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latin typeface="+mj-lt"/>
              </a:rPr>
              <a:t>Ход  лучей  в стеклянной  пластинке</a:t>
            </a:r>
            <a:endParaRPr lang="ru-RU" sz="2200" b="1" dirty="0">
              <a:latin typeface="+mj-lt"/>
            </a:endParaRPr>
          </a:p>
        </p:txBody>
      </p:sp>
      <p:pic>
        <p:nvPicPr>
          <p:cNvPr id="6" name="Picture 8" descr="http://okna.ua/tmp/art/756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1"/>
            <a:ext cx="4214842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Применение  закона  преломления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600200"/>
            <a:ext cx="3686172" cy="468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latin typeface="+mj-lt"/>
              </a:rPr>
              <a:t>    </a:t>
            </a: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      Ход  лучей  в  треугольной  призме</a:t>
            </a:r>
            <a:endParaRPr lang="ru-RU" sz="2200" b="1" dirty="0">
              <a:latin typeface="+mj-lt"/>
            </a:endParaRPr>
          </a:p>
        </p:txBody>
      </p:sp>
      <p:pic>
        <p:nvPicPr>
          <p:cNvPr id="4" name="Picture 6" descr="http://im2-tub-ru.yandex.net/i?id=71624415-0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357718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Применение  закона  преломления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214422"/>
            <a:ext cx="4357686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      </a:t>
            </a:r>
            <a:r>
              <a:rPr lang="ru-RU" sz="4400" b="1" dirty="0" smtClean="0">
                <a:latin typeface="+mj-lt"/>
              </a:rPr>
              <a:t>Опыт</a:t>
            </a:r>
            <a:r>
              <a:rPr lang="ru-RU" sz="2200" b="1" dirty="0" smtClean="0">
                <a:latin typeface="+mj-lt"/>
              </a:rPr>
              <a:t> </a:t>
            </a:r>
            <a:endParaRPr lang="en-US" sz="2200" b="1" dirty="0" smtClean="0">
              <a:latin typeface="+mj-lt"/>
            </a:endParaRPr>
          </a:p>
          <a:p>
            <a:pPr>
              <a:buNone/>
            </a:pPr>
            <a:r>
              <a:rPr lang="en-US" sz="2200" b="1" dirty="0" smtClean="0">
                <a:latin typeface="+mj-lt"/>
              </a:rPr>
              <a:t>     </a:t>
            </a:r>
            <a:r>
              <a:rPr lang="ru-RU" sz="2200" b="1" dirty="0" smtClean="0">
                <a:latin typeface="+mj-lt"/>
              </a:rPr>
              <a:t>На  дно,  стоящей  перед  учащимися  чашки  положить  монетку так.  чтобы  она  не  была  видна  учащемуся. Попросить  его  не  поворачивая  головы,  налить  в чашку  воды,  то  монетка  «всплывёт». Если  из  чашки  спринцовкой  удалить  воду,  то  дно  с  монеткой  опять  «опустится». </a:t>
            </a:r>
            <a:endParaRPr lang="ru-RU" sz="2200" b="1" dirty="0">
              <a:latin typeface="+mj-lt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39618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1298" y="150828"/>
            <a:ext cx="8715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+mj-lt"/>
              </a:rPr>
              <a:t>Задача. Истинная  глубина  участка  водоёма  равна  2 метра. Какова  кажущая  глубина  для  человека,  смотрящего  на  дно  под  углом   60°к  поверхности  воды. Показатель  преломления  воды  равен  1,33. </a:t>
            </a:r>
            <a:endParaRPr lang="ru-RU" sz="22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Picture 4" descr="C:\Documents and Settings\Admin\Мои документы\Мои рисунки\авр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3905277" cy="27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8694" y="1507974"/>
            <a:ext cx="1928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+mj-lt"/>
              </a:rPr>
              <a:t>Дано: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Н</a:t>
            </a:r>
            <a:r>
              <a:rPr lang="en-US" sz="2000" b="1" baseline="-25000" dirty="0" smtClean="0">
                <a:latin typeface="+mj-lt"/>
              </a:rPr>
              <a:t> </a:t>
            </a:r>
            <a:r>
              <a:rPr lang="ru-RU" sz="2000" b="1" baseline="-25000" dirty="0" smtClean="0">
                <a:latin typeface="+mj-lt"/>
              </a:rPr>
              <a:t>1</a:t>
            </a:r>
            <a:r>
              <a:rPr lang="en-US" sz="2000" b="1" dirty="0" smtClean="0">
                <a:latin typeface="+mj-lt"/>
              </a:rPr>
              <a:t>=2</a:t>
            </a:r>
            <a:endParaRPr lang="ru-RU" sz="2000" b="1" dirty="0" smtClean="0">
              <a:latin typeface="+mj-lt"/>
            </a:endParaRPr>
          </a:p>
          <a:p>
            <a:pPr>
              <a:buNone/>
            </a:pPr>
            <a:r>
              <a:rPr lang="en-US" sz="2000" b="1" dirty="0" smtClean="0">
                <a:latin typeface="+mj-lt"/>
              </a:rPr>
              <a:t>n =1,33</a:t>
            </a:r>
            <a:endParaRPr lang="ru-RU" sz="2000" b="1" dirty="0" smtClean="0">
              <a:latin typeface="+mj-lt"/>
            </a:endParaRPr>
          </a:p>
          <a:p>
            <a:pPr>
              <a:buNone/>
            </a:pPr>
            <a:r>
              <a:rPr lang="el-GR" sz="2000" b="1" dirty="0" smtClean="0">
                <a:latin typeface="+mj-lt"/>
              </a:rPr>
              <a:t>α</a:t>
            </a:r>
            <a:r>
              <a:rPr lang="ru-RU" sz="2000" b="1" dirty="0" smtClean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= 30°</a:t>
            </a:r>
            <a:endParaRPr lang="ru-RU" sz="2000" b="1" dirty="0" smtClean="0">
              <a:latin typeface="+mj-lt"/>
            </a:endParaRP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--------------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Н</a:t>
            </a:r>
            <a:r>
              <a:rPr lang="en-US" sz="2000" b="1" baseline="-25000" dirty="0" smtClean="0">
                <a:latin typeface="+mj-lt"/>
              </a:rPr>
              <a:t>2</a:t>
            </a:r>
            <a:r>
              <a:rPr lang="en-US" sz="2000" b="1" dirty="0" smtClean="0">
                <a:latin typeface="+mj-lt"/>
              </a:rPr>
              <a:t> =?</a:t>
            </a:r>
            <a:endParaRPr lang="ru-RU" sz="2000" b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3357562"/>
            <a:ext cx="5357850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360" indent="-457200">
              <a:lnSpc>
                <a:spcPct val="150000"/>
              </a:lnSpc>
              <a:buNone/>
            </a:pPr>
            <a:r>
              <a:rPr lang="ru-RU" sz="2000" b="1" dirty="0" smtClean="0">
                <a:latin typeface="+mj-lt"/>
              </a:rPr>
              <a:t>Решение</a:t>
            </a:r>
          </a:p>
          <a:p>
            <a:pPr marL="594360" indent="-457200">
              <a:lnSpc>
                <a:spcPct val="150000"/>
              </a:lnSpc>
              <a:buNone/>
            </a:pPr>
            <a:r>
              <a:rPr lang="en-US" sz="2000" b="1" dirty="0" smtClean="0">
                <a:latin typeface="+mj-lt"/>
              </a:rPr>
              <a:t>sin </a:t>
            </a:r>
            <a:r>
              <a:rPr lang="el-GR" sz="2000" b="1" dirty="0" smtClean="0">
                <a:latin typeface="+mj-lt"/>
              </a:rPr>
              <a:t>α</a:t>
            </a:r>
            <a:r>
              <a:rPr lang="en-US" sz="2000" b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:</a:t>
            </a:r>
            <a:r>
              <a:rPr lang="en-US" sz="2000" b="1" dirty="0" smtClean="0">
                <a:latin typeface="+mj-lt"/>
              </a:rPr>
              <a:t> sin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 err="1" smtClean="0">
                <a:latin typeface="+mj-lt"/>
              </a:rPr>
              <a:t>β</a:t>
            </a:r>
            <a:r>
              <a:rPr lang="ru-RU" sz="2000" b="1" dirty="0" smtClean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= n </a:t>
            </a:r>
            <a:endParaRPr lang="ru-RU" sz="2000" b="1" dirty="0" smtClean="0">
              <a:latin typeface="+mj-lt"/>
            </a:endParaRPr>
          </a:p>
          <a:p>
            <a:pPr marL="594360" indent="-457200">
              <a:lnSpc>
                <a:spcPct val="150000"/>
              </a:lnSpc>
              <a:buNone/>
            </a:pPr>
            <a:r>
              <a:rPr lang="en-US" sz="2000" b="1" dirty="0" smtClean="0">
                <a:latin typeface="+mj-lt"/>
              </a:rPr>
              <a:t>sin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 err="1" smtClean="0">
                <a:latin typeface="+mj-lt"/>
              </a:rPr>
              <a:t>β</a:t>
            </a:r>
            <a:r>
              <a:rPr lang="en-US" sz="2000" b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= sin </a:t>
            </a:r>
            <a:r>
              <a:rPr lang="el-GR" sz="2000" b="1" dirty="0" smtClean="0">
                <a:latin typeface="+mj-lt"/>
              </a:rPr>
              <a:t>α</a:t>
            </a:r>
            <a:r>
              <a:rPr lang="en-US" sz="2000" b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:</a:t>
            </a:r>
            <a:r>
              <a:rPr lang="en-US" sz="2000" b="1" dirty="0" smtClean="0">
                <a:latin typeface="+mj-lt"/>
              </a:rPr>
              <a:t> n  = sin 30° </a:t>
            </a:r>
            <a:r>
              <a:rPr lang="ru-RU" sz="2000" b="1" dirty="0" smtClean="0">
                <a:latin typeface="+mj-lt"/>
              </a:rPr>
              <a:t>:</a:t>
            </a:r>
            <a:r>
              <a:rPr lang="en-US" sz="2000" b="1" dirty="0" smtClean="0">
                <a:latin typeface="+mj-lt"/>
              </a:rPr>
              <a:t> 1,33  =  0,38       </a:t>
            </a:r>
          </a:p>
          <a:p>
            <a:pPr marL="594360" indent="-457200">
              <a:lnSpc>
                <a:spcPct val="150000"/>
              </a:lnSpc>
              <a:buNone/>
            </a:pPr>
            <a:r>
              <a:rPr lang="ru-RU" sz="2000" b="1" dirty="0" err="1" smtClean="0">
                <a:latin typeface="+mj-lt"/>
              </a:rPr>
              <a:t>β</a:t>
            </a:r>
            <a:r>
              <a:rPr lang="en-US" sz="2000" b="1" dirty="0" smtClean="0">
                <a:latin typeface="+mj-lt"/>
              </a:rPr>
              <a:t>  = 23°   </a:t>
            </a:r>
            <a:endParaRPr lang="ru-RU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АВ</a:t>
            </a:r>
            <a:r>
              <a:rPr lang="en-US" sz="2000" b="1" dirty="0" smtClean="0">
                <a:latin typeface="+mj-lt"/>
              </a:rPr>
              <a:t>= </a:t>
            </a:r>
            <a:r>
              <a:rPr lang="ru-RU" sz="2000" b="1" dirty="0" smtClean="0">
                <a:latin typeface="+mj-lt"/>
              </a:rPr>
              <a:t>Н</a:t>
            </a:r>
            <a:r>
              <a:rPr lang="en-US" sz="2000" b="1" baseline="-25000" dirty="0" smtClean="0">
                <a:latin typeface="+mj-lt"/>
              </a:rPr>
              <a:t>1</a:t>
            </a:r>
            <a:r>
              <a:rPr lang="en-US" sz="2000" b="1" dirty="0" smtClean="0">
                <a:latin typeface="+mj-lt"/>
              </a:rPr>
              <a:t>tg = 2· 0,42 = 0,84 м  </a:t>
            </a:r>
            <a:endParaRPr lang="ru-RU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Н</a:t>
            </a:r>
            <a:r>
              <a:rPr lang="en-US" sz="2000" b="1" baseline="-25000" dirty="0" smtClean="0">
                <a:latin typeface="+mj-lt"/>
              </a:rPr>
              <a:t>2</a:t>
            </a:r>
            <a:r>
              <a:rPr lang="en-US" sz="2000" b="1" dirty="0" smtClean="0">
                <a:latin typeface="+mj-lt"/>
              </a:rPr>
              <a:t> = </a:t>
            </a:r>
            <a:r>
              <a:rPr lang="ru-RU" sz="2000" b="1" dirty="0" smtClean="0">
                <a:latin typeface="+mj-lt"/>
              </a:rPr>
              <a:t>АВ</a:t>
            </a:r>
            <a:r>
              <a:rPr lang="en-US" sz="2000" b="1" dirty="0" smtClean="0">
                <a:latin typeface="+mj-lt"/>
              </a:rPr>
              <a:t>· tg60° = 0,84·1,7 = 1,4 </a:t>
            </a:r>
            <a:r>
              <a:rPr lang="ru-RU" sz="2000" b="1" dirty="0" smtClean="0">
                <a:latin typeface="+mj-lt"/>
              </a:rPr>
              <a:t>м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+mj-lt"/>
              </a:rPr>
              <a:t>                          </a:t>
            </a:r>
            <a:r>
              <a:rPr lang="ru-RU" sz="2000" b="1" dirty="0" smtClean="0">
                <a:latin typeface="+mj-lt"/>
              </a:rPr>
              <a:t>Ответ: Н</a:t>
            </a:r>
            <a:r>
              <a:rPr lang="ru-RU" sz="2000" b="1" baseline="-25000" dirty="0" smtClean="0">
                <a:latin typeface="+mj-lt"/>
              </a:rPr>
              <a:t>2</a:t>
            </a:r>
            <a:r>
              <a:rPr lang="ru-RU" sz="2000" b="1" dirty="0" smtClean="0">
                <a:latin typeface="+mj-lt"/>
              </a:rPr>
              <a:t> = 1,4 м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274786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Применение  закона  преломления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1928802"/>
            <a:ext cx="40005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Вывод</a:t>
            </a:r>
            <a:endParaRPr lang="en-US" sz="4000" b="1" dirty="0" smtClean="0">
              <a:latin typeface="+mj-lt"/>
            </a:endParaRPr>
          </a:p>
          <a:p>
            <a:r>
              <a:rPr lang="ru-RU" sz="2200" b="1" dirty="0" smtClean="0">
                <a:latin typeface="+mj-lt"/>
              </a:rPr>
              <a:t> Преломление словно  поднимает  все  погруженные  в  воду  предметы выше  истинного  их  положения. Дно  пруда,  речки , водоема  представляется  глазу  приподнятым  почти  на  третью  часть глубины.</a:t>
            </a:r>
            <a:endParaRPr lang="ru-RU" sz="2200" b="1" dirty="0">
              <a:latin typeface="+mj-lt"/>
            </a:endParaRPr>
          </a:p>
        </p:txBody>
      </p:sp>
      <p:pic>
        <p:nvPicPr>
          <p:cNvPr id="3074" name="Picture 2" descr="http://im0-tub-ru.yandex.net/i?id=384580475-1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4286280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 для  повторения</a:t>
            </a:r>
            <a:endParaRPr lang="ru-RU" dirty="0"/>
          </a:p>
        </p:txBody>
      </p:sp>
      <p:pic>
        <p:nvPicPr>
          <p:cNvPr id="4" name="Picture 4" descr="http://im5-tub-ru.yandex.net/i?id=59237956-55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357718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066" y="2000240"/>
            <a:ext cx="37862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dirty="0" smtClean="0">
                <a:latin typeface="+mj-lt"/>
              </a:rPr>
              <a:t>1. Почему мы видим лучи Солнца? </a:t>
            </a:r>
          </a:p>
          <a:p>
            <a:pPr>
              <a:buNone/>
            </a:pPr>
            <a:endParaRPr lang="ru-RU" sz="2200" b="1" dirty="0" smtClean="0">
              <a:latin typeface="+mj-lt"/>
            </a:endParaRP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2. Почему космическое пространство темное? </a:t>
            </a:r>
          </a:p>
          <a:p>
            <a:pPr>
              <a:buNone/>
            </a:pPr>
            <a:endParaRPr lang="ru-RU" sz="2200" b="1" dirty="0" smtClean="0">
              <a:latin typeface="+mj-lt"/>
            </a:endParaRP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3. Луна сама не излучает свет. Так почему мы ее видим?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417638"/>
          </a:xfrm>
        </p:spPr>
        <p:txBody>
          <a:bodyPr/>
          <a:lstStyle/>
          <a:p>
            <a:r>
              <a:rPr lang="ru-RU" dirty="0" smtClean="0"/>
              <a:t>Проверь 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714488"/>
            <a:ext cx="4257676" cy="4594872"/>
          </a:xfrm>
        </p:spPr>
        <p:txBody>
          <a:bodyPr>
            <a:normAutofit/>
          </a:bodyPr>
          <a:lstStyle/>
          <a:p>
            <a:pPr marL="651510" indent="-514350">
              <a:buNone/>
            </a:pPr>
            <a:r>
              <a:rPr lang="en-US" sz="2200" b="1" dirty="0" smtClean="0">
                <a:latin typeface="+mj-lt"/>
              </a:rPr>
              <a:t>     </a:t>
            </a:r>
            <a:r>
              <a:rPr lang="ru-RU" sz="2200" b="1" dirty="0" smtClean="0">
                <a:latin typeface="+mj-lt"/>
              </a:rPr>
              <a:t>1.Свет отражается от частичек пыли, капелек воды, находящихся в воздухе.</a:t>
            </a:r>
          </a:p>
          <a:p>
            <a:pPr marL="651510" indent="-514350">
              <a:buNone/>
            </a:pPr>
            <a:endParaRPr lang="ru-RU" sz="2200" b="1" dirty="0" smtClean="0">
              <a:latin typeface="+mj-lt"/>
            </a:endParaRPr>
          </a:p>
          <a:p>
            <a:pPr marL="651510" indent="-514350">
              <a:buNone/>
            </a:pPr>
            <a:r>
              <a:rPr lang="en-US" sz="2200" b="1" dirty="0" smtClean="0">
                <a:latin typeface="+mj-lt"/>
              </a:rPr>
              <a:t>     </a:t>
            </a:r>
            <a:r>
              <a:rPr lang="ru-RU" sz="2200" b="1" dirty="0" smtClean="0">
                <a:latin typeface="+mj-lt"/>
              </a:rPr>
              <a:t>2. Там нет ничего: ни пыли, ни капелек воды, которые отражали бы свет.</a:t>
            </a:r>
          </a:p>
          <a:p>
            <a:pPr marL="651510" indent="-514350">
              <a:buNone/>
            </a:pPr>
            <a:endParaRPr lang="ru-RU" sz="2200" b="1" dirty="0" smtClean="0">
              <a:latin typeface="+mj-lt"/>
            </a:endParaRPr>
          </a:p>
          <a:p>
            <a:pPr marL="651510" indent="-514350">
              <a:buNone/>
            </a:pPr>
            <a:r>
              <a:rPr lang="en-US" sz="2200" b="1" dirty="0" smtClean="0">
                <a:latin typeface="+mj-lt"/>
              </a:rPr>
              <a:t>      </a:t>
            </a:r>
            <a:r>
              <a:rPr lang="ru-RU" sz="2200" b="1" dirty="0" smtClean="0">
                <a:latin typeface="+mj-lt"/>
              </a:rPr>
              <a:t>3. Она отражает солнечный свет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28680" name="Picture 8" descr="http://im3-tub-ru.yandex.net/i?id=123256856-3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286280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1203348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Полное  внутреннее  отражение</a:t>
            </a:r>
            <a:endParaRPr lang="ru-RU" sz="4000" dirty="0"/>
          </a:p>
        </p:txBody>
      </p:sp>
      <p:pic>
        <p:nvPicPr>
          <p:cNvPr id="4" name="Picture 2" descr="C:\Documents and Settings\Admin\Мои документы\Мама  Новая папка\2012-2013 уч.годНовая папка (3)\Модернизация  системы  образования М.О.Новая папка\pic_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214842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2000240"/>
            <a:ext cx="41434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+mj-lt"/>
              </a:rPr>
              <a:t>Полное  внутренне  отражение  происходит  в  том  случае,  когда  свет  падает  на  границу  между  оптически  более  плотной  средой  и  менее  плотной  средой.</a:t>
            </a:r>
            <a:endParaRPr lang="ru-RU" sz="2200" b="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6314" y="2000240"/>
            <a:ext cx="4357686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+mj-lt"/>
              </a:rPr>
              <a:t>Чудный дар природы вечной,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Дар бесценный и святой,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 В нем источник бесконечный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Наслажденье красотой: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Небо, солнце, звезд сиянье,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Море в блеске голубом –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Всю картину мирозданья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Мы лишь в свете познаем.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                                И.А.Бунин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200" b="1" dirty="0">
              <a:latin typeface="+mj-lt"/>
            </a:endParaRPr>
          </a:p>
        </p:txBody>
      </p:sp>
      <p:pic>
        <p:nvPicPr>
          <p:cNvPr id="56322" name="Picture 2" descr="http://im5-tub-ru.yandex.net/i?id=356865671-2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286281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358346" cy="1274786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Применение  внутреннего отражения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428736"/>
            <a:ext cx="4000496" cy="488062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+mj-lt"/>
              </a:rPr>
              <a:t>                                                         </a:t>
            </a:r>
            <a:r>
              <a:rPr lang="ru-RU" b="1" dirty="0" smtClean="0">
                <a:latin typeface="+mj-lt"/>
              </a:rPr>
              <a:t>а) поворотные  линзы</a:t>
            </a:r>
            <a:br>
              <a:rPr lang="ru-RU" b="1" dirty="0" smtClean="0">
                <a:latin typeface="+mj-lt"/>
              </a:rPr>
            </a:br>
            <a:r>
              <a:rPr lang="ru-RU" dirty="0" smtClean="0">
                <a:latin typeface="+mj-lt"/>
              </a:rPr>
              <a:t>                                              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                                                б)     оборотные  линзы</a:t>
            </a:r>
            <a:endParaRPr lang="ru-RU" b="1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1"/>
            <a:ext cx="4316876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14446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Применение  внутреннего  отражения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857364"/>
            <a:ext cx="3857652" cy="46434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200" b="1" dirty="0" smtClean="0">
                <a:latin typeface="+mj-lt"/>
              </a:rPr>
              <a:t>Перископ является обязательным прибором любой подводной лодки.</a:t>
            </a:r>
            <a:endParaRPr lang="ru-RU" sz="2200" b="1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000240"/>
            <a:ext cx="428627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286389"/>
            <a:ext cx="235742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143008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Применение  внутреннего       отражения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928802"/>
            <a:ext cx="4286248" cy="26523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200" b="1" dirty="0" smtClean="0">
                <a:latin typeface="+mj-lt"/>
              </a:rPr>
              <a:t>Устройство перископа:</a:t>
            </a:r>
          </a:p>
          <a:p>
            <a:pPr marL="651510" indent="-514350">
              <a:buAutoNum type="arabicParenR"/>
            </a:pPr>
            <a:r>
              <a:rPr lang="ru-RU" sz="2200" b="1" dirty="0" smtClean="0">
                <a:latin typeface="+mj-lt"/>
              </a:rPr>
              <a:t>Два плоских  зеркала;</a:t>
            </a:r>
          </a:p>
          <a:p>
            <a:pPr marL="651510" indent="-514350">
              <a:buAutoNum type="arabicParenR"/>
            </a:pPr>
            <a:r>
              <a:rPr lang="ru-RU" sz="2200" b="1" dirty="0" smtClean="0">
                <a:latin typeface="+mj-lt"/>
              </a:rPr>
              <a:t>Две угловые  поворотные  призмы</a:t>
            </a:r>
          </a:p>
          <a:p>
            <a:pPr marL="651510" indent="-514350">
              <a:buAutoNum type="arabicParenR"/>
            </a:pP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000241"/>
            <a:ext cx="4286280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5572140"/>
            <a:ext cx="9358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+mj-lt"/>
              </a:rPr>
              <a:t>Вопрос. Почему  оборотные  и  поворотные  призмы  лучше  применять, чем  зеркала?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417638"/>
          </a:xfrm>
        </p:spPr>
        <p:txBody>
          <a:bodyPr>
            <a:normAutofit/>
          </a:bodyPr>
          <a:lstStyle/>
          <a:p>
            <a:r>
              <a:rPr lang="ru-RU" dirty="0" smtClean="0"/>
              <a:t>Применение  внутреннего       отражения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928802"/>
            <a:ext cx="3929090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latin typeface="+mj-lt"/>
              </a:rPr>
              <a:t>      Ход лучей  в  призменном  бинокле</a:t>
            </a:r>
            <a:endParaRPr lang="ru-RU" sz="22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1"/>
            <a:ext cx="42148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9" y="5286388"/>
            <a:ext cx="235742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417638"/>
          </a:xfrm>
        </p:spPr>
        <p:txBody>
          <a:bodyPr>
            <a:normAutofit/>
          </a:bodyPr>
          <a:lstStyle/>
          <a:p>
            <a:r>
              <a:rPr lang="ru-RU" dirty="0" smtClean="0"/>
              <a:t>Применение  внутреннего       отражения</a:t>
            </a:r>
            <a:endParaRPr lang="ru-RU" dirty="0"/>
          </a:p>
        </p:txBody>
      </p:sp>
      <p:pic>
        <p:nvPicPr>
          <p:cNvPr id="6" name="Picture 2" descr="http://im8-tub-ru.yandex.net/i?id=141631355-1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3"/>
            <a:ext cx="4214842" cy="2857520"/>
          </a:xfrm>
          <a:prstGeom prst="rect">
            <a:avLst/>
          </a:prstGeom>
          <a:noFill/>
        </p:spPr>
      </p:pic>
      <p:pic>
        <p:nvPicPr>
          <p:cNvPr id="7" name="Picture 4" descr="tryor_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286388"/>
            <a:ext cx="2428860" cy="15716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6314" y="1857364"/>
            <a:ext cx="43576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+mj-lt"/>
              </a:rPr>
              <a:t>На  транспорте  применяется  угловой  отражатель – </a:t>
            </a:r>
            <a:r>
              <a:rPr lang="ru-RU" sz="2200" b="1" dirty="0" err="1" smtClean="0">
                <a:latin typeface="+mj-lt"/>
              </a:rPr>
              <a:t>катафот</a:t>
            </a:r>
            <a:r>
              <a:rPr lang="ru-RU" sz="2200" b="1" dirty="0" smtClean="0">
                <a:latin typeface="+mj-lt"/>
              </a:rPr>
              <a:t>,  его  укрепляют  сзади – красный, впереди – белый,  на  спицах  колес  велосипеда – оранжевы</a:t>
            </a:r>
            <a:r>
              <a:rPr lang="ru-RU" b="1" dirty="0" smtClean="0">
                <a:latin typeface="+mj-lt"/>
              </a:rPr>
              <a:t>й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417638"/>
          </a:xfrm>
        </p:spPr>
        <p:txBody>
          <a:bodyPr/>
          <a:lstStyle/>
          <a:p>
            <a:r>
              <a:rPr lang="ru-RU" dirty="0" err="1" smtClean="0"/>
              <a:t>Катафот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5857916" cy="439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 для  повторения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285860"/>
            <a:ext cx="4143372" cy="5572140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>
                <a:latin typeface="+mj-lt"/>
              </a:rPr>
              <a:t>1.Почему  оборотные  и  поворотные  призмы  лучше  применять, чем  зеркала?</a:t>
            </a:r>
          </a:p>
          <a:p>
            <a:pPr>
              <a:buNone/>
            </a:pPr>
            <a:endParaRPr lang="ru-RU" sz="2200" b="1" dirty="0" smtClean="0">
              <a:latin typeface="+mj-lt"/>
            </a:endParaRP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2. Где  применяется  перископ?</a:t>
            </a:r>
          </a:p>
          <a:p>
            <a:pPr>
              <a:buNone/>
            </a:pPr>
            <a:endParaRPr lang="ru-RU" sz="2200" b="1" dirty="0" smtClean="0">
              <a:latin typeface="+mj-lt"/>
            </a:endParaRP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3. Почему  блестят  капельки  росы?</a:t>
            </a:r>
          </a:p>
          <a:p>
            <a:pPr>
              <a:buNone/>
            </a:pPr>
            <a:endParaRPr lang="ru-RU" sz="2200" b="1" dirty="0" smtClean="0">
              <a:latin typeface="+mj-lt"/>
            </a:endParaRP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4. Почему  блестят  пузырьки  воздуха  в  воде?</a:t>
            </a:r>
          </a:p>
          <a:p>
            <a:endParaRPr lang="ru-RU" dirty="0"/>
          </a:p>
        </p:txBody>
      </p:sp>
      <p:pic>
        <p:nvPicPr>
          <p:cNvPr id="21508" name="Picture 4" descr="http://im8-tub-ru.yandex.net/i?id=28486047-2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239235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Волоконная  оптика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071546"/>
            <a:ext cx="4286248" cy="52378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/>
              <a:t>   </a:t>
            </a:r>
          </a:p>
          <a:p>
            <a:pPr>
              <a:buNone/>
            </a:pPr>
            <a:r>
              <a:rPr lang="ru-RU" sz="2200" b="1" dirty="0" smtClean="0"/>
              <a:t>      </a:t>
            </a:r>
            <a:r>
              <a:rPr lang="ru-RU" sz="2200" b="1" dirty="0" smtClean="0">
                <a:latin typeface="+mj-lt"/>
              </a:rPr>
              <a:t>На  полном  внутреннем  отражении  света  основана  волоконная  оптика. Волокна  бывают  стеклянные  и пластиковые. Диаметр  их  очень  маленький-  несколько  микрометров.  Пучок этих   тонких  волокон  называется  </a:t>
            </a:r>
            <a:r>
              <a:rPr lang="ru-RU" sz="2200" b="1" dirty="0" err="1" smtClean="0">
                <a:latin typeface="+mj-lt"/>
              </a:rPr>
              <a:t>световодом</a:t>
            </a:r>
            <a:r>
              <a:rPr lang="ru-RU" sz="2200" b="1" dirty="0" smtClean="0">
                <a:latin typeface="+mj-lt"/>
              </a:rPr>
              <a:t>.  </a:t>
            </a:r>
            <a:endParaRPr lang="ru-RU" sz="2200" b="1" dirty="0">
              <a:latin typeface="+mj-lt"/>
            </a:endParaRPr>
          </a:p>
        </p:txBody>
      </p:sp>
      <p:pic>
        <p:nvPicPr>
          <p:cNvPr id="5" name="Picture 4" descr="3-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5719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Волоконная  оптика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857364"/>
            <a:ext cx="4500562" cy="5000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+mj-lt"/>
              </a:rPr>
              <a:t>    </a:t>
            </a:r>
            <a:r>
              <a:rPr lang="ru-RU" sz="2200" b="1" dirty="0" smtClean="0">
                <a:latin typeface="+mj-lt"/>
              </a:rPr>
              <a:t>Свет  передвигается  по  </a:t>
            </a:r>
            <a:r>
              <a:rPr lang="ru-RU" sz="2200" b="1" dirty="0" err="1" smtClean="0">
                <a:latin typeface="+mj-lt"/>
              </a:rPr>
              <a:t>световоду</a:t>
            </a:r>
            <a:r>
              <a:rPr lang="ru-RU" sz="2200" b="1" dirty="0" smtClean="0">
                <a:latin typeface="+mj-lt"/>
              </a:rPr>
              <a:t>   почти  без  потерь,  даже  если  предать  ему  сложную  форму. В  нем происходит  полное  отражение  света  от  внутренней  поверхности  стеклянного  или  прозрачного  пластикового  волокна.</a:t>
            </a:r>
          </a:p>
          <a:p>
            <a:pPr>
              <a:buNone/>
            </a:pPr>
            <a:endParaRPr lang="ru-RU" sz="32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Волоконная  оптика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785926"/>
            <a:ext cx="4143404" cy="507207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2200" b="1" dirty="0" err="1" smtClean="0">
                <a:latin typeface="+mj-lt"/>
              </a:rPr>
              <a:t>Световоды</a:t>
            </a:r>
            <a:r>
              <a:rPr lang="ru-RU" sz="2200" b="1" dirty="0" smtClean="0">
                <a:latin typeface="+mj-lt"/>
              </a:rPr>
              <a:t>  находят  применение  для  передачи  сигналов  в  телефонной  и  других  видах  связи.</a:t>
            </a:r>
            <a:endParaRPr lang="ru-RU" sz="2200" b="1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928802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Геометрическая</a:t>
            </a:r>
            <a:r>
              <a:rPr lang="en-US" dirty="0" smtClean="0"/>
              <a:t> </a:t>
            </a:r>
            <a:r>
              <a:rPr lang="ru-RU" dirty="0" smtClean="0"/>
              <a:t>оптика</a:t>
            </a:r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71604" y="18573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Волоконная  оптика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928802"/>
            <a:ext cx="421481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200" b="1" dirty="0" err="1" smtClean="0">
                <a:latin typeface="+mj-lt"/>
              </a:rPr>
              <a:t>Световоды</a:t>
            </a:r>
            <a:r>
              <a:rPr lang="ru-RU" sz="2200" b="1" dirty="0" smtClean="0">
                <a:latin typeface="+mj-lt"/>
              </a:rPr>
              <a:t>  применяются  в  медицине – передача  четкого  изображения.  Вводя  через  пищевод  «эндоскоп» врач  получает  возможность  обследовать  стенки  желудка.</a:t>
            </a:r>
            <a:endParaRPr lang="ru-RU" sz="2200" b="1" dirty="0">
              <a:latin typeface="+mj-lt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Волоконная  оптика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785926"/>
            <a:ext cx="4429124" cy="50720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200" b="1" dirty="0" err="1" smtClean="0">
                <a:latin typeface="+mj-lt"/>
              </a:rPr>
              <a:t>Световады</a:t>
            </a:r>
            <a:r>
              <a:rPr lang="ru-RU" sz="2200" b="1" dirty="0" smtClean="0">
                <a:latin typeface="+mj-lt"/>
              </a:rPr>
              <a:t> используется </a:t>
            </a:r>
            <a:endParaRPr lang="en-US" sz="2200" b="1" dirty="0" smtClean="0">
              <a:latin typeface="+mj-lt"/>
            </a:endParaRP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 в  декоративных  светильниках.</a:t>
            </a:r>
          </a:p>
          <a:p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Волоконная  оптика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785926"/>
            <a:ext cx="4500562" cy="5072074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>
                <a:latin typeface="+mj-lt"/>
              </a:rPr>
              <a:t>     Оптоволокно и светодиоды просты в монтаже. Такие светильники, как правило, гибкие и потому идеально подходят для подсветки водоемов сложной формы.</a:t>
            </a:r>
          </a:p>
          <a:p>
            <a:endParaRPr lang="ru-RU" b="1" dirty="0"/>
          </a:p>
        </p:txBody>
      </p:sp>
      <p:pic>
        <p:nvPicPr>
          <p:cNvPr id="5" name="Picture 2" descr="http://www.zaborostroitel.ru/wp-content/uploads/podsvetka-fonta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000240"/>
            <a:ext cx="4286279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01038" cy="1143008"/>
          </a:xfrm>
        </p:spPr>
        <p:txBody>
          <a:bodyPr/>
          <a:lstStyle/>
          <a:p>
            <a:r>
              <a:rPr lang="ru-RU" dirty="0" smtClean="0"/>
              <a:t>Миражи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857364"/>
            <a:ext cx="4500594" cy="5000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2200" b="1" dirty="0" smtClean="0">
                <a:latin typeface="+mj-lt"/>
              </a:rPr>
              <a:t>Оптическое явление в ясной, спокойной атмосфере при различной </a:t>
            </a:r>
            <a:r>
              <a:rPr lang="ru-RU" sz="2200" b="1" dirty="0" err="1" smtClean="0">
                <a:latin typeface="+mj-lt"/>
              </a:rPr>
              <a:t>нагретости</a:t>
            </a:r>
            <a:r>
              <a:rPr lang="ru-RU" sz="2200" b="1" dirty="0" smtClean="0">
                <a:latin typeface="+mj-lt"/>
              </a:rPr>
              <a:t> отдельных ее слоев, состоящее в том, что невидимые, находящиеся за горизонтом предметы отражаются в преломленной форме в воздухе.</a:t>
            </a:r>
            <a:endParaRPr lang="ru-RU" sz="2200" b="1" dirty="0">
              <a:latin typeface="+mj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Миражи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928802"/>
            <a:ext cx="3614734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latin typeface="+mj-lt"/>
              </a:rPr>
              <a:t>Мираж  в  пустыне</a:t>
            </a:r>
            <a:endParaRPr lang="ru-RU" sz="2200" b="1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1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Миражи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928802"/>
            <a:ext cx="4286280" cy="492919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200" b="1" dirty="0" smtClean="0">
                <a:latin typeface="+mj-lt"/>
              </a:rPr>
              <a:t> На  поверхности  моря  в  жаркие  дни  моряки  видят  корабли,  повисшие  в  воздухе,  и  даже  предметы  далеко  за  горизонтом.</a:t>
            </a:r>
            <a:endParaRPr lang="ru-RU" sz="2200" dirty="0" smtClean="0">
              <a:latin typeface="+mj-lt"/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3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Миражи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857364"/>
            <a:ext cx="4214842" cy="4643470"/>
          </a:xfrm>
        </p:spPr>
        <p:txBody>
          <a:bodyPr/>
          <a:lstStyle/>
          <a:p>
            <a:pPr>
              <a:buNone/>
            </a:pPr>
            <a:r>
              <a:rPr lang="ru-RU" sz="2200" dirty="0" smtClean="0"/>
              <a:t>       </a:t>
            </a:r>
            <a:r>
              <a:rPr lang="ru-RU" sz="2200" b="1" dirty="0" smtClean="0">
                <a:latin typeface="+mj-lt"/>
              </a:rPr>
              <a:t>Мираж  многолик.  Он  может  быть  простым,  сложным,  верхним, нижним, боковым.</a:t>
            </a: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      а) нижний мираж;</a:t>
            </a: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      б) верхний мираж.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ама  Новая папка\2012-2013 уч.годНовая папка (3)\Урок Применение  законов  отражениея  и  преломленияНовая папка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286280" cy="4214842"/>
          </a:xfrm>
          <a:prstGeom prst="rect">
            <a:avLst/>
          </a:prstGeom>
          <a:noFill/>
        </p:spPr>
      </p:pic>
      <p:pic>
        <p:nvPicPr>
          <p:cNvPr id="5" name="Picture 2" descr="http://saratov-style.net/forums/uploads/post-2165-128302385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214951"/>
            <a:ext cx="2357422" cy="16430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Тест</a:t>
            </a:r>
            <a:endParaRPr lang="ru-RU" sz="60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00100" y="928670"/>
          <a:ext cx="71438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00100" y="928670"/>
          <a:ext cx="71438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Закон  прямолинейного  распространения  света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14876" y="1928802"/>
            <a:ext cx="4429124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latin typeface="+mj-lt"/>
              </a:rPr>
              <a:t>В однородной среде </a:t>
            </a: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 свет распространяется  прямолинейно.</a:t>
            </a: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 Или в однородной  </a:t>
            </a: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среде световые лучи  </a:t>
            </a: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представляют собой </a:t>
            </a: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прямые.</a:t>
            </a:r>
            <a:endParaRPr lang="ru-RU" sz="2200" dirty="0">
              <a:latin typeface="+mj-lt"/>
            </a:endParaRPr>
          </a:p>
        </p:txBody>
      </p:sp>
      <p:pic>
        <p:nvPicPr>
          <p:cNvPr id="5" name="Picture 2" descr="C:\Documents and Settings\Admin\Мои документы\Мама  Новая папка\2012-2013 уч.годНовая папка (3)\Урок Применение  законов  отражениея  и  преломленияНовая папка\10.10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214842" cy="2857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28638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В пасмурные дни сквозь разрывы туч пробиваются пучки солнечного света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00100" y="928670"/>
          <a:ext cx="71438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00100" y="928670"/>
          <a:ext cx="71438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00100" y="928670"/>
          <a:ext cx="71438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00100" y="928670"/>
          <a:ext cx="71438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Правильные  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00034" y="928670"/>
            <a:ext cx="7500982" cy="52149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51510" indent="-51435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1. б) 60</a:t>
            </a:r>
            <a:r>
              <a:rPr lang="en-US" sz="2400" b="1" dirty="0" smtClean="0">
                <a:solidFill>
                  <a:schemeClr val="bg1"/>
                </a:solidFill>
              </a:rPr>
              <a:t>°</a:t>
            </a:r>
            <a:r>
              <a:rPr lang="ru-RU" sz="2400" b="1" dirty="0" smtClean="0">
                <a:solidFill>
                  <a:schemeClr val="bg1"/>
                </a:solidFill>
              </a:rPr>
              <a:t>;</a:t>
            </a:r>
          </a:p>
          <a:p>
            <a:pPr marL="651510" indent="-51435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2. в) имеет  самый  малый  показатель  преломления;</a:t>
            </a:r>
          </a:p>
          <a:p>
            <a:pPr marL="651510" indent="-51435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3. в) имеет  наименьшее  рассеивание  света;   </a:t>
            </a:r>
          </a:p>
          <a:p>
            <a:pPr marL="651510" indent="-51435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4. б)большим  показателем  преломления;</a:t>
            </a:r>
          </a:p>
          <a:p>
            <a:pPr marL="651510" indent="-51435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5. а) увеличится  на 30</a:t>
            </a:r>
            <a:r>
              <a:rPr lang="en-US" sz="2400" b="1" dirty="0" smtClean="0">
                <a:solidFill>
                  <a:schemeClr val="bg1"/>
                </a:solidFill>
              </a:rPr>
              <a:t>°</a:t>
            </a:r>
            <a:r>
              <a:rPr lang="ru-RU" sz="2400" b="1" dirty="0" smtClean="0">
                <a:solidFill>
                  <a:schemeClr val="bg1"/>
                </a:solidFill>
              </a:rPr>
              <a:t>; </a:t>
            </a:r>
          </a:p>
          <a:p>
            <a:pPr marL="651510" lvl="0" indent="-51435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6. б)  125000 км/с;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УКОКА</a:t>
            </a:r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000628" y="1714488"/>
            <a:ext cx="3857652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2.Самая  интересная  информация  на  уроке.</a:t>
            </a: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214282" y="1714488"/>
            <a:ext cx="3786214" cy="164307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1.Сколько  правильных ответов  вы получили?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285720" y="4000504"/>
            <a:ext cx="3786214" cy="164307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3. Узнали ли  вы  что-то  новое?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000628" y="3857628"/>
            <a:ext cx="3857652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4.Лучший  докладчик.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797172"/>
          </a:xfrm>
        </p:spPr>
        <p:txBody>
          <a:bodyPr>
            <a:noAutofit/>
          </a:bodyPr>
          <a:lstStyle/>
          <a:p>
            <a:r>
              <a:rPr lang="ru-RU" sz="8000" dirty="0" smtClean="0"/>
              <a:t>Спасибо за  внимание!</a:t>
            </a:r>
            <a:endParaRPr lang="ru-RU" sz="8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 отражения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2000240"/>
            <a:ext cx="4500562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latin typeface="+mj-lt"/>
              </a:rPr>
              <a:t>-   Падающий  луч, отраженный  луч и  перпендикуляр к  границе раздела двух  сред,  восстановленный в  точке падения луча,  лежат в одной  плоскости;</a:t>
            </a:r>
          </a:p>
          <a:p>
            <a:pPr>
              <a:buNone/>
            </a:pPr>
            <a:endParaRPr lang="ru-RU" sz="2200" b="1" dirty="0" smtClean="0">
              <a:latin typeface="+mj-lt"/>
            </a:endParaRP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-   Угол отражения </a:t>
            </a:r>
            <a:r>
              <a:rPr lang="ru-RU" sz="2200" b="1" dirty="0" err="1" smtClean="0">
                <a:latin typeface="+mj-lt"/>
              </a:rPr>
              <a:t>β</a:t>
            </a:r>
            <a:endParaRPr lang="ru-RU" sz="2200" b="1" dirty="0" smtClean="0">
              <a:latin typeface="+mj-lt"/>
            </a:endParaRP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     равен  углу  падения</a:t>
            </a:r>
            <a:r>
              <a:rPr lang="en-US" sz="2200" b="1" dirty="0" smtClean="0">
                <a:latin typeface="+mj-lt"/>
              </a:rPr>
              <a:t>  </a:t>
            </a:r>
            <a:r>
              <a:rPr lang="ru-RU" sz="2200" b="1" dirty="0" err="1" smtClean="0">
                <a:latin typeface="+mj-lt"/>
              </a:rPr>
              <a:t>α.</a:t>
            </a:r>
            <a:r>
              <a:rPr lang="en-US" sz="2200" b="1" dirty="0" smtClean="0">
                <a:latin typeface="+mj-lt"/>
              </a:rPr>
              <a:t>  </a:t>
            </a:r>
            <a:r>
              <a:rPr lang="en-US" sz="2200" dirty="0" smtClean="0"/>
              <a:t>      </a:t>
            </a:r>
            <a:endParaRPr lang="ru-RU" sz="2200" dirty="0"/>
          </a:p>
        </p:txBody>
      </p:sp>
      <p:pic>
        <p:nvPicPr>
          <p:cNvPr id="4" name="Picture 2" descr="http://im2-tub-ru.yandex.net/i?id=140460818-0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357718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преломления</a:t>
            </a:r>
            <a:endParaRPr lang="ru-RU" dirty="0"/>
          </a:p>
        </p:txBody>
      </p:sp>
      <p:pic>
        <p:nvPicPr>
          <p:cNvPr id="6" name="Picture 2" descr="http://im8-tub-ru.yandex.net/i?id=140312667-2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571900" cy="2214578"/>
          </a:xfrm>
          <a:prstGeom prst="rect">
            <a:avLst/>
          </a:prstGeom>
          <a:noFill/>
        </p:spPr>
      </p:pic>
      <p:pic>
        <p:nvPicPr>
          <p:cNvPr id="7" name="Picture 4" descr="http://im8-tub-ru.yandex.net/i?id=159884984-5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857760"/>
            <a:ext cx="2076450" cy="1428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1643050"/>
            <a:ext cx="464347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dirty="0" smtClean="0">
                <a:latin typeface="+mj-lt"/>
              </a:rPr>
              <a:t>Падающий луч, преломленный луч и перпендикуляр к границе раздела двух сред, восставленный в точке падения луча, лежат в одной плоскости;</a:t>
            </a: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    </a:t>
            </a:r>
          </a:p>
          <a:p>
            <a:r>
              <a:rPr lang="en-US" sz="2200" b="1" dirty="0" smtClean="0">
                <a:latin typeface="+mj-lt"/>
              </a:rPr>
              <a:t>n </a:t>
            </a:r>
            <a:r>
              <a:rPr lang="ru-RU" sz="2200" b="1" dirty="0" smtClean="0"/>
              <a:t> –</a:t>
            </a:r>
            <a:r>
              <a:rPr lang="ru-RU" sz="2200" b="1" dirty="0" smtClean="0">
                <a:latin typeface="+mj-lt"/>
              </a:rPr>
              <a:t> относительный показатель преломления второй среды относительно первой:   </a:t>
            </a:r>
            <a:endParaRPr lang="en-US" sz="2200" b="1" dirty="0" smtClean="0">
              <a:latin typeface="+mj-lt"/>
            </a:endParaRPr>
          </a:p>
          <a:p>
            <a:pPr>
              <a:buFontTx/>
              <a:buChar char="-"/>
            </a:pPr>
            <a:endParaRPr lang="en-US" sz="2200" b="1" dirty="0" smtClean="0">
              <a:latin typeface="+mj-lt"/>
            </a:endParaRPr>
          </a:p>
          <a:p>
            <a:r>
              <a:rPr lang="ru-RU" sz="2200" b="1" dirty="0" smtClean="0">
                <a:latin typeface="+mj-lt"/>
              </a:rPr>
              <a:t>Преломление света </a:t>
            </a:r>
            <a:r>
              <a:rPr lang="ru-RU" sz="2200" b="1" dirty="0" smtClean="0"/>
              <a:t>–</a:t>
            </a:r>
            <a:r>
              <a:rPr lang="ru-RU" sz="2200" b="1" dirty="0" smtClean="0">
                <a:latin typeface="+mj-lt"/>
              </a:rPr>
              <a:t> это изменение направления луча света при пересечении границы между средами. 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 для повторения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86314" y="1928803"/>
            <a:ext cx="4643470" cy="435771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Как распространяется свет в однородной среде?</a:t>
            </a:r>
          </a:p>
          <a:p>
            <a:pPr lvl="0">
              <a:lnSpc>
                <a:spcPct val="150000"/>
              </a:lnSpc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Что такое луч?</a:t>
            </a:r>
          </a:p>
          <a:p>
            <a:pPr>
              <a:lnSpc>
                <a:spcPct val="150000"/>
              </a:lnSpc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3. Скорость света в воздухе?</a:t>
            </a: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4. Изменяется ли скорость света в воде?</a:t>
            </a:r>
          </a:p>
          <a:p>
            <a:pPr>
              <a:buNone/>
            </a:pPr>
            <a:endParaRPr lang="ru-RU" dirty="0" smtClean="0"/>
          </a:p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3250" name="Picture 2" descr="http://im0-tub-ru.yandex.net/i?id=231654096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286280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22553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Применение    прямолинейности  распространения  света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038600" cy="42687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800" b="1" i="1" dirty="0" smtClean="0"/>
              <a:t>       </a:t>
            </a:r>
            <a:r>
              <a:rPr lang="ru-RU" b="1" dirty="0" smtClean="0">
                <a:latin typeface="+mj-lt"/>
              </a:rPr>
              <a:t>Прямолинейностью распространения света объясняется образование тени и полутени. </a:t>
            </a:r>
            <a:endParaRPr lang="en-US" sz="3000" b="1" dirty="0" smtClean="0">
              <a:latin typeface="+mj-lt"/>
            </a:endParaRPr>
          </a:p>
          <a:p>
            <a:pPr>
              <a:buNone/>
            </a:pPr>
            <a:r>
              <a:rPr lang="en-US" sz="3000" b="1" dirty="0" smtClean="0">
                <a:latin typeface="+mj-lt"/>
              </a:rPr>
              <a:t>      </a:t>
            </a:r>
            <a:r>
              <a:rPr lang="ru-RU" b="1" dirty="0" smtClean="0">
                <a:latin typeface="+mj-lt"/>
              </a:rPr>
              <a:t>При малых размерах источника получается только тень.  </a:t>
            </a:r>
            <a:endParaRPr lang="en-US" b="1" dirty="0" smtClean="0">
              <a:latin typeface="+mj-lt"/>
            </a:endParaRPr>
          </a:p>
          <a:p>
            <a:pPr>
              <a:buNone/>
            </a:pPr>
            <a:r>
              <a:rPr lang="en-US" b="1" dirty="0" smtClean="0">
                <a:latin typeface="+mj-lt"/>
              </a:rPr>
              <a:t>       </a:t>
            </a:r>
            <a:r>
              <a:rPr lang="ru-RU" b="1" dirty="0" smtClean="0">
                <a:latin typeface="+mj-lt"/>
              </a:rPr>
              <a:t>При больших размерах источника света создаются нерезкие тени (тень и полутень).</a:t>
            </a:r>
          </a:p>
          <a:p>
            <a:endParaRPr lang="ru-RU" dirty="0"/>
          </a:p>
        </p:txBody>
      </p:sp>
      <p:pic>
        <p:nvPicPr>
          <p:cNvPr id="13" name="Picture 2" descr="http://im5-tub-ru.yandex.net/i?id=383679550-08-72&amp;n=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1"/>
            <a:ext cx="3571900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2225</TotalTime>
  <Words>1621</Words>
  <Application>Microsoft Office PowerPoint</Application>
  <PresentationFormat>Экран (4:3)</PresentationFormat>
  <Paragraphs>249</Paragraphs>
  <Slides>56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Апекс</vt:lpstr>
      <vt:lpstr>   Практическое  применение законов  отражения  и преломления света 11 класс</vt:lpstr>
      <vt:lpstr>Содержание</vt:lpstr>
      <vt:lpstr>Эпиграф </vt:lpstr>
      <vt:lpstr>Геометрическая оптика </vt:lpstr>
      <vt:lpstr>Закон  прямолинейного  распространения  света</vt:lpstr>
      <vt:lpstr>Закон  отражения</vt:lpstr>
      <vt:lpstr>Закон преломления</vt:lpstr>
      <vt:lpstr>Вопросы  для повторения</vt:lpstr>
      <vt:lpstr>Применение    прямолинейности  распространения  света</vt:lpstr>
      <vt:lpstr>Применение    прямолинейности  распространения  света</vt:lpstr>
      <vt:lpstr>Применение    прямолинейности  распространения  света</vt:lpstr>
      <vt:lpstr>Применение    прямолинейности  распространения  света</vt:lpstr>
      <vt:lpstr>Применение    прямолинейности  распространения  света</vt:lpstr>
      <vt:lpstr>Применение    прямолинейности  распространения  света</vt:lpstr>
      <vt:lpstr>Слайд 15</vt:lpstr>
      <vt:lpstr>Применение    прямолинейности  распространения  света</vt:lpstr>
      <vt:lpstr>Вопросы  для повторения</vt:lpstr>
      <vt:lpstr>Применение  закона отражения  </vt:lpstr>
      <vt:lpstr>Применение  закона отражения </vt:lpstr>
      <vt:lpstr>Поле  зрения  водителя при  пользовании внутренним  и  наружными  зеркалами  заднего  вида</vt:lpstr>
      <vt:lpstr>Применение  закона отражения  </vt:lpstr>
      <vt:lpstr>Применение  закона  преломления</vt:lpstr>
      <vt:lpstr>Применение  закона  преломления</vt:lpstr>
      <vt:lpstr>Применение  закона  преломления</vt:lpstr>
      <vt:lpstr>Слайд 25</vt:lpstr>
      <vt:lpstr>Применение  закона  преломления</vt:lpstr>
      <vt:lpstr>Вопросы  для  повторения</vt:lpstr>
      <vt:lpstr>Проверь  себя</vt:lpstr>
      <vt:lpstr>Полное  внутреннее  отражение</vt:lpstr>
      <vt:lpstr>Применение  внутреннего отражения</vt:lpstr>
      <vt:lpstr>Применение  внутреннего  отражения</vt:lpstr>
      <vt:lpstr>Применение  внутреннего       отражения</vt:lpstr>
      <vt:lpstr>Применение  внутреннего       отражения</vt:lpstr>
      <vt:lpstr>Применение  внутреннего       отражения</vt:lpstr>
      <vt:lpstr>Катафот</vt:lpstr>
      <vt:lpstr>Вопросы  для  повторения</vt:lpstr>
      <vt:lpstr>Волоконная  оптика</vt:lpstr>
      <vt:lpstr>Волоконная  оптика</vt:lpstr>
      <vt:lpstr>Волоконная  оптика</vt:lpstr>
      <vt:lpstr>Волоконная  оптика</vt:lpstr>
      <vt:lpstr>Волоконная  оптика</vt:lpstr>
      <vt:lpstr>Волоконная  оптика</vt:lpstr>
      <vt:lpstr>Миражи</vt:lpstr>
      <vt:lpstr>Миражи</vt:lpstr>
      <vt:lpstr>Миражи</vt:lpstr>
      <vt:lpstr>Миражи</vt:lpstr>
      <vt:lpstr>Тест</vt:lpstr>
      <vt:lpstr>Слайд 48</vt:lpstr>
      <vt:lpstr>Слайд 49</vt:lpstr>
      <vt:lpstr>Слайд 50</vt:lpstr>
      <vt:lpstr>Слайд 51</vt:lpstr>
      <vt:lpstr>Слайд 52</vt:lpstr>
      <vt:lpstr>Слайд 53</vt:lpstr>
      <vt:lpstr>Правильные  ответы</vt:lpstr>
      <vt:lpstr>ИТОГИ УКОКА</vt:lpstr>
      <vt:lpstr>Спасибо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 применение  законов  отражения  и преломления  света</dc:title>
  <cp:lastModifiedBy>Admin</cp:lastModifiedBy>
  <cp:revision>288</cp:revision>
  <dcterms:modified xsi:type="dcterms:W3CDTF">2013-12-14T07:50:24Z</dcterms:modified>
</cp:coreProperties>
</file>