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56" r:id="rId2"/>
    <p:sldMasterId id="2147483792" r:id="rId3"/>
  </p:sldMasterIdLst>
  <p:notesMasterIdLst>
    <p:notesMasterId r:id="rId31"/>
  </p:notesMasterIdLst>
  <p:sldIdLst>
    <p:sldId id="262" r:id="rId4"/>
    <p:sldId id="330" r:id="rId5"/>
    <p:sldId id="333" r:id="rId6"/>
    <p:sldId id="334" r:id="rId7"/>
    <p:sldId id="336" r:id="rId8"/>
    <p:sldId id="267" r:id="rId9"/>
    <p:sldId id="338" r:id="rId10"/>
    <p:sldId id="264" r:id="rId11"/>
    <p:sldId id="266" r:id="rId12"/>
    <p:sldId id="265" r:id="rId13"/>
    <p:sldId id="281" r:id="rId14"/>
    <p:sldId id="343" r:id="rId15"/>
    <p:sldId id="337" r:id="rId16"/>
    <p:sldId id="318" r:id="rId17"/>
    <p:sldId id="284" r:id="rId18"/>
    <p:sldId id="321" r:id="rId19"/>
    <p:sldId id="303" r:id="rId20"/>
    <p:sldId id="301" r:id="rId21"/>
    <p:sldId id="307" r:id="rId22"/>
    <p:sldId id="305" r:id="rId23"/>
    <p:sldId id="285" r:id="rId24"/>
    <p:sldId id="269" r:id="rId25"/>
    <p:sldId id="340" r:id="rId26"/>
    <p:sldId id="270" r:id="rId27"/>
    <p:sldId id="291" r:id="rId28"/>
    <p:sldId id="344" r:id="rId29"/>
    <p:sldId id="276" r:id="rId30"/>
  </p:sldIdLst>
  <p:sldSz cx="9144000" cy="6858000" type="screen4x3"/>
  <p:notesSz cx="6858000" cy="9144000"/>
  <p:defaultTextStyle>
    <a:defPPr>
      <a:defRPr lang="ru-RU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FF"/>
    <a:srgbClr val="EAEAEA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677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9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A030-DE4A-44A4-849E-F439BF268B4A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37E32-08DF-44F6-B06C-85F59EFE0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36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9D06B0-FA60-48E0-8020-D3EFC4557DA8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9D06B0-FA60-48E0-8020-D3EFC4557DA8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9D06B0-FA60-48E0-8020-D3EFC4557DA8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37E32-08DF-44F6-B06C-85F59EFE049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53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13F402-FDD2-4A95-B364-84EC68BACA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346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2B5949-EC64-4A52-97D3-DC7E051417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309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F24902-6824-4F5C-9791-65FA79138E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9349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-295275" y="557213"/>
            <a:ext cx="9437688" cy="6632575"/>
            <a:chOff x="-186" y="351"/>
            <a:chExt cx="5945" cy="4178"/>
          </a:xfrm>
        </p:grpSpPr>
        <p:grpSp>
          <p:nvGrpSpPr>
            <p:cNvPr id="105475" name="Group 3"/>
            <p:cNvGrpSpPr>
              <a:grpSpLocks/>
            </p:cNvGrpSpPr>
            <p:nvPr/>
          </p:nvGrpSpPr>
          <p:grpSpPr bwMode="auto">
            <a:xfrm>
              <a:off x="-186" y="351"/>
              <a:ext cx="4316" cy="4178"/>
              <a:chOff x="-186" y="351"/>
              <a:chExt cx="4316" cy="4178"/>
            </a:xfrm>
          </p:grpSpPr>
          <p:grpSp>
            <p:nvGrpSpPr>
              <p:cNvPr id="105476" name="Group 4"/>
              <p:cNvGrpSpPr>
                <a:grpSpLocks/>
              </p:cNvGrpSpPr>
              <p:nvPr/>
            </p:nvGrpSpPr>
            <p:grpSpPr bwMode="auto">
              <a:xfrm>
                <a:off x="-186" y="351"/>
                <a:ext cx="4316" cy="4178"/>
                <a:chOff x="-186" y="351"/>
                <a:chExt cx="4316" cy="4178"/>
              </a:xfrm>
            </p:grpSpPr>
            <p:sp>
              <p:nvSpPr>
                <p:cNvPr id="105477" name="AutoShape 5"/>
                <p:cNvSpPr>
                  <a:spLocks noChangeArrowheads="1"/>
                </p:cNvSpPr>
                <p:nvPr/>
              </p:nvSpPr>
              <p:spPr bwMode="auto">
                <a:xfrm rot="12360000">
                  <a:off x="-186" y="351"/>
                  <a:ext cx="4316" cy="4178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5478" name="AutoShape 6" descr="Denim"/>
                <p:cNvSpPr>
                  <a:spLocks noChangeArrowheads="1"/>
                </p:cNvSpPr>
                <p:nvPr/>
              </p:nvSpPr>
              <p:spPr bwMode="auto">
                <a:xfrm rot="12360000">
                  <a:off x="694" y="1203"/>
                  <a:ext cx="2556" cy="2474"/>
                </a:xfrm>
                <a:prstGeom prst="diamond">
                  <a:avLst/>
                </a:pr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5479" name="Rectangle 7"/>
                <p:cNvSpPr>
                  <a:spLocks noChangeArrowheads="1"/>
                </p:cNvSpPr>
                <p:nvPr/>
              </p:nvSpPr>
              <p:spPr bwMode="auto">
                <a:xfrm rot="12360000">
                  <a:off x="2249" y="2499"/>
                  <a:ext cx="649" cy="28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defTabSz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5480" name="Oval 8"/>
                <p:cNvSpPr>
                  <a:spLocks noChangeArrowheads="1"/>
                </p:cNvSpPr>
                <p:nvPr/>
              </p:nvSpPr>
              <p:spPr bwMode="auto">
                <a:xfrm rot="12360000">
                  <a:off x="1292" y="2567"/>
                  <a:ext cx="570" cy="528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defTabSz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5481" name="Rectangle 9"/>
                <p:cNvSpPr>
                  <a:spLocks noChangeArrowheads="1"/>
                </p:cNvSpPr>
                <p:nvPr/>
              </p:nvSpPr>
              <p:spPr bwMode="auto">
                <a:xfrm rot="12360000">
                  <a:off x="2373" y="2047"/>
                  <a:ext cx="446" cy="81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defTabSz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5482" name="Rectangle 10"/>
                <p:cNvSpPr>
                  <a:spLocks noChangeArrowheads="1"/>
                </p:cNvSpPr>
                <p:nvPr/>
              </p:nvSpPr>
              <p:spPr bwMode="auto">
                <a:xfrm rot="12360000">
                  <a:off x="1927" y="3071"/>
                  <a:ext cx="445" cy="82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defTabSz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5483" name="Arc 11"/>
                <p:cNvSpPr>
                  <a:spLocks/>
                </p:cNvSpPr>
                <p:nvPr/>
              </p:nvSpPr>
              <p:spPr bwMode="auto">
                <a:xfrm rot="10485000">
                  <a:off x="1263" y="2240"/>
                  <a:ext cx="723" cy="856"/>
                </a:xfrm>
                <a:custGeom>
                  <a:avLst/>
                  <a:gdLst>
                    <a:gd name="G0" fmla="+- 21518 0 0"/>
                    <a:gd name="G1" fmla="+- 2258 0 0"/>
                    <a:gd name="G2" fmla="+- 21600 0 0"/>
                    <a:gd name="T0" fmla="*/ 43000 w 43118"/>
                    <a:gd name="T1" fmla="*/ 0 h 23858"/>
                    <a:gd name="T2" fmla="*/ 0 w 43118"/>
                    <a:gd name="T3" fmla="*/ 4141 h 23858"/>
                    <a:gd name="T4" fmla="*/ 21518 w 43118"/>
                    <a:gd name="T5" fmla="*/ 2258 h 23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8" h="23858" fill="none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</a:path>
                    <a:path w="43118" h="23858" stroke="0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  <a:lnTo>
                        <a:pt x="21518" y="2258"/>
                      </a:lnTo>
                      <a:close/>
                    </a:path>
                  </a:pathLst>
                </a:cu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5484" name="Freeform 12"/>
                <p:cNvSpPr>
                  <a:spLocks/>
                </p:cNvSpPr>
                <p:nvPr/>
              </p:nvSpPr>
              <p:spPr bwMode="auto">
                <a:xfrm>
                  <a:off x="1300" y="1374"/>
                  <a:ext cx="1035" cy="2007"/>
                </a:xfrm>
                <a:custGeom>
                  <a:avLst/>
                  <a:gdLst>
                    <a:gd name="T0" fmla="*/ 56 w 1035"/>
                    <a:gd name="T1" fmla="*/ 2006 h 2007"/>
                    <a:gd name="T2" fmla="*/ 0 w 1035"/>
                    <a:gd name="T3" fmla="*/ 1843 h 2007"/>
                    <a:gd name="T4" fmla="*/ 871 w 1035"/>
                    <a:gd name="T5" fmla="*/ 56 h 2007"/>
                    <a:gd name="T6" fmla="*/ 1034 w 1035"/>
                    <a:gd name="T7" fmla="*/ 0 h 2007"/>
                    <a:gd name="T8" fmla="*/ 56 w 1035"/>
                    <a:gd name="T9" fmla="*/ 2006 h 2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5" h="2007">
                      <a:moveTo>
                        <a:pt x="56" y="2006"/>
                      </a:moveTo>
                      <a:lnTo>
                        <a:pt x="0" y="1843"/>
                      </a:lnTo>
                      <a:lnTo>
                        <a:pt x="871" y="56"/>
                      </a:lnTo>
                      <a:lnTo>
                        <a:pt x="1034" y="0"/>
                      </a:lnTo>
                      <a:lnTo>
                        <a:pt x="56" y="2006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mtClean="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05485" name="Freeform 13"/>
              <p:cNvSpPr>
                <a:spLocks/>
              </p:cNvSpPr>
              <p:nvPr/>
            </p:nvSpPr>
            <p:spPr bwMode="auto">
              <a:xfrm>
                <a:off x="2448" y="1810"/>
                <a:ext cx="324" cy="231"/>
              </a:xfrm>
              <a:custGeom>
                <a:avLst/>
                <a:gdLst>
                  <a:gd name="T0" fmla="*/ 321 w 324"/>
                  <a:gd name="T1" fmla="*/ 226 h 231"/>
                  <a:gd name="T2" fmla="*/ 287 w 324"/>
                  <a:gd name="T3" fmla="*/ 123 h 231"/>
                  <a:gd name="T4" fmla="*/ 53 w 324"/>
                  <a:gd name="T5" fmla="*/ 9 h 231"/>
                  <a:gd name="T6" fmla="*/ 35 w 324"/>
                  <a:gd name="T7" fmla="*/ 0 h 231"/>
                  <a:gd name="T8" fmla="*/ 0 w 324"/>
                  <a:gd name="T9" fmla="*/ 72 h 231"/>
                  <a:gd name="T10" fmla="*/ 323 w 324"/>
                  <a:gd name="T11" fmla="*/ 23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4" h="231">
                    <a:moveTo>
                      <a:pt x="321" y="226"/>
                    </a:moveTo>
                    <a:lnTo>
                      <a:pt x="287" y="123"/>
                    </a:lnTo>
                    <a:lnTo>
                      <a:pt x="53" y="9"/>
                    </a:lnTo>
                    <a:lnTo>
                      <a:pt x="35" y="0"/>
                    </a:lnTo>
                    <a:lnTo>
                      <a:pt x="0" y="72"/>
                    </a:lnTo>
                    <a:lnTo>
                      <a:pt x="323" y="230"/>
                    </a:ln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mtClean="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05486" name="Rectangle 14"/>
            <p:cNvSpPr>
              <a:spLocks noChangeArrowheads="1"/>
            </p:cNvSpPr>
            <p:nvPr/>
          </p:nvSpPr>
          <p:spPr bwMode="auto">
            <a:xfrm>
              <a:off x="768" y="720"/>
              <a:ext cx="4991" cy="81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</p:grpSp>
      <p:sp>
        <p:nvSpPr>
          <p:cNvPr id="10548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17613" y="1219200"/>
            <a:ext cx="7772400" cy="1143000"/>
          </a:xfrm>
        </p:spPr>
        <p:txBody>
          <a:bodyPr anchorCtr="0"/>
          <a:lstStyle>
            <a:lvl1pPr algn="l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24400" y="2819400"/>
            <a:ext cx="4267200" cy="3200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54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05490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05491" name="Rectangle 1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CF88909-7B18-4786-BC36-8A5E7F0F24F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624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91905-9812-4B97-B53F-2C3EE88E3E72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9495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55DE9-2D09-4704-8FC9-88FAF15004FD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84228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5FB6-A46E-4AC9-BC32-1C70B051C09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1492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FEA0B-F587-4FD4-9644-639EE56E5DF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88365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3F8F5-43A0-42B3-B12F-1AA731E43134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4766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0C631-F50D-4A5A-BA1C-2012C55D8558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39817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D63D2-64F9-46D6-9DA2-F19885FEBF7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4923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2C1F5C-BB78-4779-980B-40D5B95471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638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4C705-FB45-456F-91A4-55DFDDC09EC8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6458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AA3F7-256B-4ACC-9A78-CD6FF2ED924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42181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812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7912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8E60B-DD23-4EDF-8A59-0BC422379A79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24048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4E2235-6DD5-4E84-A82D-4584E593FE22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502805"/>
      </p:ext>
    </p:extLst>
  </p:cSld>
  <p:clrMapOvr>
    <a:masterClrMapping/>
  </p:clrMapOvr>
  <p:transition>
    <p:random/>
    <p:sndAc>
      <p:stSnd>
        <p:snd r:embed="rId1" name="type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5D6BA-6812-42C6-A0A8-CA6975B9AC42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717532"/>
      </p:ext>
    </p:extLst>
  </p:cSld>
  <p:clrMapOvr>
    <a:masterClrMapping/>
  </p:clrMapOvr>
  <p:transition>
    <p:random/>
    <p:sndAc>
      <p:stSnd>
        <p:snd r:embed="rId1" name="type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CEE258-E56D-4B4E-975A-F6D25F84F12F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521425"/>
      </p:ext>
    </p:extLst>
  </p:cSld>
  <p:clrMapOvr>
    <a:masterClrMapping/>
  </p:clrMapOvr>
  <p:transition>
    <p:random/>
    <p:sndAc>
      <p:stSnd>
        <p:snd r:embed="rId1" name="type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D6118-B7D3-4230-B214-114B538AFF75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103699"/>
      </p:ext>
    </p:extLst>
  </p:cSld>
  <p:clrMapOvr>
    <a:masterClrMapping/>
  </p:clrMapOvr>
  <p:transition>
    <p:random/>
    <p:sndAc>
      <p:stSnd>
        <p:snd r:embed="rId1" name="type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43DE28-7D84-4517-9701-B67DF42028FD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474608"/>
      </p:ext>
    </p:extLst>
  </p:cSld>
  <p:clrMapOvr>
    <a:masterClrMapping/>
  </p:clrMapOvr>
  <p:transition>
    <p:random/>
    <p:sndAc>
      <p:stSnd>
        <p:snd r:embed="rId1" name="type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01469-1C81-4FD0-9001-8098DF12C40C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033151"/>
      </p:ext>
    </p:extLst>
  </p:cSld>
  <p:clrMapOvr>
    <a:masterClrMapping/>
  </p:clrMapOvr>
  <p:transition>
    <p:random/>
    <p:sndAc>
      <p:stSnd>
        <p:snd r:embed="rId1" name="type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13879B-4A67-4250-A927-EE0393C43D6E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785265"/>
      </p:ext>
    </p:extLst>
  </p:cSld>
  <p:clrMapOvr>
    <a:masterClrMapping/>
  </p:clrMapOvr>
  <p:transition>
    <p:random/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A4108E-3D3C-43B0-B02F-95449544178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9679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F69593-78EA-4193-B1F4-1CDCA4776B77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974848"/>
      </p:ext>
    </p:extLst>
  </p:cSld>
  <p:clrMapOvr>
    <a:masterClrMapping/>
  </p:clrMapOvr>
  <p:transition>
    <p:random/>
    <p:sndAc>
      <p:stSnd>
        <p:snd r:embed="rId1" name="type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defTabSz="914400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747F2E-96CA-4D2F-B9E4-90C59C381866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088515"/>
      </p:ext>
    </p:extLst>
  </p:cSld>
  <p:clrMapOvr>
    <a:masterClrMapping/>
  </p:clrMapOvr>
  <p:transition>
    <p:random/>
    <p:sndAc>
      <p:stSnd>
        <p:snd r:embed="rId1" name="type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FEDE6-621E-4563-A5CA-1DFD5D8F92F2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961864"/>
      </p:ext>
    </p:extLst>
  </p:cSld>
  <p:clrMapOvr>
    <a:masterClrMapping/>
  </p:clrMapOvr>
  <p:transition>
    <p:random/>
    <p:sndAc>
      <p:stSnd>
        <p:snd r:embed="rId1" name="type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34D34-47B1-4AFB-9CE1-4D90983A90DC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350468"/>
      </p:ext>
    </p:extLst>
  </p:cSld>
  <p:clrMapOvr>
    <a:masterClrMapping/>
  </p:clrMapOvr>
  <p:transition>
    <p:random/>
    <p:sndAc>
      <p:stSnd>
        <p:snd r:embed="rId1" name="type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43E16-842B-42F8-A89D-A7D25032EA42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384115"/>
      </p:ext>
    </p:extLst>
  </p:cSld>
  <p:clrMapOvr>
    <a:masterClrMapping/>
  </p:clrMapOvr>
  <p:transition>
    <p:random/>
    <p:sndAc>
      <p:stSnd>
        <p:snd r:embed="rId1" name="type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57800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4BBA2-CF07-42BC-B10E-77A91EAC045B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485722"/>
      </p:ext>
    </p:extLst>
  </p:cSld>
  <p:clrMapOvr>
    <a:masterClrMapping/>
  </p:clrMapOvr>
  <p:transition>
    <p:random/>
    <p:sndAc>
      <p:stSnd>
        <p:snd r:embed="rId1" name="type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32512-6A8C-4553-BD88-FB5315FEC76A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046640"/>
      </p:ext>
    </p:extLst>
  </p:cSld>
  <p:clrMapOvr>
    <a:masterClrMapping/>
  </p:clrMapOvr>
  <p:transition>
    <p:random/>
    <p:sndAc>
      <p:stSnd>
        <p:snd r:embed="rId1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5AD6BA-CF68-4454-B42E-0F0AB39440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215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1B8BD0-85A9-4632-8007-780EC60289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46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D032BE-9444-42AC-A485-B5F09F9E1B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20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5DD949-CFDF-4F9E-852D-46FC7DA264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31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67ABBD-2903-46CB-9152-5EE460A94E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424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B97751-BCF0-4664-A096-065F28C8BA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52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DA07A76F-E144-4E4D-84B1-B71CD4412F64}" type="slidenum">
              <a:rPr lang="ru-RU" smtClean="0"/>
              <a:pPr defTabSz="407526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2483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815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1541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6268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1045" indent="-311045" algn="l" defTabSz="407526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762000" y="6400800"/>
            <a:ext cx="8380413" cy="45561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339A699-C9F1-4EEB-AAED-EADA0E97EEBD}" type="slidenum">
              <a:rPr lang="ru-RU" smtClean="0">
                <a:solidFill>
                  <a:srgbClr val="EAEAEA"/>
                </a:solidFill>
                <a:latin typeface="Times New Roman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grpSp>
        <p:nvGrpSpPr>
          <p:cNvPr id="104456" name="Group 8"/>
          <p:cNvGrpSpPr>
            <a:grpSpLocks/>
          </p:cNvGrpSpPr>
          <p:nvPr/>
        </p:nvGrpSpPr>
        <p:grpSpPr bwMode="auto">
          <a:xfrm>
            <a:off x="0" y="0"/>
            <a:ext cx="1066800" cy="6856413"/>
            <a:chOff x="0" y="0"/>
            <a:chExt cx="672" cy="4319"/>
          </a:xfrm>
        </p:grpSpPr>
        <p:grpSp>
          <p:nvGrpSpPr>
            <p:cNvPr id="104457" name="Group 9"/>
            <p:cNvGrpSpPr>
              <a:grpSpLocks/>
            </p:cNvGrpSpPr>
            <p:nvPr/>
          </p:nvGrpSpPr>
          <p:grpSpPr bwMode="auto">
            <a:xfrm>
              <a:off x="0" y="0"/>
              <a:ext cx="599" cy="4319"/>
              <a:chOff x="0" y="0"/>
              <a:chExt cx="599" cy="4319"/>
            </a:xfrm>
          </p:grpSpPr>
          <p:sp>
            <p:nvSpPr>
              <p:cNvPr id="104458" name="Rectangle 10" descr="Denim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4319"/>
              </a:xfrm>
              <a:prstGeom prst="rect">
                <a:avLst/>
              </a:prstGeom>
              <a:blipFill dpi="0" rotWithShape="0">
                <a:blip r:embed="rId13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mtClean="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459" name="Rectangle 11"/>
              <p:cNvSpPr>
                <a:spLocks noChangeArrowheads="1"/>
              </p:cNvSpPr>
              <p:nvPr/>
            </p:nvSpPr>
            <p:spPr bwMode="auto">
              <a:xfrm>
                <a:off x="119" y="240"/>
                <a:ext cx="357" cy="2064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mtClean="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460" name="Rectangle 12"/>
              <p:cNvSpPr>
                <a:spLocks noChangeArrowheads="1"/>
              </p:cNvSpPr>
              <p:nvPr/>
            </p:nvSpPr>
            <p:spPr bwMode="auto">
              <a:xfrm>
                <a:off x="0" y="960"/>
                <a:ext cx="476" cy="52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kumimoji="1" lang="ru-RU" sz="2400" smtClean="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461" name="Rectangle 13"/>
              <p:cNvSpPr>
                <a:spLocks noChangeArrowheads="1"/>
              </p:cNvSpPr>
              <p:nvPr/>
            </p:nvSpPr>
            <p:spPr bwMode="auto">
              <a:xfrm>
                <a:off x="297" y="432"/>
                <a:ext cx="89" cy="3792"/>
              </a:xfrm>
              <a:prstGeom prst="rect">
                <a:avLst/>
              </a:pr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mtClean="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462" name="Rectangle 14"/>
              <p:cNvSpPr>
                <a:spLocks noChangeArrowheads="1"/>
              </p:cNvSpPr>
              <p:nvPr/>
            </p:nvSpPr>
            <p:spPr bwMode="auto">
              <a:xfrm>
                <a:off x="0" y="3024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kumimoji="1" lang="ru-RU" sz="2400" smtClean="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463" name="Rectangle 15"/>
              <p:cNvSpPr>
                <a:spLocks noChangeArrowheads="1"/>
              </p:cNvSpPr>
              <p:nvPr/>
            </p:nvSpPr>
            <p:spPr bwMode="auto">
              <a:xfrm>
                <a:off x="0" y="3216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kumimoji="1" lang="ru-RU" sz="2400" smtClean="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464" name="Rectangle 16"/>
              <p:cNvSpPr>
                <a:spLocks noChangeArrowheads="1"/>
              </p:cNvSpPr>
              <p:nvPr/>
            </p:nvSpPr>
            <p:spPr bwMode="auto">
              <a:xfrm>
                <a:off x="0" y="3408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kumimoji="1" lang="ru-RU" sz="2400" smtClean="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465" name="Arc 17"/>
              <p:cNvSpPr>
                <a:spLocks/>
              </p:cNvSpPr>
              <p:nvPr/>
            </p:nvSpPr>
            <p:spPr bwMode="auto">
              <a:xfrm>
                <a:off x="474" y="2260"/>
                <a:ext cx="125" cy="1154"/>
              </a:xfrm>
              <a:custGeom>
                <a:avLst/>
                <a:gdLst>
                  <a:gd name="G0" fmla="+- 754 0 0"/>
                  <a:gd name="G1" fmla="+- 21600 0 0"/>
                  <a:gd name="G2" fmla="+- 21600 0 0"/>
                  <a:gd name="T0" fmla="*/ 0 w 22354"/>
                  <a:gd name="T1" fmla="*/ 13 h 43200"/>
                  <a:gd name="T2" fmla="*/ 754 w 22354"/>
                  <a:gd name="T3" fmla="*/ 43200 h 43200"/>
                  <a:gd name="T4" fmla="*/ 754 w 2235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4" h="43200" fill="none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</a:path>
                  <a:path w="22354" h="43200" stroke="0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  <a:lnTo>
                      <a:pt x="754" y="2160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mtClean="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04466" name="Oval 18"/>
            <p:cNvSpPr>
              <a:spLocks noChangeArrowheads="1"/>
            </p:cNvSpPr>
            <p:nvPr/>
          </p:nvSpPr>
          <p:spPr bwMode="auto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04467" name="Rectangle 19"/>
            <p:cNvSpPr>
              <a:spLocks noChangeArrowheads="1"/>
            </p:cNvSpPr>
            <p:nvPr/>
          </p:nvSpPr>
          <p:spPr bwMode="auto">
            <a:xfrm>
              <a:off x="480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</p:grpSp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762000" y="1474788"/>
            <a:ext cx="8380413" cy="1254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0652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38BEC9D-34D5-42E8-9F2F-75AD694DC62D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  <a:latin typeface="Times New Roman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74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</p:sldLayoutIdLst>
  <p:transition>
    <p:random/>
    <p:sndAc>
      <p:stSnd>
        <p:snd r:embed="rId16" name="typ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slide" Target="slide2.xml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2.wav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7" y="836712"/>
            <a:ext cx="82809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tx2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Урок русского языка</a:t>
            </a:r>
            <a:r>
              <a:rPr lang="ru-RU" sz="5400" b="1" cap="none" spc="0" dirty="0" smtClean="0">
                <a:ln w="900" cmpd="sng">
                  <a:solidFill>
                    <a:schemeClr val="tx2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2035"/>
            <a:ext cx="4176464" cy="221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714884"/>
            <a:ext cx="8318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Подготовила: </a:t>
            </a:r>
          </a:p>
          <a:p>
            <a:pPr algn="r"/>
            <a:r>
              <a:rPr lang="ru-RU" dirty="0" smtClean="0"/>
              <a:t>Нарышкина А.В.</a:t>
            </a:r>
          </a:p>
          <a:p>
            <a:pPr algn="r"/>
            <a:r>
              <a:rPr lang="ru-RU" dirty="0" smtClean="0"/>
              <a:t>учитель начальных классов</a:t>
            </a:r>
          </a:p>
          <a:p>
            <a:pPr algn="r"/>
            <a:endParaRPr lang="ru-RU" dirty="0" smtClean="0"/>
          </a:p>
          <a:p>
            <a:pPr algn="ctr"/>
            <a:r>
              <a:rPr lang="ru-RU" dirty="0" smtClean="0"/>
              <a:t>г. Хабаровск – 47</a:t>
            </a:r>
          </a:p>
          <a:p>
            <a:pPr algn="ctr"/>
            <a:r>
              <a:rPr lang="ru-RU" dirty="0" smtClean="0"/>
              <a:t>2013-2014 </a:t>
            </a:r>
            <a:r>
              <a:rPr lang="ru-RU" dirty="0" err="1" smtClean="0"/>
              <a:t>уч</a:t>
            </a:r>
            <a:r>
              <a:rPr lang="ru-RU" dirty="0" smtClean="0"/>
              <a:t>.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1833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56148"/>
            <a:ext cx="77768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-Как образовалось слово</a:t>
            </a:r>
          </a:p>
          <a:p>
            <a:pPr algn="ctr"/>
            <a:endParaRPr lang="ru-RU" sz="7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7200" b="1" dirty="0">
                <a:solidFill>
                  <a:srgbClr val="FF0000"/>
                </a:solidFill>
              </a:rPr>
              <a:t>с</a:t>
            </a:r>
            <a:r>
              <a:rPr lang="ru-RU" sz="7200" b="1" dirty="0" smtClean="0">
                <a:solidFill>
                  <a:srgbClr val="FF0000"/>
                </a:solidFill>
              </a:rPr>
              <a:t>негопад </a:t>
            </a:r>
            <a:r>
              <a:rPr lang="ru-RU" sz="7200" b="1" dirty="0" smtClean="0">
                <a:solidFill>
                  <a:schemeClr val="accent4"/>
                </a:solidFill>
              </a:rPr>
              <a:t>?</a:t>
            </a:r>
            <a:endParaRPr lang="ru-RU" sz="7200" b="1" dirty="0">
              <a:solidFill>
                <a:schemeClr val="accent4"/>
              </a:solidFill>
            </a:endParaRPr>
          </a:p>
        </p:txBody>
      </p:sp>
      <p:sp>
        <p:nvSpPr>
          <p:cNvPr id="3" name="Арка 2"/>
          <p:cNvSpPr/>
          <p:nvPr/>
        </p:nvSpPr>
        <p:spPr bwMode="auto">
          <a:xfrm>
            <a:off x="2267744" y="2636912"/>
            <a:ext cx="1800200" cy="360040"/>
          </a:xfrm>
          <a:prstGeom prst="blockArc">
            <a:avLst>
              <a:gd name="adj1" fmla="val 10765133"/>
              <a:gd name="adj2" fmla="val 0"/>
              <a:gd name="adj3" fmla="val 25000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5" name="Арка 4"/>
          <p:cNvSpPr/>
          <p:nvPr/>
        </p:nvSpPr>
        <p:spPr bwMode="auto">
          <a:xfrm>
            <a:off x="4716016" y="2636912"/>
            <a:ext cx="1512168" cy="360040"/>
          </a:xfrm>
          <a:prstGeom prst="blockArc">
            <a:avLst>
              <a:gd name="adj1" fmla="val 10749048"/>
              <a:gd name="adj2" fmla="val 0"/>
              <a:gd name="adj3" fmla="val 25000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36510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Как называются такие слова?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73344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-747464"/>
            <a:ext cx="828092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5400" b="1" dirty="0" smtClean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</a:t>
            </a:r>
          </a:p>
          <a:p>
            <a:pPr algn="ctr"/>
            <a:r>
              <a:rPr lang="ru-RU" sz="5400" b="1" cap="none" spc="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en-US" sz="5400" b="1" cap="none" spc="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ru-RU" sz="5400" b="1" cap="none" spc="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ложны</a:t>
            </a:r>
            <a:r>
              <a:rPr lang="ru-RU" sz="5400" b="1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е</a:t>
            </a:r>
            <a:r>
              <a:rPr lang="ru-RU" sz="5400" b="1" cap="none" spc="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слова»</a:t>
            </a:r>
            <a:endParaRPr lang="ru-RU" sz="5400" b="1" cap="none" spc="0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69993"/>
            <a:ext cx="4248472" cy="248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7711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792961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План: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1.Что такое  сложные слова?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2.При помощи чего соединяются корни в сложных словах?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3.Когда в сложных словах пишется соединительная гласная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а когда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буква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4.Составление схемы-подсказки для орфограммы «Сложные слова».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80728"/>
            <a:ext cx="79208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Слова, у которых два корня, называются </a:t>
            </a:r>
            <a:r>
              <a:rPr lang="ru-RU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сложными.</a:t>
            </a:r>
          </a:p>
          <a:p>
            <a:endParaRPr lang="ru-RU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1128"/>
            <a:ext cx="3600400" cy="207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490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22861379">
            <a:off x="5364163" y="3357563"/>
            <a:ext cx="1058862" cy="1254125"/>
          </a:xfrm>
          <a:custGeom>
            <a:avLst/>
            <a:gdLst>
              <a:gd name="G0" fmla="+- 13012 0 0"/>
              <a:gd name="G1" fmla="+- 17912 0 0"/>
              <a:gd name="G2" fmla="+- 0 0 0"/>
              <a:gd name="G3" fmla="*/ 13012 1 2"/>
              <a:gd name="G4" fmla="+- G3 10800 0"/>
              <a:gd name="G5" fmla="+- 21600 13012 17912"/>
              <a:gd name="G6" fmla="+- 17912 0 0"/>
              <a:gd name="G7" fmla="*/ G6 1 2"/>
              <a:gd name="G8" fmla="*/ 17912 2 1"/>
              <a:gd name="G9" fmla="+- G8 0 21600"/>
              <a:gd name="G10" fmla="+- G5 0 G4"/>
              <a:gd name="G11" fmla="+- 13012 0 G4"/>
              <a:gd name="G12" fmla="*/ G2 G10 G11"/>
              <a:gd name="T0" fmla="*/ 17306 w 21600"/>
              <a:gd name="T1" fmla="*/ 0 h 21600"/>
              <a:gd name="T2" fmla="*/ 13012 w 21600"/>
              <a:gd name="T3" fmla="*/ 0 h 21600"/>
              <a:gd name="T4" fmla="*/ 0 w 21600"/>
              <a:gd name="T5" fmla="*/ 13012 h 21600"/>
              <a:gd name="T6" fmla="*/ 0 w 21600"/>
              <a:gd name="T7" fmla="*/ 17306 h 21600"/>
              <a:gd name="T8" fmla="*/ 0 w 21600"/>
              <a:gd name="T9" fmla="*/ 21600 h 21600"/>
              <a:gd name="T10" fmla="*/ 8956 w 21600"/>
              <a:gd name="T11" fmla="*/ 17912 h 21600"/>
              <a:gd name="T12" fmla="*/ 17912 w 21600"/>
              <a:gd name="T13" fmla="*/ 8956 h 21600"/>
              <a:gd name="T14" fmla="*/ 21600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933782" flipH="1" flipV="1">
            <a:off x="2051050" y="3141663"/>
            <a:ext cx="1173163" cy="1338262"/>
          </a:xfrm>
          <a:custGeom>
            <a:avLst/>
            <a:gdLst>
              <a:gd name="G0" fmla="+- 13012 0 0"/>
              <a:gd name="G1" fmla="+- 17912 0 0"/>
              <a:gd name="G2" fmla="+- 0 0 0"/>
              <a:gd name="G3" fmla="*/ 13012 1 2"/>
              <a:gd name="G4" fmla="+- G3 10800 0"/>
              <a:gd name="G5" fmla="+- 21600 13012 17912"/>
              <a:gd name="G6" fmla="+- 17912 0 0"/>
              <a:gd name="G7" fmla="*/ G6 1 2"/>
              <a:gd name="G8" fmla="*/ 17912 2 1"/>
              <a:gd name="G9" fmla="+- G8 0 21600"/>
              <a:gd name="G10" fmla="+- G5 0 G4"/>
              <a:gd name="G11" fmla="+- 13012 0 G4"/>
              <a:gd name="G12" fmla="*/ G2 G10 G11"/>
              <a:gd name="T0" fmla="*/ 17306 w 21600"/>
              <a:gd name="T1" fmla="*/ 0 h 21600"/>
              <a:gd name="T2" fmla="*/ 13012 w 21600"/>
              <a:gd name="T3" fmla="*/ 0 h 21600"/>
              <a:gd name="T4" fmla="*/ 0 w 21600"/>
              <a:gd name="T5" fmla="*/ 13012 h 21600"/>
              <a:gd name="T6" fmla="*/ 0 w 21600"/>
              <a:gd name="T7" fmla="*/ 17306 h 21600"/>
              <a:gd name="T8" fmla="*/ 0 w 21600"/>
              <a:gd name="T9" fmla="*/ 21600 h 21600"/>
              <a:gd name="T10" fmla="*/ 8956 w 21600"/>
              <a:gd name="T11" fmla="*/ 17912 h 21600"/>
              <a:gd name="T12" fmla="*/ 17912 w 21600"/>
              <a:gd name="T13" fmla="*/ 8956 h 21600"/>
              <a:gd name="T14" fmla="*/ 21600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5613" y="5629275"/>
            <a:ext cx="1068387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33"/>
          <a:stretch>
            <a:fillRect/>
          </a:stretch>
        </p:blipFill>
        <p:spPr bwMode="auto">
          <a:xfrm rot="56459583">
            <a:off x="1349375" y="3451225"/>
            <a:ext cx="993775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accent2">
              <a:lumMod val="1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accent2">
              <a:lumMod val="1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1584056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179" r="54167" b="36531"/>
          <a:stretch>
            <a:fillRect/>
          </a:stretch>
        </p:blipFill>
        <p:spPr bwMode="auto">
          <a:xfrm rot="-745644">
            <a:off x="2857662" y="799364"/>
            <a:ext cx="2519362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92" name="спор98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Управляющая кнопка: домой 37">
            <a:hlinkClick r:id="rId13" action="ppaction://hlinksldjump" highlightClick="1"/>
          </p:cNvPr>
          <p:cNvSpPr/>
          <p:nvPr/>
        </p:nvSpPr>
        <p:spPr bwMode="auto">
          <a:xfrm>
            <a:off x="8440045" y="5979588"/>
            <a:ext cx="449235" cy="674672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3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3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760042"/>
            <a:ext cx="82809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Когда в сложных словах используется соединительная гласная 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/>
              <a:t>, а когда соединительная гласная </a:t>
            </a:r>
            <a:r>
              <a:rPr lang="ru-RU" sz="6000" b="1" dirty="0" smtClean="0">
                <a:solidFill>
                  <a:srgbClr val="FF0000"/>
                </a:solidFill>
              </a:rPr>
              <a:t>е</a:t>
            </a:r>
            <a:r>
              <a:rPr lang="ru-RU" sz="4400" b="1" dirty="0" smtClean="0"/>
              <a:t>?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1388635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3600" dirty="0">
              <a:solidFill>
                <a:srgbClr val="FFFF66"/>
              </a:solidFill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5416550" y="24415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ru-RU" b="1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2000232" y="1357298"/>
            <a:ext cx="7143768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ru-RU" sz="4800" b="1" dirty="0" smtClean="0">
              <a:solidFill>
                <a:srgbClr val="EAEAEA"/>
              </a:solidFill>
              <a:latin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4800" b="1" dirty="0" smtClean="0">
                <a:solidFill>
                  <a:srgbClr val="EAEAEA"/>
                </a:solidFill>
                <a:latin typeface="Times New Roman" pitchFamily="18" charset="0"/>
              </a:rPr>
              <a:t>вод</a:t>
            </a:r>
            <a:r>
              <a:rPr kumimoji="1" lang="ru-RU" sz="4800" b="1" dirty="0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kumimoji="1" lang="ru-RU" sz="4800" b="1" dirty="0" smtClean="0">
                <a:solidFill>
                  <a:srgbClr val="EAEAEA"/>
                </a:solidFill>
                <a:latin typeface="Times New Roman" pitchFamily="18" charset="0"/>
              </a:rPr>
              <a:t>пад             мор</a:t>
            </a:r>
            <a:r>
              <a:rPr kumimoji="1" lang="ru-RU" sz="4800" b="1" dirty="0" smtClean="0">
                <a:solidFill>
                  <a:srgbClr val="FF0000"/>
                </a:solidFill>
                <a:latin typeface="Times New Roman" pitchFamily="18" charset="0"/>
              </a:rPr>
              <a:t>е</a:t>
            </a:r>
            <a:r>
              <a:rPr kumimoji="1" lang="ru-RU" sz="4800" b="1" dirty="0" smtClean="0">
                <a:solidFill>
                  <a:srgbClr val="EAEAEA"/>
                </a:solidFill>
                <a:latin typeface="Times New Roman" pitchFamily="18" charset="0"/>
              </a:rPr>
              <a:t>ход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4800" b="1" dirty="0" smtClean="0">
                <a:solidFill>
                  <a:srgbClr val="EAEAEA"/>
                </a:solidFill>
                <a:latin typeface="Times New Roman" pitchFamily="18" charset="0"/>
              </a:rPr>
              <a:t>звезд</a:t>
            </a:r>
            <a:r>
              <a:rPr kumimoji="1" lang="ru-RU" sz="4800" b="1" dirty="0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kumimoji="1" lang="ru-RU" sz="4800" b="1" dirty="0" smtClean="0">
                <a:solidFill>
                  <a:srgbClr val="EAEAEA"/>
                </a:solidFill>
                <a:latin typeface="Times New Roman" pitchFamily="18" charset="0"/>
              </a:rPr>
              <a:t>пад          камн</a:t>
            </a:r>
            <a:r>
              <a:rPr kumimoji="1" lang="ru-RU" sz="4800" b="1" dirty="0" smtClean="0">
                <a:solidFill>
                  <a:srgbClr val="FF0000"/>
                </a:solidFill>
                <a:latin typeface="Times New Roman" pitchFamily="18" charset="0"/>
              </a:rPr>
              <a:t>е</a:t>
            </a:r>
            <a:r>
              <a:rPr kumimoji="1" lang="ru-RU" sz="4800" b="1" dirty="0" smtClean="0">
                <a:solidFill>
                  <a:srgbClr val="EAEAEA"/>
                </a:solidFill>
                <a:latin typeface="Times New Roman" pitchFamily="18" charset="0"/>
              </a:rPr>
              <a:t>пад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4800" b="1" dirty="0" smtClean="0">
                <a:solidFill>
                  <a:srgbClr val="EAEAEA"/>
                </a:solidFill>
                <a:latin typeface="Times New Roman" pitchFamily="18" charset="0"/>
              </a:rPr>
              <a:t>  глаз</a:t>
            </a:r>
            <a:r>
              <a:rPr kumimoji="1" lang="ru-RU" sz="4800" b="1" dirty="0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kumimoji="1" lang="ru-RU" sz="4800" b="1" dirty="0" smtClean="0">
                <a:solidFill>
                  <a:srgbClr val="EAEAEA"/>
                </a:solidFill>
                <a:latin typeface="Times New Roman" pitchFamily="18" charset="0"/>
              </a:rPr>
              <a:t>мер         пеш</a:t>
            </a:r>
            <a:r>
              <a:rPr kumimoji="1" lang="ru-RU" sz="4800" b="1" dirty="0" smtClean="0">
                <a:solidFill>
                  <a:srgbClr val="FF0000"/>
                </a:solidFill>
                <a:latin typeface="Times New Roman" pitchFamily="18" charset="0"/>
              </a:rPr>
              <a:t>е</a:t>
            </a:r>
            <a:r>
              <a:rPr kumimoji="1" lang="ru-RU" sz="4800" b="1" dirty="0" smtClean="0">
                <a:solidFill>
                  <a:srgbClr val="EAEAEA"/>
                </a:solidFill>
                <a:latin typeface="Times New Roman" pitchFamily="18" charset="0"/>
              </a:rPr>
              <a:t>ход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ru-RU" sz="4400" b="1" dirty="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6248" y="1905000"/>
            <a:ext cx="500066" cy="41148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9458" name="Picture 2" descr="http://www.gamer.ru/system/attached_images/images/000/137/930/normal/phcc7a1ogx.jpg?12643596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000504"/>
            <a:ext cx="2262184" cy="2857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2580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>
          <a:xfrm>
            <a:off x="5429250" y="142875"/>
            <a:ext cx="34940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САМОКАТ</a:t>
            </a:r>
          </a:p>
        </p:txBody>
      </p:sp>
      <p:sp>
        <p:nvSpPr>
          <p:cNvPr id="64570" name="AutoShape 58"/>
          <p:cNvSpPr>
            <a:spLocks noChangeArrowheads="1"/>
          </p:cNvSpPr>
          <p:nvPr/>
        </p:nvSpPr>
        <p:spPr bwMode="auto">
          <a:xfrm>
            <a:off x="971550" y="1268413"/>
            <a:ext cx="7632700" cy="3168650"/>
          </a:xfrm>
          <a:prstGeom prst="ribbon">
            <a:avLst>
              <a:gd name="adj1" fmla="val 12509"/>
              <a:gd name="adj2" fmla="val 65620"/>
            </a:avLst>
          </a:prstGeom>
          <a:solidFill>
            <a:schemeClr val="accent2">
              <a:lumMod val="40000"/>
              <a:lumOff val="60000"/>
            </a:schemeClr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200">
                <a:solidFill>
                  <a:srgbClr val="000000"/>
                </a:solidFill>
                <a:latin typeface="Times New Roman" pitchFamily="18" charset="0"/>
              </a:rPr>
              <a:t>У  меня  два  колеса,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200">
                <a:solidFill>
                  <a:srgbClr val="000000"/>
                </a:solidFill>
                <a:latin typeface="Times New Roman" pitchFamily="18" charset="0"/>
              </a:rPr>
              <a:t>Руль  посередине.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200">
                <a:solidFill>
                  <a:srgbClr val="000000"/>
                </a:solidFill>
                <a:latin typeface="Times New Roman" pitchFamily="18" charset="0"/>
              </a:rPr>
              <a:t>Лишь  ногою  оттолкнусь,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200">
                <a:solidFill>
                  <a:srgbClr val="000000"/>
                </a:solidFill>
                <a:latin typeface="Times New Roman" pitchFamily="18" charset="0"/>
              </a:rPr>
              <a:t>По  дорожке  покачусь.  </a:t>
            </a: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4643438" y="4583113"/>
            <a:ext cx="2474912" cy="1989137"/>
            <a:chOff x="4014" y="2296"/>
            <a:chExt cx="1559" cy="1253"/>
          </a:xfrm>
        </p:grpSpPr>
        <p:sp>
          <p:nvSpPr>
            <p:cNvPr id="16392" name="Freeform 62"/>
            <p:cNvSpPr>
              <a:spLocks/>
            </p:cNvSpPr>
            <p:nvPr/>
          </p:nvSpPr>
          <p:spPr bwMode="auto">
            <a:xfrm>
              <a:off x="4463" y="2307"/>
              <a:ext cx="380" cy="167"/>
            </a:xfrm>
            <a:custGeom>
              <a:avLst/>
              <a:gdLst>
                <a:gd name="T0" fmla="*/ 11 w 380"/>
                <a:gd name="T1" fmla="*/ 24 h 167"/>
                <a:gd name="T2" fmla="*/ 17 w 380"/>
                <a:gd name="T3" fmla="*/ 20 h 167"/>
                <a:gd name="T4" fmla="*/ 29 w 380"/>
                <a:gd name="T5" fmla="*/ 16 h 167"/>
                <a:gd name="T6" fmla="*/ 42 w 380"/>
                <a:gd name="T7" fmla="*/ 12 h 167"/>
                <a:gd name="T8" fmla="*/ 57 w 380"/>
                <a:gd name="T9" fmla="*/ 10 h 167"/>
                <a:gd name="T10" fmla="*/ 98 w 380"/>
                <a:gd name="T11" fmla="*/ 6 h 167"/>
                <a:gd name="T12" fmla="*/ 144 w 380"/>
                <a:gd name="T13" fmla="*/ 2 h 167"/>
                <a:gd name="T14" fmla="*/ 190 w 380"/>
                <a:gd name="T15" fmla="*/ 0 h 167"/>
                <a:gd name="T16" fmla="*/ 232 w 380"/>
                <a:gd name="T17" fmla="*/ 0 h 167"/>
                <a:gd name="T18" fmla="*/ 266 w 380"/>
                <a:gd name="T19" fmla="*/ 0 h 167"/>
                <a:gd name="T20" fmla="*/ 289 w 380"/>
                <a:gd name="T21" fmla="*/ 0 h 167"/>
                <a:gd name="T22" fmla="*/ 309 w 380"/>
                <a:gd name="T23" fmla="*/ 2 h 167"/>
                <a:gd name="T24" fmla="*/ 324 w 380"/>
                <a:gd name="T25" fmla="*/ 6 h 167"/>
                <a:gd name="T26" fmla="*/ 335 w 380"/>
                <a:gd name="T27" fmla="*/ 10 h 167"/>
                <a:gd name="T28" fmla="*/ 345 w 380"/>
                <a:gd name="T29" fmla="*/ 18 h 167"/>
                <a:gd name="T30" fmla="*/ 355 w 380"/>
                <a:gd name="T31" fmla="*/ 25 h 167"/>
                <a:gd name="T32" fmla="*/ 362 w 380"/>
                <a:gd name="T33" fmla="*/ 35 h 167"/>
                <a:gd name="T34" fmla="*/ 370 w 380"/>
                <a:gd name="T35" fmla="*/ 47 h 167"/>
                <a:gd name="T36" fmla="*/ 380 w 380"/>
                <a:gd name="T37" fmla="*/ 62 h 167"/>
                <a:gd name="T38" fmla="*/ 380 w 380"/>
                <a:gd name="T39" fmla="*/ 79 h 167"/>
                <a:gd name="T40" fmla="*/ 378 w 380"/>
                <a:gd name="T41" fmla="*/ 93 h 167"/>
                <a:gd name="T42" fmla="*/ 374 w 380"/>
                <a:gd name="T43" fmla="*/ 106 h 167"/>
                <a:gd name="T44" fmla="*/ 368 w 380"/>
                <a:gd name="T45" fmla="*/ 118 h 167"/>
                <a:gd name="T46" fmla="*/ 362 w 380"/>
                <a:gd name="T47" fmla="*/ 129 h 167"/>
                <a:gd name="T48" fmla="*/ 355 w 380"/>
                <a:gd name="T49" fmla="*/ 137 h 167"/>
                <a:gd name="T50" fmla="*/ 345 w 380"/>
                <a:gd name="T51" fmla="*/ 144 h 167"/>
                <a:gd name="T52" fmla="*/ 335 w 380"/>
                <a:gd name="T53" fmla="*/ 150 h 167"/>
                <a:gd name="T54" fmla="*/ 324 w 380"/>
                <a:gd name="T55" fmla="*/ 156 h 167"/>
                <a:gd name="T56" fmla="*/ 312 w 380"/>
                <a:gd name="T57" fmla="*/ 160 h 167"/>
                <a:gd name="T58" fmla="*/ 301 w 380"/>
                <a:gd name="T59" fmla="*/ 164 h 167"/>
                <a:gd name="T60" fmla="*/ 287 w 380"/>
                <a:gd name="T61" fmla="*/ 166 h 167"/>
                <a:gd name="T62" fmla="*/ 259 w 380"/>
                <a:gd name="T63" fmla="*/ 167 h 167"/>
                <a:gd name="T64" fmla="*/ 228 w 380"/>
                <a:gd name="T65" fmla="*/ 166 h 167"/>
                <a:gd name="T66" fmla="*/ 195 w 380"/>
                <a:gd name="T67" fmla="*/ 164 h 167"/>
                <a:gd name="T68" fmla="*/ 165 w 380"/>
                <a:gd name="T69" fmla="*/ 158 h 167"/>
                <a:gd name="T70" fmla="*/ 132 w 380"/>
                <a:gd name="T71" fmla="*/ 152 h 167"/>
                <a:gd name="T72" fmla="*/ 101 w 380"/>
                <a:gd name="T73" fmla="*/ 146 h 167"/>
                <a:gd name="T74" fmla="*/ 48 w 380"/>
                <a:gd name="T75" fmla="*/ 133 h 167"/>
                <a:gd name="T76" fmla="*/ 6 w 380"/>
                <a:gd name="T77" fmla="*/ 125 h 167"/>
                <a:gd name="T78" fmla="*/ 2 w 380"/>
                <a:gd name="T79" fmla="*/ 118 h 167"/>
                <a:gd name="T80" fmla="*/ 0 w 380"/>
                <a:gd name="T81" fmla="*/ 108 h 167"/>
                <a:gd name="T82" fmla="*/ 0 w 380"/>
                <a:gd name="T83" fmla="*/ 93 h 167"/>
                <a:gd name="T84" fmla="*/ 2 w 380"/>
                <a:gd name="T85" fmla="*/ 77 h 167"/>
                <a:gd name="T86" fmla="*/ 6 w 380"/>
                <a:gd name="T87" fmla="*/ 62 h 167"/>
                <a:gd name="T88" fmla="*/ 7 w 380"/>
                <a:gd name="T89" fmla="*/ 47 h 167"/>
                <a:gd name="T90" fmla="*/ 9 w 380"/>
                <a:gd name="T91" fmla="*/ 33 h 167"/>
                <a:gd name="T92" fmla="*/ 11 w 380"/>
                <a:gd name="T93" fmla="*/ 24 h 1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0"/>
                <a:gd name="T142" fmla="*/ 0 h 167"/>
                <a:gd name="T143" fmla="*/ 380 w 380"/>
                <a:gd name="T144" fmla="*/ 167 h 16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0" h="167">
                  <a:moveTo>
                    <a:pt x="11" y="24"/>
                  </a:moveTo>
                  <a:lnTo>
                    <a:pt x="17" y="20"/>
                  </a:lnTo>
                  <a:lnTo>
                    <a:pt x="29" y="16"/>
                  </a:lnTo>
                  <a:lnTo>
                    <a:pt x="42" y="12"/>
                  </a:lnTo>
                  <a:lnTo>
                    <a:pt x="57" y="10"/>
                  </a:lnTo>
                  <a:lnTo>
                    <a:pt x="98" y="6"/>
                  </a:lnTo>
                  <a:lnTo>
                    <a:pt x="144" y="2"/>
                  </a:lnTo>
                  <a:lnTo>
                    <a:pt x="190" y="0"/>
                  </a:lnTo>
                  <a:lnTo>
                    <a:pt x="232" y="0"/>
                  </a:lnTo>
                  <a:lnTo>
                    <a:pt x="266" y="0"/>
                  </a:lnTo>
                  <a:lnTo>
                    <a:pt x="289" y="0"/>
                  </a:lnTo>
                  <a:lnTo>
                    <a:pt x="309" y="2"/>
                  </a:lnTo>
                  <a:lnTo>
                    <a:pt x="324" y="6"/>
                  </a:lnTo>
                  <a:lnTo>
                    <a:pt x="335" y="10"/>
                  </a:lnTo>
                  <a:lnTo>
                    <a:pt x="345" y="18"/>
                  </a:lnTo>
                  <a:lnTo>
                    <a:pt x="355" y="25"/>
                  </a:lnTo>
                  <a:lnTo>
                    <a:pt x="362" y="35"/>
                  </a:lnTo>
                  <a:lnTo>
                    <a:pt x="370" y="47"/>
                  </a:lnTo>
                  <a:lnTo>
                    <a:pt x="380" y="62"/>
                  </a:lnTo>
                  <a:lnTo>
                    <a:pt x="380" y="79"/>
                  </a:lnTo>
                  <a:lnTo>
                    <a:pt x="378" y="93"/>
                  </a:lnTo>
                  <a:lnTo>
                    <a:pt x="374" y="106"/>
                  </a:lnTo>
                  <a:lnTo>
                    <a:pt x="368" y="118"/>
                  </a:lnTo>
                  <a:lnTo>
                    <a:pt x="362" y="129"/>
                  </a:lnTo>
                  <a:lnTo>
                    <a:pt x="355" y="137"/>
                  </a:lnTo>
                  <a:lnTo>
                    <a:pt x="345" y="144"/>
                  </a:lnTo>
                  <a:lnTo>
                    <a:pt x="335" y="150"/>
                  </a:lnTo>
                  <a:lnTo>
                    <a:pt x="324" y="156"/>
                  </a:lnTo>
                  <a:lnTo>
                    <a:pt x="312" y="160"/>
                  </a:lnTo>
                  <a:lnTo>
                    <a:pt x="301" y="164"/>
                  </a:lnTo>
                  <a:lnTo>
                    <a:pt x="287" y="166"/>
                  </a:lnTo>
                  <a:lnTo>
                    <a:pt x="259" y="167"/>
                  </a:lnTo>
                  <a:lnTo>
                    <a:pt x="228" y="166"/>
                  </a:lnTo>
                  <a:lnTo>
                    <a:pt x="195" y="164"/>
                  </a:lnTo>
                  <a:lnTo>
                    <a:pt x="165" y="158"/>
                  </a:lnTo>
                  <a:lnTo>
                    <a:pt x="132" y="152"/>
                  </a:lnTo>
                  <a:lnTo>
                    <a:pt x="101" y="146"/>
                  </a:lnTo>
                  <a:lnTo>
                    <a:pt x="48" y="133"/>
                  </a:lnTo>
                  <a:lnTo>
                    <a:pt x="6" y="125"/>
                  </a:lnTo>
                  <a:lnTo>
                    <a:pt x="2" y="118"/>
                  </a:lnTo>
                  <a:lnTo>
                    <a:pt x="0" y="108"/>
                  </a:lnTo>
                  <a:lnTo>
                    <a:pt x="0" y="93"/>
                  </a:lnTo>
                  <a:lnTo>
                    <a:pt x="2" y="77"/>
                  </a:lnTo>
                  <a:lnTo>
                    <a:pt x="6" y="62"/>
                  </a:lnTo>
                  <a:lnTo>
                    <a:pt x="7" y="47"/>
                  </a:lnTo>
                  <a:lnTo>
                    <a:pt x="9" y="3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393" name="Freeform 63"/>
            <p:cNvSpPr>
              <a:spLocks/>
            </p:cNvSpPr>
            <p:nvPr/>
          </p:nvSpPr>
          <p:spPr bwMode="auto">
            <a:xfrm>
              <a:off x="4490" y="2323"/>
              <a:ext cx="328" cy="130"/>
            </a:xfrm>
            <a:custGeom>
              <a:avLst/>
              <a:gdLst>
                <a:gd name="T0" fmla="*/ 0 w 328"/>
                <a:gd name="T1" fmla="*/ 63 h 130"/>
                <a:gd name="T2" fmla="*/ 0 w 328"/>
                <a:gd name="T3" fmla="*/ 55 h 130"/>
                <a:gd name="T4" fmla="*/ 3 w 328"/>
                <a:gd name="T5" fmla="*/ 50 h 130"/>
                <a:gd name="T6" fmla="*/ 7 w 328"/>
                <a:gd name="T7" fmla="*/ 44 h 130"/>
                <a:gd name="T8" fmla="*/ 13 w 328"/>
                <a:gd name="T9" fmla="*/ 38 h 130"/>
                <a:gd name="T10" fmla="*/ 27 w 328"/>
                <a:gd name="T11" fmla="*/ 29 h 130"/>
                <a:gd name="T12" fmla="*/ 46 w 328"/>
                <a:gd name="T13" fmla="*/ 21 h 130"/>
                <a:gd name="T14" fmla="*/ 67 w 328"/>
                <a:gd name="T15" fmla="*/ 13 h 130"/>
                <a:gd name="T16" fmla="*/ 90 w 328"/>
                <a:gd name="T17" fmla="*/ 9 h 130"/>
                <a:gd name="T18" fmla="*/ 115 w 328"/>
                <a:gd name="T19" fmla="*/ 4 h 130"/>
                <a:gd name="T20" fmla="*/ 142 w 328"/>
                <a:gd name="T21" fmla="*/ 2 h 130"/>
                <a:gd name="T22" fmla="*/ 168 w 328"/>
                <a:gd name="T23" fmla="*/ 0 h 130"/>
                <a:gd name="T24" fmla="*/ 195 w 328"/>
                <a:gd name="T25" fmla="*/ 0 h 130"/>
                <a:gd name="T26" fmla="*/ 220 w 328"/>
                <a:gd name="T27" fmla="*/ 2 h 130"/>
                <a:gd name="T28" fmla="*/ 243 w 328"/>
                <a:gd name="T29" fmla="*/ 4 h 130"/>
                <a:gd name="T30" fmla="*/ 266 w 328"/>
                <a:gd name="T31" fmla="*/ 8 h 130"/>
                <a:gd name="T32" fmla="*/ 285 w 328"/>
                <a:gd name="T33" fmla="*/ 11 h 130"/>
                <a:gd name="T34" fmla="*/ 301 w 328"/>
                <a:gd name="T35" fmla="*/ 17 h 130"/>
                <a:gd name="T36" fmla="*/ 310 w 328"/>
                <a:gd name="T37" fmla="*/ 25 h 130"/>
                <a:gd name="T38" fmla="*/ 320 w 328"/>
                <a:gd name="T39" fmla="*/ 38 h 130"/>
                <a:gd name="T40" fmla="*/ 326 w 328"/>
                <a:gd name="T41" fmla="*/ 50 h 130"/>
                <a:gd name="T42" fmla="*/ 328 w 328"/>
                <a:gd name="T43" fmla="*/ 61 h 130"/>
                <a:gd name="T44" fmla="*/ 328 w 328"/>
                <a:gd name="T45" fmla="*/ 71 h 130"/>
                <a:gd name="T46" fmla="*/ 326 w 328"/>
                <a:gd name="T47" fmla="*/ 80 h 130"/>
                <a:gd name="T48" fmla="*/ 322 w 328"/>
                <a:gd name="T49" fmla="*/ 90 h 130"/>
                <a:gd name="T50" fmla="*/ 316 w 328"/>
                <a:gd name="T51" fmla="*/ 98 h 130"/>
                <a:gd name="T52" fmla="*/ 308 w 328"/>
                <a:gd name="T53" fmla="*/ 105 h 130"/>
                <a:gd name="T54" fmla="*/ 301 w 328"/>
                <a:gd name="T55" fmla="*/ 111 h 130"/>
                <a:gd name="T56" fmla="*/ 289 w 328"/>
                <a:gd name="T57" fmla="*/ 115 h 130"/>
                <a:gd name="T58" fmla="*/ 278 w 328"/>
                <a:gd name="T59" fmla="*/ 121 h 130"/>
                <a:gd name="T60" fmla="*/ 264 w 328"/>
                <a:gd name="T61" fmla="*/ 125 h 130"/>
                <a:gd name="T62" fmla="*/ 234 w 328"/>
                <a:gd name="T63" fmla="*/ 128 h 130"/>
                <a:gd name="T64" fmla="*/ 203 w 328"/>
                <a:gd name="T65" fmla="*/ 130 h 130"/>
                <a:gd name="T66" fmla="*/ 168 w 328"/>
                <a:gd name="T67" fmla="*/ 130 h 130"/>
                <a:gd name="T68" fmla="*/ 134 w 328"/>
                <a:gd name="T69" fmla="*/ 126 h 130"/>
                <a:gd name="T70" fmla="*/ 101 w 328"/>
                <a:gd name="T71" fmla="*/ 123 h 130"/>
                <a:gd name="T72" fmla="*/ 71 w 328"/>
                <a:gd name="T73" fmla="*/ 113 h 130"/>
                <a:gd name="T74" fmla="*/ 57 w 328"/>
                <a:gd name="T75" fmla="*/ 109 h 130"/>
                <a:gd name="T76" fmla="*/ 44 w 328"/>
                <a:gd name="T77" fmla="*/ 103 h 130"/>
                <a:gd name="T78" fmla="*/ 32 w 328"/>
                <a:gd name="T79" fmla="*/ 98 h 130"/>
                <a:gd name="T80" fmla="*/ 23 w 328"/>
                <a:gd name="T81" fmla="*/ 92 h 130"/>
                <a:gd name="T82" fmla="*/ 13 w 328"/>
                <a:gd name="T83" fmla="*/ 84 h 130"/>
                <a:gd name="T84" fmla="*/ 7 w 328"/>
                <a:gd name="T85" fmla="*/ 79 h 130"/>
                <a:gd name="T86" fmla="*/ 2 w 328"/>
                <a:gd name="T87" fmla="*/ 71 h 130"/>
                <a:gd name="T88" fmla="*/ 0 w 328"/>
                <a:gd name="T89" fmla="*/ 63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8"/>
                <a:gd name="T136" fmla="*/ 0 h 130"/>
                <a:gd name="T137" fmla="*/ 328 w 328"/>
                <a:gd name="T138" fmla="*/ 130 h 1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8" h="130">
                  <a:moveTo>
                    <a:pt x="0" y="63"/>
                  </a:moveTo>
                  <a:lnTo>
                    <a:pt x="0" y="55"/>
                  </a:lnTo>
                  <a:lnTo>
                    <a:pt x="3" y="50"/>
                  </a:lnTo>
                  <a:lnTo>
                    <a:pt x="7" y="44"/>
                  </a:lnTo>
                  <a:lnTo>
                    <a:pt x="13" y="38"/>
                  </a:lnTo>
                  <a:lnTo>
                    <a:pt x="27" y="29"/>
                  </a:lnTo>
                  <a:lnTo>
                    <a:pt x="46" y="21"/>
                  </a:lnTo>
                  <a:lnTo>
                    <a:pt x="67" y="13"/>
                  </a:lnTo>
                  <a:lnTo>
                    <a:pt x="90" y="9"/>
                  </a:lnTo>
                  <a:lnTo>
                    <a:pt x="115" y="4"/>
                  </a:lnTo>
                  <a:lnTo>
                    <a:pt x="142" y="2"/>
                  </a:lnTo>
                  <a:lnTo>
                    <a:pt x="168" y="0"/>
                  </a:lnTo>
                  <a:lnTo>
                    <a:pt x="195" y="0"/>
                  </a:lnTo>
                  <a:lnTo>
                    <a:pt x="220" y="2"/>
                  </a:lnTo>
                  <a:lnTo>
                    <a:pt x="243" y="4"/>
                  </a:lnTo>
                  <a:lnTo>
                    <a:pt x="266" y="8"/>
                  </a:lnTo>
                  <a:lnTo>
                    <a:pt x="285" y="11"/>
                  </a:lnTo>
                  <a:lnTo>
                    <a:pt x="301" y="17"/>
                  </a:lnTo>
                  <a:lnTo>
                    <a:pt x="310" y="25"/>
                  </a:lnTo>
                  <a:lnTo>
                    <a:pt x="320" y="38"/>
                  </a:lnTo>
                  <a:lnTo>
                    <a:pt x="326" y="50"/>
                  </a:lnTo>
                  <a:lnTo>
                    <a:pt x="328" y="61"/>
                  </a:lnTo>
                  <a:lnTo>
                    <a:pt x="328" y="71"/>
                  </a:lnTo>
                  <a:lnTo>
                    <a:pt x="326" y="80"/>
                  </a:lnTo>
                  <a:lnTo>
                    <a:pt x="322" y="90"/>
                  </a:lnTo>
                  <a:lnTo>
                    <a:pt x="316" y="98"/>
                  </a:lnTo>
                  <a:lnTo>
                    <a:pt x="308" y="105"/>
                  </a:lnTo>
                  <a:lnTo>
                    <a:pt x="301" y="111"/>
                  </a:lnTo>
                  <a:lnTo>
                    <a:pt x="289" y="115"/>
                  </a:lnTo>
                  <a:lnTo>
                    <a:pt x="278" y="121"/>
                  </a:lnTo>
                  <a:lnTo>
                    <a:pt x="264" y="125"/>
                  </a:lnTo>
                  <a:lnTo>
                    <a:pt x="234" y="128"/>
                  </a:lnTo>
                  <a:lnTo>
                    <a:pt x="203" y="130"/>
                  </a:lnTo>
                  <a:lnTo>
                    <a:pt x="168" y="130"/>
                  </a:lnTo>
                  <a:lnTo>
                    <a:pt x="134" y="126"/>
                  </a:lnTo>
                  <a:lnTo>
                    <a:pt x="101" y="123"/>
                  </a:lnTo>
                  <a:lnTo>
                    <a:pt x="71" y="113"/>
                  </a:lnTo>
                  <a:lnTo>
                    <a:pt x="57" y="109"/>
                  </a:lnTo>
                  <a:lnTo>
                    <a:pt x="44" y="103"/>
                  </a:lnTo>
                  <a:lnTo>
                    <a:pt x="32" y="98"/>
                  </a:lnTo>
                  <a:lnTo>
                    <a:pt x="23" y="92"/>
                  </a:lnTo>
                  <a:lnTo>
                    <a:pt x="13" y="84"/>
                  </a:lnTo>
                  <a:lnTo>
                    <a:pt x="7" y="79"/>
                  </a:lnTo>
                  <a:lnTo>
                    <a:pt x="2" y="71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394" name="Freeform 64"/>
            <p:cNvSpPr>
              <a:spLocks/>
            </p:cNvSpPr>
            <p:nvPr/>
          </p:nvSpPr>
          <p:spPr bwMode="auto">
            <a:xfrm>
              <a:off x="4524" y="2334"/>
              <a:ext cx="63" cy="110"/>
            </a:xfrm>
            <a:custGeom>
              <a:avLst/>
              <a:gdLst>
                <a:gd name="T0" fmla="*/ 40 w 63"/>
                <a:gd name="T1" fmla="*/ 0 h 110"/>
                <a:gd name="T2" fmla="*/ 63 w 63"/>
                <a:gd name="T3" fmla="*/ 110 h 110"/>
                <a:gd name="T4" fmla="*/ 58 w 63"/>
                <a:gd name="T5" fmla="*/ 108 h 110"/>
                <a:gd name="T6" fmla="*/ 52 w 63"/>
                <a:gd name="T7" fmla="*/ 106 h 110"/>
                <a:gd name="T8" fmla="*/ 46 w 63"/>
                <a:gd name="T9" fmla="*/ 106 h 110"/>
                <a:gd name="T10" fmla="*/ 39 w 63"/>
                <a:gd name="T11" fmla="*/ 104 h 110"/>
                <a:gd name="T12" fmla="*/ 33 w 63"/>
                <a:gd name="T13" fmla="*/ 102 h 110"/>
                <a:gd name="T14" fmla="*/ 27 w 63"/>
                <a:gd name="T15" fmla="*/ 100 h 110"/>
                <a:gd name="T16" fmla="*/ 23 w 63"/>
                <a:gd name="T17" fmla="*/ 98 h 110"/>
                <a:gd name="T18" fmla="*/ 17 w 63"/>
                <a:gd name="T19" fmla="*/ 96 h 110"/>
                <a:gd name="T20" fmla="*/ 0 w 63"/>
                <a:gd name="T21" fmla="*/ 14 h 110"/>
                <a:gd name="T22" fmla="*/ 4 w 63"/>
                <a:gd name="T23" fmla="*/ 12 h 110"/>
                <a:gd name="T24" fmla="*/ 10 w 63"/>
                <a:gd name="T25" fmla="*/ 10 h 110"/>
                <a:gd name="T26" fmla="*/ 14 w 63"/>
                <a:gd name="T27" fmla="*/ 8 h 110"/>
                <a:gd name="T28" fmla="*/ 19 w 63"/>
                <a:gd name="T29" fmla="*/ 6 h 110"/>
                <a:gd name="T30" fmla="*/ 25 w 63"/>
                <a:gd name="T31" fmla="*/ 6 h 110"/>
                <a:gd name="T32" fmla="*/ 31 w 63"/>
                <a:gd name="T33" fmla="*/ 4 h 110"/>
                <a:gd name="T34" fmla="*/ 35 w 63"/>
                <a:gd name="T35" fmla="*/ 2 h 110"/>
                <a:gd name="T36" fmla="*/ 40 w 63"/>
                <a:gd name="T37" fmla="*/ 0 h 1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"/>
                <a:gd name="T58" fmla="*/ 0 h 110"/>
                <a:gd name="T59" fmla="*/ 63 w 63"/>
                <a:gd name="T60" fmla="*/ 110 h 1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" h="110">
                  <a:moveTo>
                    <a:pt x="40" y="0"/>
                  </a:moveTo>
                  <a:lnTo>
                    <a:pt x="63" y="110"/>
                  </a:lnTo>
                  <a:lnTo>
                    <a:pt x="58" y="108"/>
                  </a:lnTo>
                  <a:lnTo>
                    <a:pt x="52" y="106"/>
                  </a:lnTo>
                  <a:lnTo>
                    <a:pt x="46" y="106"/>
                  </a:lnTo>
                  <a:lnTo>
                    <a:pt x="39" y="104"/>
                  </a:lnTo>
                  <a:lnTo>
                    <a:pt x="33" y="102"/>
                  </a:lnTo>
                  <a:lnTo>
                    <a:pt x="27" y="100"/>
                  </a:lnTo>
                  <a:lnTo>
                    <a:pt x="23" y="98"/>
                  </a:lnTo>
                  <a:lnTo>
                    <a:pt x="17" y="96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10" y="10"/>
                  </a:lnTo>
                  <a:lnTo>
                    <a:pt x="14" y="8"/>
                  </a:lnTo>
                  <a:lnTo>
                    <a:pt x="19" y="6"/>
                  </a:lnTo>
                  <a:lnTo>
                    <a:pt x="25" y="6"/>
                  </a:lnTo>
                  <a:lnTo>
                    <a:pt x="31" y="4"/>
                  </a:lnTo>
                  <a:lnTo>
                    <a:pt x="35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395" name="Freeform 65"/>
            <p:cNvSpPr>
              <a:spLocks/>
            </p:cNvSpPr>
            <p:nvPr/>
          </p:nvSpPr>
          <p:spPr bwMode="auto">
            <a:xfrm>
              <a:off x="4587" y="2325"/>
              <a:ext cx="70" cy="128"/>
            </a:xfrm>
            <a:custGeom>
              <a:avLst/>
              <a:gdLst>
                <a:gd name="T0" fmla="*/ 45 w 70"/>
                <a:gd name="T1" fmla="*/ 0 h 128"/>
                <a:gd name="T2" fmla="*/ 70 w 70"/>
                <a:gd name="T3" fmla="*/ 128 h 128"/>
                <a:gd name="T4" fmla="*/ 66 w 70"/>
                <a:gd name="T5" fmla="*/ 128 h 128"/>
                <a:gd name="T6" fmla="*/ 60 w 70"/>
                <a:gd name="T7" fmla="*/ 128 h 128"/>
                <a:gd name="T8" fmla="*/ 54 w 70"/>
                <a:gd name="T9" fmla="*/ 126 h 128"/>
                <a:gd name="T10" fmla="*/ 48 w 70"/>
                <a:gd name="T11" fmla="*/ 126 h 128"/>
                <a:gd name="T12" fmla="*/ 43 w 70"/>
                <a:gd name="T13" fmla="*/ 126 h 128"/>
                <a:gd name="T14" fmla="*/ 37 w 70"/>
                <a:gd name="T15" fmla="*/ 124 h 128"/>
                <a:gd name="T16" fmla="*/ 31 w 70"/>
                <a:gd name="T17" fmla="*/ 124 h 128"/>
                <a:gd name="T18" fmla="*/ 25 w 70"/>
                <a:gd name="T19" fmla="*/ 124 h 128"/>
                <a:gd name="T20" fmla="*/ 0 w 70"/>
                <a:gd name="T21" fmla="*/ 6 h 128"/>
                <a:gd name="T22" fmla="*/ 6 w 70"/>
                <a:gd name="T23" fmla="*/ 4 h 128"/>
                <a:gd name="T24" fmla="*/ 12 w 70"/>
                <a:gd name="T25" fmla="*/ 4 h 128"/>
                <a:gd name="T26" fmla="*/ 18 w 70"/>
                <a:gd name="T27" fmla="*/ 2 h 128"/>
                <a:gd name="T28" fmla="*/ 22 w 70"/>
                <a:gd name="T29" fmla="*/ 2 h 128"/>
                <a:gd name="T30" fmla="*/ 27 w 70"/>
                <a:gd name="T31" fmla="*/ 2 h 128"/>
                <a:gd name="T32" fmla="*/ 33 w 70"/>
                <a:gd name="T33" fmla="*/ 0 h 128"/>
                <a:gd name="T34" fmla="*/ 39 w 70"/>
                <a:gd name="T35" fmla="*/ 0 h 128"/>
                <a:gd name="T36" fmla="*/ 45 w 7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128"/>
                <a:gd name="T59" fmla="*/ 70 w 70"/>
                <a:gd name="T60" fmla="*/ 128 h 1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128">
                  <a:moveTo>
                    <a:pt x="45" y="0"/>
                  </a:moveTo>
                  <a:lnTo>
                    <a:pt x="70" y="128"/>
                  </a:lnTo>
                  <a:lnTo>
                    <a:pt x="66" y="128"/>
                  </a:lnTo>
                  <a:lnTo>
                    <a:pt x="60" y="128"/>
                  </a:lnTo>
                  <a:lnTo>
                    <a:pt x="54" y="126"/>
                  </a:lnTo>
                  <a:lnTo>
                    <a:pt x="48" y="126"/>
                  </a:lnTo>
                  <a:lnTo>
                    <a:pt x="43" y="126"/>
                  </a:lnTo>
                  <a:lnTo>
                    <a:pt x="37" y="124"/>
                  </a:lnTo>
                  <a:lnTo>
                    <a:pt x="31" y="124"/>
                  </a:lnTo>
                  <a:lnTo>
                    <a:pt x="25" y="124"/>
                  </a:lnTo>
                  <a:lnTo>
                    <a:pt x="0" y="6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396" name="Freeform 66"/>
            <p:cNvSpPr>
              <a:spLocks/>
            </p:cNvSpPr>
            <p:nvPr/>
          </p:nvSpPr>
          <p:spPr bwMode="auto">
            <a:xfrm>
              <a:off x="4653" y="2323"/>
              <a:ext cx="71" cy="130"/>
            </a:xfrm>
            <a:custGeom>
              <a:avLst/>
              <a:gdLst>
                <a:gd name="T0" fmla="*/ 44 w 71"/>
                <a:gd name="T1" fmla="*/ 0 h 130"/>
                <a:gd name="T2" fmla="*/ 71 w 71"/>
                <a:gd name="T3" fmla="*/ 128 h 130"/>
                <a:gd name="T4" fmla="*/ 65 w 71"/>
                <a:gd name="T5" fmla="*/ 130 h 130"/>
                <a:gd name="T6" fmla="*/ 59 w 71"/>
                <a:gd name="T7" fmla="*/ 130 h 130"/>
                <a:gd name="T8" fmla="*/ 53 w 71"/>
                <a:gd name="T9" fmla="*/ 130 h 130"/>
                <a:gd name="T10" fmla="*/ 50 w 71"/>
                <a:gd name="T11" fmla="*/ 130 h 130"/>
                <a:gd name="T12" fmla="*/ 44 w 71"/>
                <a:gd name="T13" fmla="*/ 130 h 130"/>
                <a:gd name="T14" fmla="*/ 38 w 71"/>
                <a:gd name="T15" fmla="*/ 130 h 130"/>
                <a:gd name="T16" fmla="*/ 32 w 71"/>
                <a:gd name="T17" fmla="*/ 130 h 130"/>
                <a:gd name="T18" fmla="*/ 27 w 71"/>
                <a:gd name="T19" fmla="*/ 130 h 130"/>
                <a:gd name="T20" fmla="*/ 0 w 71"/>
                <a:gd name="T21" fmla="*/ 0 h 130"/>
                <a:gd name="T22" fmla="*/ 5 w 71"/>
                <a:gd name="T23" fmla="*/ 0 h 130"/>
                <a:gd name="T24" fmla="*/ 11 w 71"/>
                <a:gd name="T25" fmla="*/ 0 h 130"/>
                <a:gd name="T26" fmla="*/ 17 w 71"/>
                <a:gd name="T27" fmla="*/ 0 h 130"/>
                <a:gd name="T28" fmla="*/ 23 w 71"/>
                <a:gd name="T29" fmla="*/ 0 h 130"/>
                <a:gd name="T30" fmla="*/ 27 w 71"/>
                <a:gd name="T31" fmla="*/ 0 h 130"/>
                <a:gd name="T32" fmla="*/ 32 w 71"/>
                <a:gd name="T33" fmla="*/ 0 h 130"/>
                <a:gd name="T34" fmla="*/ 38 w 71"/>
                <a:gd name="T35" fmla="*/ 0 h 130"/>
                <a:gd name="T36" fmla="*/ 44 w 71"/>
                <a:gd name="T37" fmla="*/ 0 h 1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130"/>
                <a:gd name="T59" fmla="*/ 71 w 71"/>
                <a:gd name="T60" fmla="*/ 130 h 1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130">
                  <a:moveTo>
                    <a:pt x="44" y="0"/>
                  </a:moveTo>
                  <a:lnTo>
                    <a:pt x="71" y="128"/>
                  </a:lnTo>
                  <a:lnTo>
                    <a:pt x="65" y="130"/>
                  </a:lnTo>
                  <a:lnTo>
                    <a:pt x="59" y="130"/>
                  </a:lnTo>
                  <a:lnTo>
                    <a:pt x="53" y="130"/>
                  </a:lnTo>
                  <a:lnTo>
                    <a:pt x="50" y="130"/>
                  </a:lnTo>
                  <a:lnTo>
                    <a:pt x="44" y="130"/>
                  </a:lnTo>
                  <a:lnTo>
                    <a:pt x="38" y="130"/>
                  </a:lnTo>
                  <a:lnTo>
                    <a:pt x="32" y="130"/>
                  </a:lnTo>
                  <a:lnTo>
                    <a:pt x="27" y="13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397" name="Freeform 67"/>
            <p:cNvSpPr>
              <a:spLocks/>
            </p:cNvSpPr>
            <p:nvPr/>
          </p:nvSpPr>
          <p:spPr bwMode="auto">
            <a:xfrm>
              <a:off x="4727" y="2325"/>
              <a:ext cx="66" cy="123"/>
            </a:xfrm>
            <a:custGeom>
              <a:avLst/>
              <a:gdLst>
                <a:gd name="T0" fmla="*/ 47 w 66"/>
                <a:gd name="T1" fmla="*/ 9 h 123"/>
                <a:gd name="T2" fmla="*/ 66 w 66"/>
                <a:gd name="T3" fmla="*/ 107 h 123"/>
                <a:gd name="T4" fmla="*/ 62 w 66"/>
                <a:gd name="T5" fmla="*/ 109 h 123"/>
                <a:gd name="T6" fmla="*/ 58 w 66"/>
                <a:gd name="T7" fmla="*/ 111 h 123"/>
                <a:gd name="T8" fmla="*/ 52 w 66"/>
                <a:gd name="T9" fmla="*/ 113 h 123"/>
                <a:gd name="T10" fmla="*/ 48 w 66"/>
                <a:gd name="T11" fmla="*/ 115 h 123"/>
                <a:gd name="T12" fmla="*/ 43 w 66"/>
                <a:gd name="T13" fmla="*/ 117 h 123"/>
                <a:gd name="T14" fmla="*/ 37 w 66"/>
                <a:gd name="T15" fmla="*/ 119 h 123"/>
                <a:gd name="T16" fmla="*/ 31 w 66"/>
                <a:gd name="T17" fmla="*/ 121 h 123"/>
                <a:gd name="T18" fmla="*/ 25 w 66"/>
                <a:gd name="T19" fmla="*/ 123 h 123"/>
                <a:gd name="T20" fmla="*/ 0 w 66"/>
                <a:gd name="T21" fmla="*/ 0 h 123"/>
                <a:gd name="T22" fmla="*/ 8 w 66"/>
                <a:gd name="T23" fmla="*/ 2 h 123"/>
                <a:gd name="T24" fmla="*/ 14 w 66"/>
                <a:gd name="T25" fmla="*/ 2 h 123"/>
                <a:gd name="T26" fmla="*/ 20 w 66"/>
                <a:gd name="T27" fmla="*/ 4 h 123"/>
                <a:gd name="T28" fmla="*/ 25 w 66"/>
                <a:gd name="T29" fmla="*/ 4 h 123"/>
                <a:gd name="T30" fmla="*/ 31 w 66"/>
                <a:gd name="T31" fmla="*/ 6 h 123"/>
                <a:gd name="T32" fmla="*/ 37 w 66"/>
                <a:gd name="T33" fmla="*/ 6 h 123"/>
                <a:gd name="T34" fmla="*/ 41 w 66"/>
                <a:gd name="T35" fmla="*/ 7 h 123"/>
                <a:gd name="T36" fmla="*/ 47 w 66"/>
                <a:gd name="T37" fmla="*/ 9 h 1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123"/>
                <a:gd name="T59" fmla="*/ 66 w 66"/>
                <a:gd name="T60" fmla="*/ 123 h 1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123">
                  <a:moveTo>
                    <a:pt x="47" y="9"/>
                  </a:moveTo>
                  <a:lnTo>
                    <a:pt x="66" y="107"/>
                  </a:lnTo>
                  <a:lnTo>
                    <a:pt x="62" y="109"/>
                  </a:lnTo>
                  <a:lnTo>
                    <a:pt x="58" y="111"/>
                  </a:lnTo>
                  <a:lnTo>
                    <a:pt x="52" y="113"/>
                  </a:lnTo>
                  <a:lnTo>
                    <a:pt x="48" y="115"/>
                  </a:lnTo>
                  <a:lnTo>
                    <a:pt x="43" y="117"/>
                  </a:lnTo>
                  <a:lnTo>
                    <a:pt x="37" y="119"/>
                  </a:lnTo>
                  <a:lnTo>
                    <a:pt x="31" y="121"/>
                  </a:lnTo>
                  <a:lnTo>
                    <a:pt x="25" y="123"/>
                  </a:lnTo>
                  <a:lnTo>
                    <a:pt x="0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6"/>
                  </a:lnTo>
                  <a:lnTo>
                    <a:pt x="37" y="6"/>
                  </a:lnTo>
                  <a:lnTo>
                    <a:pt x="41" y="7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rgbClr val="FF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398" name="Freeform 68"/>
            <p:cNvSpPr>
              <a:spLocks/>
            </p:cNvSpPr>
            <p:nvPr/>
          </p:nvSpPr>
          <p:spPr bwMode="auto">
            <a:xfrm>
              <a:off x="4014" y="2296"/>
              <a:ext cx="382" cy="167"/>
            </a:xfrm>
            <a:custGeom>
              <a:avLst/>
              <a:gdLst>
                <a:gd name="T0" fmla="*/ 370 w 382"/>
                <a:gd name="T1" fmla="*/ 23 h 167"/>
                <a:gd name="T2" fmla="*/ 364 w 382"/>
                <a:gd name="T3" fmla="*/ 19 h 167"/>
                <a:gd name="T4" fmla="*/ 355 w 382"/>
                <a:gd name="T5" fmla="*/ 15 h 167"/>
                <a:gd name="T6" fmla="*/ 339 w 382"/>
                <a:gd name="T7" fmla="*/ 11 h 167"/>
                <a:gd name="T8" fmla="*/ 324 w 382"/>
                <a:gd name="T9" fmla="*/ 10 h 167"/>
                <a:gd name="T10" fmla="*/ 284 w 382"/>
                <a:gd name="T11" fmla="*/ 6 h 167"/>
                <a:gd name="T12" fmla="*/ 238 w 382"/>
                <a:gd name="T13" fmla="*/ 4 h 167"/>
                <a:gd name="T14" fmla="*/ 192 w 382"/>
                <a:gd name="T15" fmla="*/ 2 h 167"/>
                <a:gd name="T16" fmla="*/ 150 w 382"/>
                <a:gd name="T17" fmla="*/ 0 h 167"/>
                <a:gd name="T18" fmla="*/ 115 w 382"/>
                <a:gd name="T19" fmla="*/ 0 h 167"/>
                <a:gd name="T20" fmla="*/ 92 w 382"/>
                <a:gd name="T21" fmla="*/ 0 h 167"/>
                <a:gd name="T22" fmla="*/ 73 w 382"/>
                <a:gd name="T23" fmla="*/ 2 h 167"/>
                <a:gd name="T24" fmla="*/ 58 w 382"/>
                <a:gd name="T25" fmla="*/ 6 h 167"/>
                <a:gd name="T26" fmla="*/ 46 w 382"/>
                <a:gd name="T27" fmla="*/ 11 h 167"/>
                <a:gd name="T28" fmla="*/ 36 w 382"/>
                <a:gd name="T29" fmla="*/ 17 h 167"/>
                <a:gd name="T30" fmla="*/ 27 w 382"/>
                <a:gd name="T31" fmla="*/ 25 h 167"/>
                <a:gd name="T32" fmla="*/ 19 w 382"/>
                <a:gd name="T33" fmla="*/ 35 h 167"/>
                <a:gd name="T34" fmla="*/ 10 w 382"/>
                <a:gd name="T35" fmla="*/ 46 h 167"/>
                <a:gd name="T36" fmla="*/ 0 w 382"/>
                <a:gd name="T37" fmla="*/ 61 h 167"/>
                <a:gd name="T38" fmla="*/ 2 w 382"/>
                <a:gd name="T39" fmla="*/ 79 h 167"/>
                <a:gd name="T40" fmla="*/ 4 w 382"/>
                <a:gd name="T41" fmla="*/ 92 h 167"/>
                <a:gd name="T42" fmla="*/ 8 w 382"/>
                <a:gd name="T43" fmla="*/ 106 h 167"/>
                <a:gd name="T44" fmla="*/ 13 w 382"/>
                <a:gd name="T45" fmla="*/ 117 h 167"/>
                <a:gd name="T46" fmla="*/ 19 w 382"/>
                <a:gd name="T47" fmla="*/ 129 h 167"/>
                <a:gd name="T48" fmla="*/ 27 w 382"/>
                <a:gd name="T49" fmla="*/ 136 h 167"/>
                <a:gd name="T50" fmla="*/ 36 w 382"/>
                <a:gd name="T51" fmla="*/ 144 h 167"/>
                <a:gd name="T52" fmla="*/ 46 w 382"/>
                <a:gd name="T53" fmla="*/ 150 h 167"/>
                <a:gd name="T54" fmla="*/ 58 w 382"/>
                <a:gd name="T55" fmla="*/ 155 h 167"/>
                <a:gd name="T56" fmla="*/ 69 w 382"/>
                <a:gd name="T57" fmla="*/ 159 h 167"/>
                <a:gd name="T58" fmla="*/ 81 w 382"/>
                <a:gd name="T59" fmla="*/ 163 h 167"/>
                <a:gd name="T60" fmla="*/ 94 w 382"/>
                <a:gd name="T61" fmla="*/ 165 h 167"/>
                <a:gd name="T62" fmla="*/ 123 w 382"/>
                <a:gd name="T63" fmla="*/ 167 h 167"/>
                <a:gd name="T64" fmla="*/ 153 w 382"/>
                <a:gd name="T65" fmla="*/ 165 h 167"/>
                <a:gd name="T66" fmla="*/ 186 w 382"/>
                <a:gd name="T67" fmla="*/ 163 h 167"/>
                <a:gd name="T68" fmla="*/ 217 w 382"/>
                <a:gd name="T69" fmla="*/ 157 h 167"/>
                <a:gd name="T70" fmla="*/ 249 w 382"/>
                <a:gd name="T71" fmla="*/ 152 h 167"/>
                <a:gd name="T72" fmla="*/ 280 w 382"/>
                <a:gd name="T73" fmla="*/ 146 h 167"/>
                <a:gd name="T74" fmla="*/ 336 w 382"/>
                <a:gd name="T75" fmla="*/ 132 h 167"/>
                <a:gd name="T76" fmla="*/ 376 w 382"/>
                <a:gd name="T77" fmla="*/ 125 h 167"/>
                <a:gd name="T78" fmla="*/ 380 w 382"/>
                <a:gd name="T79" fmla="*/ 117 h 167"/>
                <a:gd name="T80" fmla="*/ 382 w 382"/>
                <a:gd name="T81" fmla="*/ 107 h 167"/>
                <a:gd name="T82" fmla="*/ 382 w 382"/>
                <a:gd name="T83" fmla="*/ 94 h 167"/>
                <a:gd name="T84" fmla="*/ 380 w 382"/>
                <a:gd name="T85" fmla="*/ 79 h 167"/>
                <a:gd name="T86" fmla="*/ 376 w 382"/>
                <a:gd name="T87" fmla="*/ 61 h 167"/>
                <a:gd name="T88" fmla="*/ 374 w 382"/>
                <a:gd name="T89" fmla="*/ 46 h 167"/>
                <a:gd name="T90" fmla="*/ 372 w 382"/>
                <a:gd name="T91" fmla="*/ 33 h 167"/>
                <a:gd name="T92" fmla="*/ 370 w 382"/>
                <a:gd name="T93" fmla="*/ 23 h 1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2"/>
                <a:gd name="T142" fmla="*/ 0 h 167"/>
                <a:gd name="T143" fmla="*/ 382 w 382"/>
                <a:gd name="T144" fmla="*/ 167 h 16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2" h="167">
                  <a:moveTo>
                    <a:pt x="370" y="23"/>
                  </a:moveTo>
                  <a:lnTo>
                    <a:pt x="364" y="19"/>
                  </a:lnTo>
                  <a:lnTo>
                    <a:pt x="355" y="15"/>
                  </a:lnTo>
                  <a:lnTo>
                    <a:pt x="339" y="11"/>
                  </a:lnTo>
                  <a:lnTo>
                    <a:pt x="324" y="10"/>
                  </a:lnTo>
                  <a:lnTo>
                    <a:pt x="284" y="6"/>
                  </a:lnTo>
                  <a:lnTo>
                    <a:pt x="238" y="4"/>
                  </a:lnTo>
                  <a:lnTo>
                    <a:pt x="192" y="2"/>
                  </a:lnTo>
                  <a:lnTo>
                    <a:pt x="150" y="0"/>
                  </a:lnTo>
                  <a:lnTo>
                    <a:pt x="115" y="0"/>
                  </a:lnTo>
                  <a:lnTo>
                    <a:pt x="92" y="0"/>
                  </a:lnTo>
                  <a:lnTo>
                    <a:pt x="73" y="2"/>
                  </a:lnTo>
                  <a:lnTo>
                    <a:pt x="58" y="6"/>
                  </a:lnTo>
                  <a:lnTo>
                    <a:pt x="46" y="11"/>
                  </a:lnTo>
                  <a:lnTo>
                    <a:pt x="36" y="17"/>
                  </a:lnTo>
                  <a:lnTo>
                    <a:pt x="27" y="25"/>
                  </a:lnTo>
                  <a:lnTo>
                    <a:pt x="19" y="35"/>
                  </a:lnTo>
                  <a:lnTo>
                    <a:pt x="10" y="46"/>
                  </a:lnTo>
                  <a:lnTo>
                    <a:pt x="0" y="61"/>
                  </a:lnTo>
                  <a:lnTo>
                    <a:pt x="2" y="79"/>
                  </a:lnTo>
                  <a:lnTo>
                    <a:pt x="4" y="92"/>
                  </a:lnTo>
                  <a:lnTo>
                    <a:pt x="8" y="106"/>
                  </a:lnTo>
                  <a:lnTo>
                    <a:pt x="13" y="117"/>
                  </a:lnTo>
                  <a:lnTo>
                    <a:pt x="19" y="129"/>
                  </a:lnTo>
                  <a:lnTo>
                    <a:pt x="27" y="136"/>
                  </a:lnTo>
                  <a:lnTo>
                    <a:pt x="36" y="144"/>
                  </a:lnTo>
                  <a:lnTo>
                    <a:pt x="46" y="150"/>
                  </a:lnTo>
                  <a:lnTo>
                    <a:pt x="58" y="155"/>
                  </a:lnTo>
                  <a:lnTo>
                    <a:pt x="69" y="159"/>
                  </a:lnTo>
                  <a:lnTo>
                    <a:pt x="81" y="163"/>
                  </a:lnTo>
                  <a:lnTo>
                    <a:pt x="94" y="165"/>
                  </a:lnTo>
                  <a:lnTo>
                    <a:pt x="123" y="167"/>
                  </a:lnTo>
                  <a:lnTo>
                    <a:pt x="153" y="165"/>
                  </a:lnTo>
                  <a:lnTo>
                    <a:pt x="186" y="163"/>
                  </a:lnTo>
                  <a:lnTo>
                    <a:pt x="217" y="157"/>
                  </a:lnTo>
                  <a:lnTo>
                    <a:pt x="249" y="152"/>
                  </a:lnTo>
                  <a:lnTo>
                    <a:pt x="280" y="146"/>
                  </a:lnTo>
                  <a:lnTo>
                    <a:pt x="336" y="132"/>
                  </a:lnTo>
                  <a:lnTo>
                    <a:pt x="376" y="125"/>
                  </a:lnTo>
                  <a:lnTo>
                    <a:pt x="380" y="117"/>
                  </a:lnTo>
                  <a:lnTo>
                    <a:pt x="382" y="107"/>
                  </a:lnTo>
                  <a:lnTo>
                    <a:pt x="382" y="94"/>
                  </a:lnTo>
                  <a:lnTo>
                    <a:pt x="380" y="79"/>
                  </a:lnTo>
                  <a:lnTo>
                    <a:pt x="376" y="61"/>
                  </a:lnTo>
                  <a:lnTo>
                    <a:pt x="374" y="46"/>
                  </a:lnTo>
                  <a:lnTo>
                    <a:pt x="372" y="33"/>
                  </a:lnTo>
                  <a:lnTo>
                    <a:pt x="37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399" name="Freeform 69"/>
            <p:cNvSpPr>
              <a:spLocks/>
            </p:cNvSpPr>
            <p:nvPr/>
          </p:nvSpPr>
          <p:spPr bwMode="auto">
            <a:xfrm>
              <a:off x="4041" y="2311"/>
              <a:ext cx="330" cy="133"/>
            </a:xfrm>
            <a:custGeom>
              <a:avLst/>
              <a:gdLst>
                <a:gd name="T0" fmla="*/ 330 w 330"/>
                <a:gd name="T1" fmla="*/ 64 h 133"/>
                <a:gd name="T2" fmla="*/ 328 w 330"/>
                <a:gd name="T3" fmla="*/ 56 h 133"/>
                <a:gd name="T4" fmla="*/ 324 w 330"/>
                <a:gd name="T5" fmla="*/ 50 h 133"/>
                <a:gd name="T6" fmla="*/ 320 w 330"/>
                <a:gd name="T7" fmla="*/ 44 h 133"/>
                <a:gd name="T8" fmla="*/ 314 w 330"/>
                <a:gd name="T9" fmla="*/ 39 h 133"/>
                <a:gd name="T10" fmla="*/ 301 w 330"/>
                <a:gd name="T11" fmla="*/ 29 h 133"/>
                <a:gd name="T12" fmla="*/ 282 w 330"/>
                <a:gd name="T13" fmla="*/ 21 h 133"/>
                <a:gd name="T14" fmla="*/ 261 w 330"/>
                <a:gd name="T15" fmla="*/ 14 h 133"/>
                <a:gd name="T16" fmla="*/ 238 w 330"/>
                <a:gd name="T17" fmla="*/ 10 h 133"/>
                <a:gd name="T18" fmla="*/ 213 w 330"/>
                <a:gd name="T19" fmla="*/ 4 h 133"/>
                <a:gd name="T20" fmla="*/ 186 w 330"/>
                <a:gd name="T21" fmla="*/ 2 h 133"/>
                <a:gd name="T22" fmla="*/ 159 w 330"/>
                <a:gd name="T23" fmla="*/ 0 h 133"/>
                <a:gd name="T24" fmla="*/ 132 w 330"/>
                <a:gd name="T25" fmla="*/ 0 h 133"/>
                <a:gd name="T26" fmla="*/ 107 w 330"/>
                <a:gd name="T27" fmla="*/ 2 h 133"/>
                <a:gd name="T28" fmla="*/ 84 w 330"/>
                <a:gd name="T29" fmla="*/ 4 h 133"/>
                <a:gd name="T30" fmla="*/ 61 w 330"/>
                <a:gd name="T31" fmla="*/ 8 h 133"/>
                <a:gd name="T32" fmla="*/ 42 w 330"/>
                <a:gd name="T33" fmla="*/ 12 h 133"/>
                <a:gd name="T34" fmla="*/ 27 w 330"/>
                <a:gd name="T35" fmla="*/ 18 h 133"/>
                <a:gd name="T36" fmla="*/ 17 w 330"/>
                <a:gd name="T37" fmla="*/ 25 h 133"/>
                <a:gd name="T38" fmla="*/ 8 w 330"/>
                <a:gd name="T39" fmla="*/ 39 h 133"/>
                <a:gd name="T40" fmla="*/ 2 w 330"/>
                <a:gd name="T41" fmla="*/ 50 h 133"/>
                <a:gd name="T42" fmla="*/ 0 w 330"/>
                <a:gd name="T43" fmla="*/ 62 h 133"/>
                <a:gd name="T44" fmla="*/ 0 w 330"/>
                <a:gd name="T45" fmla="*/ 73 h 133"/>
                <a:gd name="T46" fmla="*/ 0 w 330"/>
                <a:gd name="T47" fmla="*/ 83 h 133"/>
                <a:gd name="T48" fmla="*/ 4 w 330"/>
                <a:gd name="T49" fmla="*/ 91 h 133"/>
                <a:gd name="T50" fmla="*/ 11 w 330"/>
                <a:gd name="T51" fmla="*/ 98 h 133"/>
                <a:gd name="T52" fmla="*/ 19 w 330"/>
                <a:gd name="T53" fmla="*/ 106 h 133"/>
                <a:gd name="T54" fmla="*/ 27 w 330"/>
                <a:gd name="T55" fmla="*/ 112 h 133"/>
                <a:gd name="T56" fmla="*/ 38 w 330"/>
                <a:gd name="T57" fmla="*/ 117 h 133"/>
                <a:gd name="T58" fmla="*/ 50 w 330"/>
                <a:gd name="T59" fmla="*/ 121 h 133"/>
                <a:gd name="T60" fmla="*/ 63 w 330"/>
                <a:gd name="T61" fmla="*/ 125 h 133"/>
                <a:gd name="T62" fmla="*/ 94 w 330"/>
                <a:gd name="T63" fmla="*/ 129 h 133"/>
                <a:gd name="T64" fmla="*/ 126 w 330"/>
                <a:gd name="T65" fmla="*/ 133 h 133"/>
                <a:gd name="T66" fmla="*/ 159 w 330"/>
                <a:gd name="T67" fmla="*/ 131 h 133"/>
                <a:gd name="T68" fmla="*/ 194 w 330"/>
                <a:gd name="T69" fmla="*/ 129 h 133"/>
                <a:gd name="T70" fmla="*/ 226 w 330"/>
                <a:gd name="T71" fmla="*/ 123 h 133"/>
                <a:gd name="T72" fmla="*/ 257 w 330"/>
                <a:gd name="T73" fmla="*/ 114 h 133"/>
                <a:gd name="T74" fmla="*/ 284 w 330"/>
                <a:gd name="T75" fmla="*/ 104 h 133"/>
                <a:gd name="T76" fmla="*/ 305 w 330"/>
                <a:gd name="T77" fmla="*/ 92 h 133"/>
                <a:gd name="T78" fmla="*/ 314 w 330"/>
                <a:gd name="T79" fmla="*/ 85 h 133"/>
                <a:gd name="T80" fmla="*/ 320 w 330"/>
                <a:gd name="T81" fmla="*/ 79 h 133"/>
                <a:gd name="T82" fmla="*/ 326 w 330"/>
                <a:gd name="T83" fmla="*/ 71 h 133"/>
                <a:gd name="T84" fmla="*/ 330 w 330"/>
                <a:gd name="T85" fmla="*/ 64 h 13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0"/>
                <a:gd name="T130" fmla="*/ 0 h 133"/>
                <a:gd name="T131" fmla="*/ 330 w 330"/>
                <a:gd name="T132" fmla="*/ 133 h 13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0" h="133">
                  <a:moveTo>
                    <a:pt x="330" y="64"/>
                  </a:moveTo>
                  <a:lnTo>
                    <a:pt x="328" y="56"/>
                  </a:lnTo>
                  <a:lnTo>
                    <a:pt x="324" y="50"/>
                  </a:lnTo>
                  <a:lnTo>
                    <a:pt x="320" y="44"/>
                  </a:lnTo>
                  <a:lnTo>
                    <a:pt x="314" y="39"/>
                  </a:lnTo>
                  <a:lnTo>
                    <a:pt x="301" y="29"/>
                  </a:lnTo>
                  <a:lnTo>
                    <a:pt x="282" y="21"/>
                  </a:lnTo>
                  <a:lnTo>
                    <a:pt x="261" y="14"/>
                  </a:lnTo>
                  <a:lnTo>
                    <a:pt x="238" y="10"/>
                  </a:lnTo>
                  <a:lnTo>
                    <a:pt x="213" y="4"/>
                  </a:lnTo>
                  <a:lnTo>
                    <a:pt x="186" y="2"/>
                  </a:lnTo>
                  <a:lnTo>
                    <a:pt x="159" y="0"/>
                  </a:lnTo>
                  <a:lnTo>
                    <a:pt x="132" y="0"/>
                  </a:lnTo>
                  <a:lnTo>
                    <a:pt x="107" y="2"/>
                  </a:lnTo>
                  <a:lnTo>
                    <a:pt x="84" y="4"/>
                  </a:lnTo>
                  <a:lnTo>
                    <a:pt x="61" y="8"/>
                  </a:lnTo>
                  <a:lnTo>
                    <a:pt x="42" y="12"/>
                  </a:lnTo>
                  <a:lnTo>
                    <a:pt x="27" y="18"/>
                  </a:lnTo>
                  <a:lnTo>
                    <a:pt x="17" y="25"/>
                  </a:lnTo>
                  <a:lnTo>
                    <a:pt x="8" y="39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0" y="83"/>
                  </a:lnTo>
                  <a:lnTo>
                    <a:pt x="4" y="91"/>
                  </a:lnTo>
                  <a:lnTo>
                    <a:pt x="11" y="98"/>
                  </a:lnTo>
                  <a:lnTo>
                    <a:pt x="19" y="106"/>
                  </a:lnTo>
                  <a:lnTo>
                    <a:pt x="27" y="112"/>
                  </a:lnTo>
                  <a:lnTo>
                    <a:pt x="38" y="117"/>
                  </a:lnTo>
                  <a:lnTo>
                    <a:pt x="50" y="121"/>
                  </a:lnTo>
                  <a:lnTo>
                    <a:pt x="63" y="125"/>
                  </a:lnTo>
                  <a:lnTo>
                    <a:pt x="94" y="129"/>
                  </a:lnTo>
                  <a:lnTo>
                    <a:pt x="126" y="133"/>
                  </a:lnTo>
                  <a:lnTo>
                    <a:pt x="159" y="131"/>
                  </a:lnTo>
                  <a:lnTo>
                    <a:pt x="194" y="129"/>
                  </a:lnTo>
                  <a:lnTo>
                    <a:pt x="226" y="123"/>
                  </a:lnTo>
                  <a:lnTo>
                    <a:pt x="257" y="114"/>
                  </a:lnTo>
                  <a:lnTo>
                    <a:pt x="284" y="104"/>
                  </a:lnTo>
                  <a:lnTo>
                    <a:pt x="305" y="92"/>
                  </a:lnTo>
                  <a:lnTo>
                    <a:pt x="314" y="85"/>
                  </a:lnTo>
                  <a:lnTo>
                    <a:pt x="320" y="79"/>
                  </a:lnTo>
                  <a:lnTo>
                    <a:pt x="326" y="71"/>
                  </a:lnTo>
                  <a:lnTo>
                    <a:pt x="330" y="6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00" name="Freeform 70"/>
            <p:cNvSpPr>
              <a:spLocks/>
            </p:cNvSpPr>
            <p:nvPr/>
          </p:nvSpPr>
          <p:spPr bwMode="auto">
            <a:xfrm>
              <a:off x="4271" y="2323"/>
              <a:ext cx="63" cy="109"/>
            </a:xfrm>
            <a:custGeom>
              <a:avLst/>
              <a:gdLst>
                <a:gd name="T0" fmla="*/ 23 w 63"/>
                <a:gd name="T1" fmla="*/ 0 h 109"/>
                <a:gd name="T2" fmla="*/ 0 w 63"/>
                <a:gd name="T3" fmla="*/ 109 h 109"/>
                <a:gd name="T4" fmla="*/ 6 w 63"/>
                <a:gd name="T5" fmla="*/ 107 h 109"/>
                <a:gd name="T6" fmla="*/ 12 w 63"/>
                <a:gd name="T7" fmla="*/ 107 h 109"/>
                <a:gd name="T8" fmla="*/ 19 w 63"/>
                <a:gd name="T9" fmla="*/ 105 h 109"/>
                <a:gd name="T10" fmla="*/ 25 w 63"/>
                <a:gd name="T11" fmla="*/ 103 h 109"/>
                <a:gd name="T12" fmla="*/ 31 w 63"/>
                <a:gd name="T13" fmla="*/ 102 h 109"/>
                <a:gd name="T14" fmla="*/ 36 w 63"/>
                <a:gd name="T15" fmla="*/ 100 h 109"/>
                <a:gd name="T16" fmla="*/ 42 w 63"/>
                <a:gd name="T17" fmla="*/ 98 h 109"/>
                <a:gd name="T18" fmla="*/ 46 w 63"/>
                <a:gd name="T19" fmla="*/ 96 h 109"/>
                <a:gd name="T20" fmla="*/ 63 w 63"/>
                <a:gd name="T21" fmla="*/ 13 h 109"/>
                <a:gd name="T22" fmla="*/ 59 w 63"/>
                <a:gd name="T23" fmla="*/ 11 h 109"/>
                <a:gd name="T24" fmla="*/ 54 w 63"/>
                <a:gd name="T25" fmla="*/ 9 h 109"/>
                <a:gd name="T26" fmla="*/ 50 w 63"/>
                <a:gd name="T27" fmla="*/ 9 h 109"/>
                <a:gd name="T28" fmla="*/ 44 w 63"/>
                <a:gd name="T29" fmla="*/ 8 h 109"/>
                <a:gd name="T30" fmla="*/ 38 w 63"/>
                <a:gd name="T31" fmla="*/ 6 h 109"/>
                <a:gd name="T32" fmla="*/ 35 w 63"/>
                <a:gd name="T33" fmla="*/ 4 h 109"/>
                <a:gd name="T34" fmla="*/ 29 w 63"/>
                <a:gd name="T35" fmla="*/ 2 h 109"/>
                <a:gd name="T36" fmla="*/ 23 w 63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"/>
                <a:gd name="T58" fmla="*/ 0 h 109"/>
                <a:gd name="T59" fmla="*/ 63 w 63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" h="109">
                  <a:moveTo>
                    <a:pt x="23" y="0"/>
                  </a:moveTo>
                  <a:lnTo>
                    <a:pt x="0" y="109"/>
                  </a:lnTo>
                  <a:lnTo>
                    <a:pt x="6" y="107"/>
                  </a:lnTo>
                  <a:lnTo>
                    <a:pt x="12" y="107"/>
                  </a:lnTo>
                  <a:lnTo>
                    <a:pt x="19" y="105"/>
                  </a:lnTo>
                  <a:lnTo>
                    <a:pt x="25" y="103"/>
                  </a:lnTo>
                  <a:lnTo>
                    <a:pt x="31" y="102"/>
                  </a:lnTo>
                  <a:lnTo>
                    <a:pt x="36" y="100"/>
                  </a:lnTo>
                  <a:lnTo>
                    <a:pt x="42" y="98"/>
                  </a:lnTo>
                  <a:lnTo>
                    <a:pt x="46" y="96"/>
                  </a:lnTo>
                  <a:lnTo>
                    <a:pt x="63" y="13"/>
                  </a:lnTo>
                  <a:lnTo>
                    <a:pt x="59" y="11"/>
                  </a:lnTo>
                  <a:lnTo>
                    <a:pt x="54" y="9"/>
                  </a:lnTo>
                  <a:lnTo>
                    <a:pt x="50" y="9"/>
                  </a:lnTo>
                  <a:lnTo>
                    <a:pt x="44" y="8"/>
                  </a:lnTo>
                  <a:lnTo>
                    <a:pt x="38" y="6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01" name="Freeform 71"/>
            <p:cNvSpPr>
              <a:spLocks/>
            </p:cNvSpPr>
            <p:nvPr/>
          </p:nvSpPr>
          <p:spPr bwMode="auto">
            <a:xfrm>
              <a:off x="4202" y="2313"/>
              <a:ext cx="69" cy="129"/>
            </a:xfrm>
            <a:custGeom>
              <a:avLst/>
              <a:gdLst>
                <a:gd name="T0" fmla="*/ 27 w 69"/>
                <a:gd name="T1" fmla="*/ 0 h 129"/>
                <a:gd name="T2" fmla="*/ 0 w 69"/>
                <a:gd name="T3" fmla="*/ 129 h 129"/>
                <a:gd name="T4" fmla="*/ 6 w 69"/>
                <a:gd name="T5" fmla="*/ 129 h 129"/>
                <a:gd name="T6" fmla="*/ 11 w 69"/>
                <a:gd name="T7" fmla="*/ 129 h 129"/>
                <a:gd name="T8" fmla="*/ 15 w 69"/>
                <a:gd name="T9" fmla="*/ 129 h 129"/>
                <a:gd name="T10" fmla="*/ 21 w 69"/>
                <a:gd name="T11" fmla="*/ 127 h 129"/>
                <a:gd name="T12" fmla="*/ 27 w 69"/>
                <a:gd name="T13" fmla="*/ 127 h 129"/>
                <a:gd name="T14" fmla="*/ 33 w 69"/>
                <a:gd name="T15" fmla="*/ 125 h 129"/>
                <a:gd name="T16" fmla="*/ 38 w 69"/>
                <a:gd name="T17" fmla="*/ 125 h 129"/>
                <a:gd name="T18" fmla="*/ 44 w 69"/>
                <a:gd name="T19" fmla="*/ 125 h 129"/>
                <a:gd name="T20" fmla="*/ 69 w 69"/>
                <a:gd name="T21" fmla="*/ 6 h 129"/>
                <a:gd name="T22" fmla="*/ 63 w 69"/>
                <a:gd name="T23" fmla="*/ 4 h 129"/>
                <a:gd name="T24" fmla="*/ 57 w 69"/>
                <a:gd name="T25" fmla="*/ 4 h 129"/>
                <a:gd name="T26" fmla="*/ 54 w 69"/>
                <a:gd name="T27" fmla="*/ 4 h 129"/>
                <a:gd name="T28" fmla="*/ 48 w 69"/>
                <a:gd name="T29" fmla="*/ 2 h 129"/>
                <a:gd name="T30" fmla="*/ 42 w 69"/>
                <a:gd name="T31" fmla="*/ 2 h 129"/>
                <a:gd name="T32" fmla="*/ 36 w 69"/>
                <a:gd name="T33" fmla="*/ 2 h 129"/>
                <a:gd name="T34" fmla="*/ 31 w 69"/>
                <a:gd name="T35" fmla="*/ 0 h 129"/>
                <a:gd name="T36" fmla="*/ 27 w 69"/>
                <a:gd name="T37" fmla="*/ 0 h 1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129"/>
                <a:gd name="T59" fmla="*/ 69 w 69"/>
                <a:gd name="T60" fmla="*/ 129 h 1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129">
                  <a:moveTo>
                    <a:pt x="27" y="0"/>
                  </a:moveTo>
                  <a:lnTo>
                    <a:pt x="0" y="129"/>
                  </a:lnTo>
                  <a:lnTo>
                    <a:pt x="6" y="129"/>
                  </a:lnTo>
                  <a:lnTo>
                    <a:pt x="11" y="129"/>
                  </a:lnTo>
                  <a:lnTo>
                    <a:pt x="15" y="129"/>
                  </a:lnTo>
                  <a:lnTo>
                    <a:pt x="21" y="127"/>
                  </a:lnTo>
                  <a:lnTo>
                    <a:pt x="27" y="127"/>
                  </a:lnTo>
                  <a:lnTo>
                    <a:pt x="33" y="125"/>
                  </a:lnTo>
                  <a:lnTo>
                    <a:pt x="38" y="125"/>
                  </a:lnTo>
                  <a:lnTo>
                    <a:pt x="44" y="125"/>
                  </a:lnTo>
                  <a:lnTo>
                    <a:pt x="69" y="6"/>
                  </a:lnTo>
                  <a:lnTo>
                    <a:pt x="63" y="4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48" y="2"/>
                  </a:lnTo>
                  <a:lnTo>
                    <a:pt x="42" y="2"/>
                  </a:lnTo>
                  <a:lnTo>
                    <a:pt x="36" y="2"/>
                  </a:lnTo>
                  <a:lnTo>
                    <a:pt x="31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02" name="Freeform 72"/>
            <p:cNvSpPr>
              <a:spLocks/>
            </p:cNvSpPr>
            <p:nvPr/>
          </p:nvSpPr>
          <p:spPr bwMode="auto">
            <a:xfrm>
              <a:off x="4135" y="2311"/>
              <a:ext cx="71" cy="133"/>
            </a:xfrm>
            <a:custGeom>
              <a:avLst/>
              <a:gdLst>
                <a:gd name="T0" fmla="*/ 27 w 71"/>
                <a:gd name="T1" fmla="*/ 0 h 133"/>
                <a:gd name="T2" fmla="*/ 0 w 71"/>
                <a:gd name="T3" fmla="*/ 129 h 133"/>
                <a:gd name="T4" fmla="*/ 6 w 71"/>
                <a:gd name="T5" fmla="*/ 131 h 133"/>
                <a:gd name="T6" fmla="*/ 11 w 71"/>
                <a:gd name="T7" fmla="*/ 131 h 133"/>
                <a:gd name="T8" fmla="*/ 17 w 71"/>
                <a:gd name="T9" fmla="*/ 131 h 133"/>
                <a:gd name="T10" fmla="*/ 23 w 71"/>
                <a:gd name="T11" fmla="*/ 131 h 133"/>
                <a:gd name="T12" fmla="*/ 27 w 71"/>
                <a:gd name="T13" fmla="*/ 131 h 133"/>
                <a:gd name="T14" fmla="*/ 32 w 71"/>
                <a:gd name="T15" fmla="*/ 133 h 133"/>
                <a:gd name="T16" fmla="*/ 38 w 71"/>
                <a:gd name="T17" fmla="*/ 133 h 133"/>
                <a:gd name="T18" fmla="*/ 44 w 71"/>
                <a:gd name="T19" fmla="*/ 133 h 133"/>
                <a:gd name="T20" fmla="*/ 71 w 71"/>
                <a:gd name="T21" fmla="*/ 0 h 133"/>
                <a:gd name="T22" fmla="*/ 65 w 71"/>
                <a:gd name="T23" fmla="*/ 0 h 133"/>
                <a:gd name="T24" fmla="*/ 59 w 71"/>
                <a:gd name="T25" fmla="*/ 0 h 133"/>
                <a:gd name="T26" fmla="*/ 54 w 71"/>
                <a:gd name="T27" fmla="*/ 0 h 133"/>
                <a:gd name="T28" fmla="*/ 48 w 71"/>
                <a:gd name="T29" fmla="*/ 0 h 133"/>
                <a:gd name="T30" fmla="*/ 44 w 71"/>
                <a:gd name="T31" fmla="*/ 0 h 133"/>
                <a:gd name="T32" fmla="*/ 38 w 71"/>
                <a:gd name="T33" fmla="*/ 0 h 133"/>
                <a:gd name="T34" fmla="*/ 32 w 71"/>
                <a:gd name="T35" fmla="*/ 0 h 133"/>
                <a:gd name="T36" fmla="*/ 27 w 71"/>
                <a:gd name="T37" fmla="*/ 0 h 1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133"/>
                <a:gd name="T59" fmla="*/ 71 w 71"/>
                <a:gd name="T60" fmla="*/ 133 h 1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133">
                  <a:moveTo>
                    <a:pt x="27" y="0"/>
                  </a:moveTo>
                  <a:lnTo>
                    <a:pt x="0" y="129"/>
                  </a:lnTo>
                  <a:lnTo>
                    <a:pt x="6" y="131"/>
                  </a:lnTo>
                  <a:lnTo>
                    <a:pt x="11" y="131"/>
                  </a:lnTo>
                  <a:lnTo>
                    <a:pt x="17" y="131"/>
                  </a:lnTo>
                  <a:lnTo>
                    <a:pt x="23" y="131"/>
                  </a:lnTo>
                  <a:lnTo>
                    <a:pt x="27" y="131"/>
                  </a:lnTo>
                  <a:lnTo>
                    <a:pt x="32" y="133"/>
                  </a:lnTo>
                  <a:lnTo>
                    <a:pt x="38" y="133"/>
                  </a:lnTo>
                  <a:lnTo>
                    <a:pt x="44" y="133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03" name="Freeform 73"/>
            <p:cNvSpPr>
              <a:spLocks/>
            </p:cNvSpPr>
            <p:nvPr/>
          </p:nvSpPr>
          <p:spPr bwMode="auto">
            <a:xfrm>
              <a:off x="4066" y="2313"/>
              <a:ext cx="65" cy="123"/>
            </a:xfrm>
            <a:custGeom>
              <a:avLst/>
              <a:gdLst>
                <a:gd name="T0" fmla="*/ 19 w 65"/>
                <a:gd name="T1" fmla="*/ 10 h 123"/>
                <a:gd name="T2" fmla="*/ 0 w 65"/>
                <a:gd name="T3" fmla="*/ 108 h 123"/>
                <a:gd name="T4" fmla="*/ 4 w 65"/>
                <a:gd name="T5" fmla="*/ 110 h 123"/>
                <a:gd name="T6" fmla="*/ 7 w 65"/>
                <a:gd name="T7" fmla="*/ 112 h 123"/>
                <a:gd name="T8" fmla="*/ 13 w 65"/>
                <a:gd name="T9" fmla="*/ 113 h 123"/>
                <a:gd name="T10" fmla="*/ 17 w 65"/>
                <a:gd name="T11" fmla="*/ 115 h 123"/>
                <a:gd name="T12" fmla="*/ 23 w 65"/>
                <a:gd name="T13" fmla="*/ 117 h 123"/>
                <a:gd name="T14" fmla="*/ 29 w 65"/>
                <a:gd name="T15" fmla="*/ 119 h 123"/>
                <a:gd name="T16" fmla="*/ 34 w 65"/>
                <a:gd name="T17" fmla="*/ 121 h 123"/>
                <a:gd name="T18" fmla="*/ 40 w 65"/>
                <a:gd name="T19" fmla="*/ 123 h 123"/>
                <a:gd name="T20" fmla="*/ 65 w 65"/>
                <a:gd name="T21" fmla="*/ 0 h 123"/>
                <a:gd name="T22" fmla="*/ 57 w 65"/>
                <a:gd name="T23" fmla="*/ 2 h 123"/>
                <a:gd name="T24" fmla="*/ 52 w 65"/>
                <a:gd name="T25" fmla="*/ 2 h 123"/>
                <a:gd name="T26" fmla="*/ 46 w 65"/>
                <a:gd name="T27" fmla="*/ 4 h 123"/>
                <a:gd name="T28" fmla="*/ 40 w 65"/>
                <a:gd name="T29" fmla="*/ 4 h 123"/>
                <a:gd name="T30" fmla="*/ 34 w 65"/>
                <a:gd name="T31" fmla="*/ 6 h 123"/>
                <a:gd name="T32" fmla="*/ 29 w 65"/>
                <a:gd name="T33" fmla="*/ 6 h 123"/>
                <a:gd name="T34" fmla="*/ 25 w 65"/>
                <a:gd name="T35" fmla="*/ 8 h 123"/>
                <a:gd name="T36" fmla="*/ 19 w 65"/>
                <a:gd name="T37" fmla="*/ 10 h 1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123"/>
                <a:gd name="T59" fmla="*/ 65 w 65"/>
                <a:gd name="T60" fmla="*/ 123 h 1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123">
                  <a:moveTo>
                    <a:pt x="19" y="10"/>
                  </a:moveTo>
                  <a:lnTo>
                    <a:pt x="0" y="108"/>
                  </a:lnTo>
                  <a:lnTo>
                    <a:pt x="4" y="110"/>
                  </a:lnTo>
                  <a:lnTo>
                    <a:pt x="7" y="112"/>
                  </a:lnTo>
                  <a:lnTo>
                    <a:pt x="13" y="113"/>
                  </a:lnTo>
                  <a:lnTo>
                    <a:pt x="17" y="115"/>
                  </a:lnTo>
                  <a:lnTo>
                    <a:pt x="23" y="117"/>
                  </a:lnTo>
                  <a:lnTo>
                    <a:pt x="29" y="119"/>
                  </a:lnTo>
                  <a:lnTo>
                    <a:pt x="34" y="121"/>
                  </a:lnTo>
                  <a:lnTo>
                    <a:pt x="40" y="123"/>
                  </a:lnTo>
                  <a:lnTo>
                    <a:pt x="65" y="0"/>
                  </a:lnTo>
                  <a:lnTo>
                    <a:pt x="57" y="2"/>
                  </a:lnTo>
                  <a:lnTo>
                    <a:pt x="52" y="2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6"/>
                  </a:lnTo>
                  <a:lnTo>
                    <a:pt x="29" y="6"/>
                  </a:lnTo>
                  <a:lnTo>
                    <a:pt x="25" y="8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FF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04" name="Freeform 74"/>
            <p:cNvSpPr>
              <a:spLocks/>
            </p:cNvSpPr>
            <p:nvPr/>
          </p:nvSpPr>
          <p:spPr bwMode="auto">
            <a:xfrm>
              <a:off x="4045" y="2311"/>
              <a:ext cx="1528" cy="1238"/>
            </a:xfrm>
            <a:custGeom>
              <a:avLst/>
              <a:gdLst>
                <a:gd name="T0" fmla="*/ 32 w 1528"/>
                <a:gd name="T1" fmla="*/ 852 h 1238"/>
                <a:gd name="T2" fmla="*/ 90 w 1528"/>
                <a:gd name="T3" fmla="*/ 791 h 1238"/>
                <a:gd name="T4" fmla="*/ 161 w 1528"/>
                <a:gd name="T5" fmla="*/ 751 h 1238"/>
                <a:gd name="T6" fmla="*/ 266 w 1528"/>
                <a:gd name="T7" fmla="*/ 639 h 1238"/>
                <a:gd name="T8" fmla="*/ 282 w 1528"/>
                <a:gd name="T9" fmla="*/ 325 h 1238"/>
                <a:gd name="T10" fmla="*/ 284 w 1528"/>
                <a:gd name="T11" fmla="*/ 79 h 1238"/>
                <a:gd name="T12" fmla="*/ 297 w 1528"/>
                <a:gd name="T13" fmla="*/ 39 h 1238"/>
                <a:gd name="T14" fmla="*/ 333 w 1528"/>
                <a:gd name="T15" fmla="*/ 8 h 1238"/>
                <a:gd name="T16" fmla="*/ 408 w 1528"/>
                <a:gd name="T17" fmla="*/ 2 h 1238"/>
                <a:gd name="T18" fmla="*/ 470 w 1528"/>
                <a:gd name="T19" fmla="*/ 31 h 1238"/>
                <a:gd name="T20" fmla="*/ 483 w 1528"/>
                <a:gd name="T21" fmla="*/ 62 h 1238"/>
                <a:gd name="T22" fmla="*/ 473 w 1528"/>
                <a:gd name="T23" fmla="*/ 265 h 1238"/>
                <a:gd name="T24" fmla="*/ 456 w 1528"/>
                <a:gd name="T25" fmla="*/ 551 h 1238"/>
                <a:gd name="T26" fmla="*/ 450 w 1528"/>
                <a:gd name="T27" fmla="*/ 668 h 1238"/>
                <a:gd name="T28" fmla="*/ 458 w 1528"/>
                <a:gd name="T29" fmla="*/ 726 h 1238"/>
                <a:gd name="T30" fmla="*/ 535 w 1528"/>
                <a:gd name="T31" fmla="*/ 789 h 1238"/>
                <a:gd name="T32" fmla="*/ 592 w 1528"/>
                <a:gd name="T33" fmla="*/ 856 h 1238"/>
                <a:gd name="T34" fmla="*/ 759 w 1528"/>
                <a:gd name="T35" fmla="*/ 875 h 1238"/>
                <a:gd name="T36" fmla="*/ 938 w 1528"/>
                <a:gd name="T37" fmla="*/ 873 h 1238"/>
                <a:gd name="T38" fmla="*/ 1001 w 1528"/>
                <a:gd name="T39" fmla="*/ 799 h 1238"/>
                <a:gd name="T40" fmla="*/ 1066 w 1528"/>
                <a:gd name="T41" fmla="*/ 737 h 1238"/>
                <a:gd name="T42" fmla="*/ 1143 w 1528"/>
                <a:gd name="T43" fmla="*/ 707 h 1238"/>
                <a:gd name="T44" fmla="*/ 1243 w 1528"/>
                <a:gd name="T45" fmla="*/ 697 h 1238"/>
                <a:gd name="T46" fmla="*/ 1346 w 1528"/>
                <a:gd name="T47" fmla="*/ 712 h 1238"/>
                <a:gd name="T48" fmla="*/ 1421 w 1528"/>
                <a:gd name="T49" fmla="*/ 749 h 1238"/>
                <a:gd name="T50" fmla="*/ 1477 w 1528"/>
                <a:gd name="T51" fmla="*/ 806 h 1238"/>
                <a:gd name="T52" fmla="*/ 1519 w 1528"/>
                <a:gd name="T53" fmla="*/ 893 h 1238"/>
                <a:gd name="T54" fmla="*/ 1521 w 1528"/>
                <a:gd name="T55" fmla="*/ 931 h 1238"/>
                <a:gd name="T56" fmla="*/ 1501 w 1528"/>
                <a:gd name="T57" fmla="*/ 937 h 1238"/>
                <a:gd name="T58" fmla="*/ 1478 w 1528"/>
                <a:gd name="T59" fmla="*/ 1033 h 1238"/>
                <a:gd name="T60" fmla="*/ 1452 w 1528"/>
                <a:gd name="T61" fmla="*/ 1094 h 1238"/>
                <a:gd name="T62" fmla="*/ 1407 w 1528"/>
                <a:gd name="T63" fmla="*/ 1146 h 1238"/>
                <a:gd name="T64" fmla="*/ 1329 w 1528"/>
                <a:gd name="T65" fmla="*/ 1186 h 1238"/>
                <a:gd name="T66" fmla="*/ 1219 w 1528"/>
                <a:gd name="T67" fmla="*/ 1202 h 1238"/>
                <a:gd name="T68" fmla="*/ 1118 w 1528"/>
                <a:gd name="T69" fmla="*/ 1190 h 1238"/>
                <a:gd name="T70" fmla="*/ 1028 w 1528"/>
                <a:gd name="T71" fmla="*/ 1140 h 1238"/>
                <a:gd name="T72" fmla="*/ 968 w 1528"/>
                <a:gd name="T73" fmla="*/ 1069 h 1238"/>
                <a:gd name="T74" fmla="*/ 945 w 1528"/>
                <a:gd name="T75" fmla="*/ 1046 h 1238"/>
                <a:gd name="T76" fmla="*/ 915 w 1528"/>
                <a:gd name="T77" fmla="*/ 1031 h 1238"/>
                <a:gd name="T78" fmla="*/ 744 w 1528"/>
                <a:gd name="T79" fmla="*/ 1038 h 1238"/>
                <a:gd name="T80" fmla="*/ 583 w 1528"/>
                <a:gd name="T81" fmla="*/ 1069 h 1238"/>
                <a:gd name="T82" fmla="*/ 554 w 1528"/>
                <a:gd name="T83" fmla="*/ 1138 h 1238"/>
                <a:gd name="T84" fmla="*/ 498 w 1528"/>
                <a:gd name="T85" fmla="*/ 1194 h 1238"/>
                <a:gd name="T86" fmla="*/ 429 w 1528"/>
                <a:gd name="T87" fmla="*/ 1223 h 1238"/>
                <a:gd name="T88" fmla="*/ 339 w 1528"/>
                <a:gd name="T89" fmla="*/ 1238 h 1238"/>
                <a:gd name="T90" fmla="*/ 214 w 1528"/>
                <a:gd name="T91" fmla="*/ 1221 h 1238"/>
                <a:gd name="T92" fmla="*/ 151 w 1528"/>
                <a:gd name="T93" fmla="*/ 1190 h 1238"/>
                <a:gd name="T94" fmla="*/ 98 w 1528"/>
                <a:gd name="T95" fmla="*/ 1146 h 1238"/>
                <a:gd name="T96" fmla="*/ 55 w 1528"/>
                <a:gd name="T97" fmla="*/ 1088 h 1238"/>
                <a:gd name="T98" fmla="*/ 34 w 1528"/>
                <a:gd name="T99" fmla="*/ 1019 h 1238"/>
                <a:gd name="T100" fmla="*/ 27 w 1528"/>
                <a:gd name="T101" fmla="*/ 960 h 1238"/>
                <a:gd name="T102" fmla="*/ 0 w 1528"/>
                <a:gd name="T103" fmla="*/ 921 h 1238"/>
                <a:gd name="T104" fmla="*/ 0 w 1528"/>
                <a:gd name="T105" fmla="*/ 916 h 12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28"/>
                <a:gd name="T160" fmla="*/ 0 h 1238"/>
                <a:gd name="T161" fmla="*/ 1528 w 1528"/>
                <a:gd name="T162" fmla="*/ 1238 h 12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28" h="1238">
                  <a:moveTo>
                    <a:pt x="2" y="912"/>
                  </a:moveTo>
                  <a:lnTo>
                    <a:pt x="9" y="891"/>
                  </a:lnTo>
                  <a:lnTo>
                    <a:pt x="19" y="872"/>
                  </a:lnTo>
                  <a:lnTo>
                    <a:pt x="32" y="852"/>
                  </a:lnTo>
                  <a:lnTo>
                    <a:pt x="44" y="835"/>
                  </a:lnTo>
                  <a:lnTo>
                    <a:pt x="59" y="820"/>
                  </a:lnTo>
                  <a:lnTo>
                    <a:pt x="73" y="804"/>
                  </a:lnTo>
                  <a:lnTo>
                    <a:pt x="90" y="791"/>
                  </a:lnTo>
                  <a:lnTo>
                    <a:pt x="107" y="779"/>
                  </a:lnTo>
                  <a:lnTo>
                    <a:pt x="124" y="768"/>
                  </a:lnTo>
                  <a:lnTo>
                    <a:pt x="144" y="758"/>
                  </a:lnTo>
                  <a:lnTo>
                    <a:pt x="161" y="751"/>
                  </a:lnTo>
                  <a:lnTo>
                    <a:pt x="182" y="741"/>
                  </a:lnTo>
                  <a:lnTo>
                    <a:pt x="220" y="728"/>
                  </a:lnTo>
                  <a:lnTo>
                    <a:pt x="261" y="718"/>
                  </a:lnTo>
                  <a:lnTo>
                    <a:pt x="266" y="639"/>
                  </a:lnTo>
                  <a:lnTo>
                    <a:pt x="270" y="561"/>
                  </a:lnTo>
                  <a:lnTo>
                    <a:pt x="274" y="482"/>
                  </a:lnTo>
                  <a:lnTo>
                    <a:pt x="278" y="403"/>
                  </a:lnTo>
                  <a:lnTo>
                    <a:pt x="282" y="325"/>
                  </a:lnTo>
                  <a:lnTo>
                    <a:pt x="284" y="248"/>
                  </a:lnTo>
                  <a:lnTo>
                    <a:pt x="285" y="169"/>
                  </a:lnTo>
                  <a:lnTo>
                    <a:pt x="284" y="92"/>
                  </a:lnTo>
                  <a:lnTo>
                    <a:pt x="284" y="79"/>
                  </a:lnTo>
                  <a:lnTo>
                    <a:pt x="285" y="67"/>
                  </a:lnTo>
                  <a:lnTo>
                    <a:pt x="289" y="58"/>
                  </a:lnTo>
                  <a:lnTo>
                    <a:pt x="293" y="46"/>
                  </a:lnTo>
                  <a:lnTo>
                    <a:pt x="297" y="39"/>
                  </a:lnTo>
                  <a:lnTo>
                    <a:pt x="303" y="31"/>
                  </a:lnTo>
                  <a:lnTo>
                    <a:pt x="310" y="23"/>
                  </a:lnTo>
                  <a:lnTo>
                    <a:pt x="316" y="18"/>
                  </a:lnTo>
                  <a:lnTo>
                    <a:pt x="333" y="8"/>
                  </a:lnTo>
                  <a:lnTo>
                    <a:pt x="351" y="2"/>
                  </a:lnTo>
                  <a:lnTo>
                    <a:pt x="370" y="0"/>
                  </a:lnTo>
                  <a:lnTo>
                    <a:pt x="389" y="0"/>
                  </a:lnTo>
                  <a:lnTo>
                    <a:pt x="408" y="2"/>
                  </a:lnTo>
                  <a:lnTo>
                    <a:pt x="427" y="6"/>
                  </a:lnTo>
                  <a:lnTo>
                    <a:pt x="443" y="14"/>
                  </a:lnTo>
                  <a:lnTo>
                    <a:pt x="458" y="21"/>
                  </a:lnTo>
                  <a:lnTo>
                    <a:pt x="470" y="31"/>
                  </a:lnTo>
                  <a:lnTo>
                    <a:pt x="479" y="43"/>
                  </a:lnTo>
                  <a:lnTo>
                    <a:pt x="481" y="48"/>
                  </a:lnTo>
                  <a:lnTo>
                    <a:pt x="483" y="54"/>
                  </a:lnTo>
                  <a:lnTo>
                    <a:pt x="483" y="62"/>
                  </a:lnTo>
                  <a:lnTo>
                    <a:pt x="481" y="67"/>
                  </a:lnTo>
                  <a:lnTo>
                    <a:pt x="479" y="133"/>
                  </a:lnTo>
                  <a:lnTo>
                    <a:pt x="477" y="198"/>
                  </a:lnTo>
                  <a:lnTo>
                    <a:pt x="473" y="265"/>
                  </a:lnTo>
                  <a:lnTo>
                    <a:pt x="470" y="334"/>
                  </a:lnTo>
                  <a:lnTo>
                    <a:pt x="466" y="403"/>
                  </a:lnTo>
                  <a:lnTo>
                    <a:pt x="460" y="476"/>
                  </a:lnTo>
                  <a:lnTo>
                    <a:pt x="456" y="551"/>
                  </a:lnTo>
                  <a:lnTo>
                    <a:pt x="452" y="626"/>
                  </a:lnTo>
                  <a:lnTo>
                    <a:pt x="452" y="639"/>
                  </a:lnTo>
                  <a:lnTo>
                    <a:pt x="450" y="653"/>
                  </a:lnTo>
                  <a:lnTo>
                    <a:pt x="450" y="668"/>
                  </a:lnTo>
                  <a:lnTo>
                    <a:pt x="450" y="682"/>
                  </a:lnTo>
                  <a:lnTo>
                    <a:pt x="450" y="697"/>
                  </a:lnTo>
                  <a:lnTo>
                    <a:pt x="452" y="712"/>
                  </a:lnTo>
                  <a:lnTo>
                    <a:pt x="458" y="726"/>
                  </a:lnTo>
                  <a:lnTo>
                    <a:pt x="464" y="737"/>
                  </a:lnTo>
                  <a:lnTo>
                    <a:pt x="493" y="754"/>
                  </a:lnTo>
                  <a:lnTo>
                    <a:pt x="516" y="772"/>
                  </a:lnTo>
                  <a:lnTo>
                    <a:pt x="535" y="789"/>
                  </a:lnTo>
                  <a:lnTo>
                    <a:pt x="552" y="808"/>
                  </a:lnTo>
                  <a:lnTo>
                    <a:pt x="567" y="825"/>
                  </a:lnTo>
                  <a:lnTo>
                    <a:pt x="581" y="843"/>
                  </a:lnTo>
                  <a:lnTo>
                    <a:pt x="592" y="856"/>
                  </a:lnTo>
                  <a:lnTo>
                    <a:pt x="604" y="868"/>
                  </a:lnTo>
                  <a:lnTo>
                    <a:pt x="652" y="872"/>
                  </a:lnTo>
                  <a:lnTo>
                    <a:pt x="704" y="873"/>
                  </a:lnTo>
                  <a:lnTo>
                    <a:pt x="759" y="875"/>
                  </a:lnTo>
                  <a:lnTo>
                    <a:pt x="815" y="877"/>
                  </a:lnTo>
                  <a:lnTo>
                    <a:pt x="865" y="877"/>
                  </a:lnTo>
                  <a:lnTo>
                    <a:pt x="907" y="875"/>
                  </a:lnTo>
                  <a:lnTo>
                    <a:pt x="938" y="873"/>
                  </a:lnTo>
                  <a:lnTo>
                    <a:pt x="953" y="870"/>
                  </a:lnTo>
                  <a:lnTo>
                    <a:pt x="970" y="843"/>
                  </a:lnTo>
                  <a:lnTo>
                    <a:pt x="986" y="820"/>
                  </a:lnTo>
                  <a:lnTo>
                    <a:pt x="1001" y="799"/>
                  </a:lnTo>
                  <a:lnTo>
                    <a:pt x="1018" y="781"/>
                  </a:lnTo>
                  <a:lnTo>
                    <a:pt x="1033" y="764"/>
                  </a:lnTo>
                  <a:lnTo>
                    <a:pt x="1051" y="751"/>
                  </a:lnTo>
                  <a:lnTo>
                    <a:pt x="1066" y="737"/>
                  </a:lnTo>
                  <a:lnTo>
                    <a:pt x="1085" y="728"/>
                  </a:lnTo>
                  <a:lnTo>
                    <a:pt x="1103" y="718"/>
                  </a:lnTo>
                  <a:lnTo>
                    <a:pt x="1122" y="712"/>
                  </a:lnTo>
                  <a:lnTo>
                    <a:pt x="1143" y="707"/>
                  </a:lnTo>
                  <a:lnTo>
                    <a:pt x="1166" y="703"/>
                  </a:lnTo>
                  <a:lnTo>
                    <a:pt x="1189" y="699"/>
                  </a:lnTo>
                  <a:lnTo>
                    <a:pt x="1216" y="697"/>
                  </a:lnTo>
                  <a:lnTo>
                    <a:pt x="1243" y="697"/>
                  </a:lnTo>
                  <a:lnTo>
                    <a:pt x="1273" y="697"/>
                  </a:lnTo>
                  <a:lnTo>
                    <a:pt x="1298" y="701"/>
                  </a:lnTo>
                  <a:lnTo>
                    <a:pt x="1323" y="707"/>
                  </a:lnTo>
                  <a:lnTo>
                    <a:pt x="1346" y="712"/>
                  </a:lnTo>
                  <a:lnTo>
                    <a:pt x="1367" y="720"/>
                  </a:lnTo>
                  <a:lnTo>
                    <a:pt x="1386" y="730"/>
                  </a:lnTo>
                  <a:lnTo>
                    <a:pt x="1406" y="739"/>
                  </a:lnTo>
                  <a:lnTo>
                    <a:pt x="1421" y="749"/>
                  </a:lnTo>
                  <a:lnTo>
                    <a:pt x="1436" y="760"/>
                  </a:lnTo>
                  <a:lnTo>
                    <a:pt x="1452" y="776"/>
                  </a:lnTo>
                  <a:lnTo>
                    <a:pt x="1463" y="789"/>
                  </a:lnTo>
                  <a:lnTo>
                    <a:pt x="1477" y="806"/>
                  </a:lnTo>
                  <a:lnTo>
                    <a:pt x="1488" y="825"/>
                  </a:lnTo>
                  <a:lnTo>
                    <a:pt x="1498" y="847"/>
                  </a:lnTo>
                  <a:lnTo>
                    <a:pt x="1509" y="868"/>
                  </a:lnTo>
                  <a:lnTo>
                    <a:pt x="1519" y="893"/>
                  </a:lnTo>
                  <a:lnTo>
                    <a:pt x="1528" y="920"/>
                  </a:lnTo>
                  <a:lnTo>
                    <a:pt x="1526" y="925"/>
                  </a:lnTo>
                  <a:lnTo>
                    <a:pt x="1524" y="929"/>
                  </a:lnTo>
                  <a:lnTo>
                    <a:pt x="1521" y="931"/>
                  </a:lnTo>
                  <a:lnTo>
                    <a:pt x="1517" y="933"/>
                  </a:lnTo>
                  <a:lnTo>
                    <a:pt x="1513" y="933"/>
                  </a:lnTo>
                  <a:lnTo>
                    <a:pt x="1509" y="935"/>
                  </a:lnTo>
                  <a:lnTo>
                    <a:pt x="1501" y="937"/>
                  </a:lnTo>
                  <a:lnTo>
                    <a:pt x="1494" y="939"/>
                  </a:lnTo>
                  <a:lnTo>
                    <a:pt x="1490" y="979"/>
                  </a:lnTo>
                  <a:lnTo>
                    <a:pt x="1482" y="1015"/>
                  </a:lnTo>
                  <a:lnTo>
                    <a:pt x="1478" y="1033"/>
                  </a:lnTo>
                  <a:lnTo>
                    <a:pt x="1473" y="1050"/>
                  </a:lnTo>
                  <a:lnTo>
                    <a:pt x="1467" y="1065"/>
                  </a:lnTo>
                  <a:lnTo>
                    <a:pt x="1459" y="1081"/>
                  </a:lnTo>
                  <a:lnTo>
                    <a:pt x="1452" y="1094"/>
                  </a:lnTo>
                  <a:lnTo>
                    <a:pt x="1442" y="1108"/>
                  </a:lnTo>
                  <a:lnTo>
                    <a:pt x="1432" y="1121"/>
                  </a:lnTo>
                  <a:lnTo>
                    <a:pt x="1421" y="1133"/>
                  </a:lnTo>
                  <a:lnTo>
                    <a:pt x="1407" y="1146"/>
                  </a:lnTo>
                  <a:lnTo>
                    <a:pt x="1392" y="1156"/>
                  </a:lnTo>
                  <a:lnTo>
                    <a:pt x="1377" y="1167"/>
                  </a:lnTo>
                  <a:lnTo>
                    <a:pt x="1358" y="1179"/>
                  </a:lnTo>
                  <a:lnTo>
                    <a:pt x="1329" y="1186"/>
                  </a:lnTo>
                  <a:lnTo>
                    <a:pt x="1302" y="1192"/>
                  </a:lnTo>
                  <a:lnTo>
                    <a:pt x="1273" y="1198"/>
                  </a:lnTo>
                  <a:lnTo>
                    <a:pt x="1246" y="1200"/>
                  </a:lnTo>
                  <a:lnTo>
                    <a:pt x="1219" y="1202"/>
                  </a:lnTo>
                  <a:lnTo>
                    <a:pt x="1193" y="1202"/>
                  </a:lnTo>
                  <a:lnTo>
                    <a:pt x="1168" y="1200"/>
                  </a:lnTo>
                  <a:lnTo>
                    <a:pt x="1141" y="1196"/>
                  </a:lnTo>
                  <a:lnTo>
                    <a:pt x="1118" y="1190"/>
                  </a:lnTo>
                  <a:lnTo>
                    <a:pt x="1093" y="1180"/>
                  </a:lnTo>
                  <a:lnTo>
                    <a:pt x="1072" y="1171"/>
                  </a:lnTo>
                  <a:lnTo>
                    <a:pt x="1049" y="1157"/>
                  </a:lnTo>
                  <a:lnTo>
                    <a:pt x="1028" y="1140"/>
                  </a:lnTo>
                  <a:lnTo>
                    <a:pt x="1009" y="1121"/>
                  </a:lnTo>
                  <a:lnTo>
                    <a:pt x="989" y="1100"/>
                  </a:lnTo>
                  <a:lnTo>
                    <a:pt x="972" y="1075"/>
                  </a:lnTo>
                  <a:lnTo>
                    <a:pt x="968" y="1069"/>
                  </a:lnTo>
                  <a:lnTo>
                    <a:pt x="962" y="1063"/>
                  </a:lnTo>
                  <a:lnTo>
                    <a:pt x="957" y="1058"/>
                  </a:lnTo>
                  <a:lnTo>
                    <a:pt x="951" y="1052"/>
                  </a:lnTo>
                  <a:lnTo>
                    <a:pt x="945" y="1046"/>
                  </a:lnTo>
                  <a:lnTo>
                    <a:pt x="939" y="1040"/>
                  </a:lnTo>
                  <a:lnTo>
                    <a:pt x="934" y="1037"/>
                  </a:lnTo>
                  <a:lnTo>
                    <a:pt x="926" y="1033"/>
                  </a:lnTo>
                  <a:lnTo>
                    <a:pt x="915" y="1031"/>
                  </a:lnTo>
                  <a:lnTo>
                    <a:pt x="888" y="1031"/>
                  </a:lnTo>
                  <a:lnTo>
                    <a:pt x="847" y="1033"/>
                  </a:lnTo>
                  <a:lnTo>
                    <a:pt x="798" y="1035"/>
                  </a:lnTo>
                  <a:lnTo>
                    <a:pt x="744" y="1038"/>
                  </a:lnTo>
                  <a:lnTo>
                    <a:pt x="688" y="1042"/>
                  </a:lnTo>
                  <a:lnTo>
                    <a:pt x="635" y="1044"/>
                  </a:lnTo>
                  <a:lnTo>
                    <a:pt x="587" y="1048"/>
                  </a:lnTo>
                  <a:lnTo>
                    <a:pt x="583" y="1069"/>
                  </a:lnTo>
                  <a:lnTo>
                    <a:pt x="577" y="1090"/>
                  </a:lnTo>
                  <a:lnTo>
                    <a:pt x="571" y="1108"/>
                  </a:lnTo>
                  <a:lnTo>
                    <a:pt x="564" y="1123"/>
                  </a:lnTo>
                  <a:lnTo>
                    <a:pt x="554" y="1138"/>
                  </a:lnTo>
                  <a:lnTo>
                    <a:pt x="542" y="1154"/>
                  </a:lnTo>
                  <a:lnTo>
                    <a:pt x="531" y="1169"/>
                  </a:lnTo>
                  <a:lnTo>
                    <a:pt x="516" y="1182"/>
                  </a:lnTo>
                  <a:lnTo>
                    <a:pt x="498" y="1194"/>
                  </a:lnTo>
                  <a:lnTo>
                    <a:pt x="483" y="1202"/>
                  </a:lnTo>
                  <a:lnTo>
                    <a:pt x="466" y="1209"/>
                  </a:lnTo>
                  <a:lnTo>
                    <a:pt x="448" y="1217"/>
                  </a:lnTo>
                  <a:lnTo>
                    <a:pt x="429" y="1223"/>
                  </a:lnTo>
                  <a:lnTo>
                    <a:pt x="412" y="1227"/>
                  </a:lnTo>
                  <a:lnTo>
                    <a:pt x="393" y="1230"/>
                  </a:lnTo>
                  <a:lnTo>
                    <a:pt x="376" y="1234"/>
                  </a:lnTo>
                  <a:lnTo>
                    <a:pt x="339" y="1238"/>
                  </a:lnTo>
                  <a:lnTo>
                    <a:pt x="303" y="1236"/>
                  </a:lnTo>
                  <a:lnTo>
                    <a:pt x="266" y="1232"/>
                  </a:lnTo>
                  <a:lnTo>
                    <a:pt x="232" y="1225"/>
                  </a:lnTo>
                  <a:lnTo>
                    <a:pt x="214" y="1221"/>
                  </a:lnTo>
                  <a:lnTo>
                    <a:pt x="197" y="1213"/>
                  </a:lnTo>
                  <a:lnTo>
                    <a:pt x="182" y="1207"/>
                  </a:lnTo>
                  <a:lnTo>
                    <a:pt x="165" y="1200"/>
                  </a:lnTo>
                  <a:lnTo>
                    <a:pt x="151" y="1190"/>
                  </a:lnTo>
                  <a:lnTo>
                    <a:pt x="136" y="1180"/>
                  </a:lnTo>
                  <a:lnTo>
                    <a:pt x="122" y="1169"/>
                  </a:lnTo>
                  <a:lnTo>
                    <a:pt x="109" y="1157"/>
                  </a:lnTo>
                  <a:lnTo>
                    <a:pt x="98" y="1146"/>
                  </a:lnTo>
                  <a:lnTo>
                    <a:pt x="86" y="1133"/>
                  </a:lnTo>
                  <a:lnTo>
                    <a:pt x="74" y="1119"/>
                  </a:lnTo>
                  <a:lnTo>
                    <a:pt x="65" y="1104"/>
                  </a:lnTo>
                  <a:lnTo>
                    <a:pt x="55" y="1088"/>
                  </a:lnTo>
                  <a:lnTo>
                    <a:pt x="48" y="1073"/>
                  </a:lnTo>
                  <a:lnTo>
                    <a:pt x="42" y="1056"/>
                  </a:lnTo>
                  <a:lnTo>
                    <a:pt x="36" y="1037"/>
                  </a:lnTo>
                  <a:lnTo>
                    <a:pt x="34" y="1019"/>
                  </a:lnTo>
                  <a:lnTo>
                    <a:pt x="34" y="1004"/>
                  </a:lnTo>
                  <a:lnTo>
                    <a:pt x="32" y="989"/>
                  </a:lnTo>
                  <a:lnTo>
                    <a:pt x="30" y="973"/>
                  </a:lnTo>
                  <a:lnTo>
                    <a:pt x="27" y="960"/>
                  </a:lnTo>
                  <a:lnTo>
                    <a:pt x="21" y="946"/>
                  </a:lnTo>
                  <a:lnTo>
                    <a:pt x="11" y="935"/>
                  </a:lnTo>
                  <a:lnTo>
                    <a:pt x="0" y="923"/>
                  </a:lnTo>
                  <a:lnTo>
                    <a:pt x="0" y="921"/>
                  </a:lnTo>
                  <a:lnTo>
                    <a:pt x="0" y="920"/>
                  </a:lnTo>
                  <a:lnTo>
                    <a:pt x="0" y="918"/>
                  </a:lnTo>
                  <a:lnTo>
                    <a:pt x="0" y="916"/>
                  </a:lnTo>
                  <a:lnTo>
                    <a:pt x="2" y="914"/>
                  </a:lnTo>
                  <a:lnTo>
                    <a:pt x="2" y="9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05" name="Freeform 75"/>
            <p:cNvSpPr>
              <a:spLocks/>
            </p:cNvSpPr>
            <p:nvPr/>
          </p:nvSpPr>
          <p:spPr bwMode="auto">
            <a:xfrm>
              <a:off x="4081" y="3058"/>
              <a:ext cx="491" cy="184"/>
            </a:xfrm>
            <a:custGeom>
              <a:avLst/>
              <a:gdLst>
                <a:gd name="T0" fmla="*/ 17 w 491"/>
                <a:gd name="T1" fmla="*/ 103 h 184"/>
                <a:gd name="T2" fmla="*/ 71 w 491"/>
                <a:gd name="T3" fmla="*/ 54 h 184"/>
                <a:gd name="T4" fmla="*/ 121 w 491"/>
                <a:gd name="T5" fmla="*/ 21 h 184"/>
                <a:gd name="T6" fmla="*/ 154 w 491"/>
                <a:gd name="T7" fmla="*/ 6 h 184"/>
                <a:gd name="T8" fmla="*/ 184 w 491"/>
                <a:gd name="T9" fmla="*/ 0 h 184"/>
                <a:gd name="T10" fmla="*/ 205 w 491"/>
                <a:gd name="T11" fmla="*/ 2 h 184"/>
                <a:gd name="T12" fmla="*/ 217 w 491"/>
                <a:gd name="T13" fmla="*/ 9 h 184"/>
                <a:gd name="T14" fmla="*/ 230 w 491"/>
                <a:gd name="T15" fmla="*/ 25 h 184"/>
                <a:gd name="T16" fmla="*/ 249 w 491"/>
                <a:gd name="T17" fmla="*/ 40 h 184"/>
                <a:gd name="T18" fmla="*/ 272 w 491"/>
                <a:gd name="T19" fmla="*/ 48 h 184"/>
                <a:gd name="T20" fmla="*/ 297 w 491"/>
                <a:gd name="T21" fmla="*/ 50 h 184"/>
                <a:gd name="T22" fmla="*/ 334 w 491"/>
                <a:gd name="T23" fmla="*/ 48 h 184"/>
                <a:gd name="T24" fmla="*/ 374 w 491"/>
                <a:gd name="T25" fmla="*/ 36 h 184"/>
                <a:gd name="T26" fmla="*/ 397 w 491"/>
                <a:gd name="T27" fmla="*/ 29 h 184"/>
                <a:gd name="T28" fmla="*/ 418 w 491"/>
                <a:gd name="T29" fmla="*/ 29 h 184"/>
                <a:gd name="T30" fmla="*/ 437 w 491"/>
                <a:gd name="T31" fmla="*/ 32 h 184"/>
                <a:gd name="T32" fmla="*/ 455 w 491"/>
                <a:gd name="T33" fmla="*/ 40 h 184"/>
                <a:gd name="T34" fmla="*/ 470 w 491"/>
                <a:gd name="T35" fmla="*/ 50 h 184"/>
                <a:gd name="T36" fmla="*/ 482 w 491"/>
                <a:gd name="T37" fmla="*/ 63 h 184"/>
                <a:gd name="T38" fmla="*/ 489 w 491"/>
                <a:gd name="T39" fmla="*/ 77 h 184"/>
                <a:gd name="T40" fmla="*/ 491 w 491"/>
                <a:gd name="T41" fmla="*/ 92 h 184"/>
                <a:gd name="T42" fmla="*/ 445 w 491"/>
                <a:gd name="T43" fmla="*/ 92 h 184"/>
                <a:gd name="T44" fmla="*/ 382 w 491"/>
                <a:gd name="T45" fmla="*/ 86 h 184"/>
                <a:gd name="T46" fmla="*/ 342 w 491"/>
                <a:gd name="T47" fmla="*/ 88 h 184"/>
                <a:gd name="T48" fmla="*/ 305 w 491"/>
                <a:gd name="T49" fmla="*/ 94 h 184"/>
                <a:gd name="T50" fmla="*/ 272 w 491"/>
                <a:gd name="T51" fmla="*/ 105 h 184"/>
                <a:gd name="T52" fmla="*/ 242 w 491"/>
                <a:gd name="T53" fmla="*/ 125 h 184"/>
                <a:gd name="T54" fmla="*/ 215 w 491"/>
                <a:gd name="T55" fmla="*/ 151 h 184"/>
                <a:gd name="T56" fmla="*/ 192 w 491"/>
                <a:gd name="T57" fmla="*/ 174 h 184"/>
                <a:gd name="T58" fmla="*/ 169 w 491"/>
                <a:gd name="T59" fmla="*/ 180 h 184"/>
                <a:gd name="T60" fmla="*/ 134 w 491"/>
                <a:gd name="T61" fmla="*/ 184 h 184"/>
                <a:gd name="T62" fmla="*/ 86 w 491"/>
                <a:gd name="T63" fmla="*/ 176 h 184"/>
                <a:gd name="T64" fmla="*/ 37 w 491"/>
                <a:gd name="T65" fmla="*/ 163 h 184"/>
                <a:gd name="T66" fmla="*/ 6 w 491"/>
                <a:gd name="T67" fmla="*/ 155 h 184"/>
                <a:gd name="T68" fmla="*/ 2 w 491"/>
                <a:gd name="T69" fmla="*/ 148 h 184"/>
                <a:gd name="T70" fmla="*/ 0 w 491"/>
                <a:gd name="T71" fmla="*/ 138 h 184"/>
                <a:gd name="T72" fmla="*/ 2 w 491"/>
                <a:gd name="T73" fmla="*/ 128 h 1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1"/>
                <a:gd name="T112" fmla="*/ 0 h 184"/>
                <a:gd name="T113" fmla="*/ 491 w 491"/>
                <a:gd name="T114" fmla="*/ 184 h 1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1" h="184">
                  <a:moveTo>
                    <a:pt x="2" y="126"/>
                  </a:moveTo>
                  <a:lnTo>
                    <a:pt x="17" y="103"/>
                  </a:lnTo>
                  <a:lnTo>
                    <a:pt x="40" y="78"/>
                  </a:lnTo>
                  <a:lnTo>
                    <a:pt x="71" y="54"/>
                  </a:lnTo>
                  <a:lnTo>
                    <a:pt x="104" y="31"/>
                  </a:lnTo>
                  <a:lnTo>
                    <a:pt x="121" y="21"/>
                  </a:lnTo>
                  <a:lnTo>
                    <a:pt x="136" y="11"/>
                  </a:lnTo>
                  <a:lnTo>
                    <a:pt x="154" y="6"/>
                  </a:lnTo>
                  <a:lnTo>
                    <a:pt x="169" y="2"/>
                  </a:lnTo>
                  <a:lnTo>
                    <a:pt x="184" y="0"/>
                  </a:lnTo>
                  <a:lnTo>
                    <a:pt x="198" y="0"/>
                  </a:lnTo>
                  <a:lnTo>
                    <a:pt x="205" y="2"/>
                  </a:lnTo>
                  <a:lnTo>
                    <a:pt x="211" y="6"/>
                  </a:lnTo>
                  <a:lnTo>
                    <a:pt x="217" y="9"/>
                  </a:lnTo>
                  <a:lnTo>
                    <a:pt x="221" y="13"/>
                  </a:lnTo>
                  <a:lnTo>
                    <a:pt x="230" y="25"/>
                  </a:lnTo>
                  <a:lnTo>
                    <a:pt x="238" y="32"/>
                  </a:lnTo>
                  <a:lnTo>
                    <a:pt x="249" y="40"/>
                  </a:lnTo>
                  <a:lnTo>
                    <a:pt x="261" y="44"/>
                  </a:lnTo>
                  <a:lnTo>
                    <a:pt x="272" y="48"/>
                  </a:lnTo>
                  <a:lnTo>
                    <a:pt x="286" y="50"/>
                  </a:lnTo>
                  <a:lnTo>
                    <a:pt x="297" y="50"/>
                  </a:lnTo>
                  <a:lnTo>
                    <a:pt x="311" y="50"/>
                  </a:lnTo>
                  <a:lnTo>
                    <a:pt x="334" y="48"/>
                  </a:lnTo>
                  <a:lnTo>
                    <a:pt x="357" y="42"/>
                  </a:lnTo>
                  <a:lnTo>
                    <a:pt x="374" y="36"/>
                  </a:lnTo>
                  <a:lnTo>
                    <a:pt x="388" y="31"/>
                  </a:lnTo>
                  <a:lnTo>
                    <a:pt x="397" y="29"/>
                  </a:lnTo>
                  <a:lnTo>
                    <a:pt x="407" y="29"/>
                  </a:lnTo>
                  <a:lnTo>
                    <a:pt x="418" y="29"/>
                  </a:lnTo>
                  <a:lnTo>
                    <a:pt x="428" y="29"/>
                  </a:lnTo>
                  <a:lnTo>
                    <a:pt x="437" y="32"/>
                  </a:lnTo>
                  <a:lnTo>
                    <a:pt x="447" y="34"/>
                  </a:lnTo>
                  <a:lnTo>
                    <a:pt x="455" y="40"/>
                  </a:lnTo>
                  <a:lnTo>
                    <a:pt x="464" y="44"/>
                  </a:lnTo>
                  <a:lnTo>
                    <a:pt x="470" y="50"/>
                  </a:lnTo>
                  <a:lnTo>
                    <a:pt x="478" y="55"/>
                  </a:lnTo>
                  <a:lnTo>
                    <a:pt x="482" y="63"/>
                  </a:lnTo>
                  <a:lnTo>
                    <a:pt x="487" y="71"/>
                  </a:lnTo>
                  <a:lnTo>
                    <a:pt x="489" y="77"/>
                  </a:lnTo>
                  <a:lnTo>
                    <a:pt x="491" y="84"/>
                  </a:lnTo>
                  <a:lnTo>
                    <a:pt x="491" y="92"/>
                  </a:lnTo>
                  <a:lnTo>
                    <a:pt x="489" y="100"/>
                  </a:lnTo>
                  <a:lnTo>
                    <a:pt x="445" y="92"/>
                  </a:lnTo>
                  <a:lnTo>
                    <a:pt x="403" y="86"/>
                  </a:lnTo>
                  <a:lnTo>
                    <a:pt x="382" y="86"/>
                  </a:lnTo>
                  <a:lnTo>
                    <a:pt x="363" y="86"/>
                  </a:lnTo>
                  <a:lnTo>
                    <a:pt x="342" y="88"/>
                  </a:lnTo>
                  <a:lnTo>
                    <a:pt x="324" y="90"/>
                  </a:lnTo>
                  <a:lnTo>
                    <a:pt x="305" y="94"/>
                  </a:lnTo>
                  <a:lnTo>
                    <a:pt x="288" y="100"/>
                  </a:lnTo>
                  <a:lnTo>
                    <a:pt x="272" y="105"/>
                  </a:lnTo>
                  <a:lnTo>
                    <a:pt x="257" y="115"/>
                  </a:lnTo>
                  <a:lnTo>
                    <a:pt x="242" y="125"/>
                  </a:lnTo>
                  <a:lnTo>
                    <a:pt x="228" y="138"/>
                  </a:lnTo>
                  <a:lnTo>
                    <a:pt x="215" y="151"/>
                  </a:lnTo>
                  <a:lnTo>
                    <a:pt x="202" y="169"/>
                  </a:lnTo>
                  <a:lnTo>
                    <a:pt x="192" y="174"/>
                  </a:lnTo>
                  <a:lnTo>
                    <a:pt x="180" y="178"/>
                  </a:lnTo>
                  <a:lnTo>
                    <a:pt x="169" y="180"/>
                  </a:lnTo>
                  <a:lnTo>
                    <a:pt x="157" y="182"/>
                  </a:lnTo>
                  <a:lnTo>
                    <a:pt x="134" y="184"/>
                  </a:lnTo>
                  <a:lnTo>
                    <a:pt x="111" y="180"/>
                  </a:lnTo>
                  <a:lnTo>
                    <a:pt x="86" y="176"/>
                  </a:lnTo>
                  <a:lnTo>
                    <a:pt x="62" y="171"/>
                  </a:lnTo>
                  <a:lnTo>
                    <a:pt x="37" y="163"/>
                  </a:lnTo>
                  <a:lnTo>
                    <a:pt x="8" y="157"/>
                  </a:lnTo>
                  <a:lnTo>
                    <a:pt x="6" y="155"/>
                  </a:lnTo>
                  <a:lnTo>
                    <a:pt x="4" y="151"/>
                  </a:lnTo>
                  <a:lnTo>
                    <a:pt x="2" y="148"/>
                  </a:lnTo>
                  <a:lnTo>
                    <a:pt x="2" y="142"/>
                  </a:lnTo>
                  <a:lnTo>
                    <a:pt x="0" y="138"/>
                  </a:lnTo>
                  <a:lnTo>
                    <a:pt x="0" y="134"/>
                  </a:lnTo>
                  <a:lnTo>
                    <a:pt x="2" y="128"/>
                  </a:lnTo>
                  <a:lnTo>
                    <a:pt x="2" y="126"/>
                  </a:lnTo>
                  <a:close/>
                </a:path>
              </a:pathLst>
            </a:custGeom>
            <a:solidFill>
              <a:srgbClr val="1E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06" name="Freeform 76"/>
            <p:cNvSpPr>
              <a:spLocks/>
            </p:cNvSpPr>
            <p:nvPr/>
          </p:nvSpPr>
          <p:spPr bwMode="auto">
            <a:xfrm>
              <a:off x="4095" y="3254"/>
              <a:ext cx="237" cy="274"/>
            </a:xfrm>
            <a:custGeom>
              <a:avLst/>
              <a:gdLst>
                <a:gd name="T0" fmla="*/ 0 w 237"/>
                <a:gd name="T1" fmla="*/ 36 h 274"/>
                <a:gd name="T2" fmla="*/ 3 w 237"/>
                <a:gd name="T3" fmla="*/ 24 h 274"/>
                <a:gd name="T4" fmla="*/ 11 w 237"/>
                <a:gd name="T5" fmla="*/ 15 h 274"/>
                <a:gd name="T6" fmla="*/ 19 w 237"/>
                <a:gd name="T7" fmla="*/ 9 h 274"/>
                <a:gd name="T8" fmla="*/ 28 w 237"/>
                <a:gd name="T9" fmla="*/ 5 h 274"/>
                <a:gd name="T10" fmla="*/ 40 w 237"/>
                <a:gd name="T11" fmla="*/ 1 h 274"/>
                <a:gd name="T12" fmla="*/ 51 w 237"/>
                <a:gd name="T13" fmla="*/ 0 h 274"/>
                <a:gd name="T14" fmla="*/ 63 w 237"/>
                <a:gd name="T15" fmla="*/ 0 h 274"/>
                <a:gd name="T16" fmla="*/ 74 w 237"/>
                <a:gd name="T17" fmla="*/ 1 h 274"/>
                <a:gd name="T18" fmla="*/ 88 w 237"/>
                <a:gd name="T19" fmla="*/ 3 h 274"/>
                <a:gd name="T20" fmla="*/ 101 w 237"/>
                <a:gd name="T21" fmla="*/ 7 h 274"/>
                <a:gd name="T22" fmla="*/ 113 w 237"/>
                <a:gd name="T23" fmla="*/ 13 h 274"/>
                <a:gd name="T24" fmla="*/ 124 w 237"/>
                <a:gd name="T25" fmla="*/ 17 h 274"/>
                <a:gd name="T26" fmla="*/ 134 w 237"/>
                <a:gd name="T27" fmla="*/ 24 h 274"/>
                <a:gd name="T28" fmla="*/ 143 w 237"/>
                <a:gd name="T29" fmla="*/ 30 h 274"/>
                <a:gd name="T30" fmla="*/ 151 w 237"/>
                <a:gd name="T31" fmla="*/ 38 h 274"/>
                <a:gd name="T32" fmla="*/ 157 w 237"/>
                <a:gd name="T33" fmla="*/ 44 h 274"/>
                <a:gd name="T34" fmla="*/ 157 w 237"/>
                <a:gd name="T35" fmla="*/ 67 h 274"/>
                <a:gd name="T36" fmla="*/ 159 w 237"/>
                <a:gd name="T37" fmla="*/ 86 h 274"/>
                <a:gd name="T38" fmla="*/ 161 w 237"/>
                <a:gd name="T39" fmla="*/ 105 h 274"/>
                <a:gd name="T40" fmla="*/ 163 w 237"/>
                <a:gd name="T41" fmla="*/ 124 h 274"/>
                <a:gd name="T42" fmla="*/ 168 w 237"/>
                <a:gd name="T43" fmla="*/ 143 h 274"/>
                <a:gd name="T44" fmla="*/ 174 w 237"/>
                <a:gd name="T45" fmla="*/ 163 h 274"/>
                <a:gd name="T46" fmla="*/ 182 w 237"/>
                <a:gd name="T47" fmla="*/ 180 h 274"/>
                <a:gd name="T48" fmla="*/ 193 w 237"/>
                <a:gd name="T49" fmla="*/ 201 h 274"/>
                <a:gd name="T50" fmla="*/ 199 w 237"/>
                <a:gd name="T51" fmla="*/ 209 h 274"/>
                <a:gd name="T52" fmla="*/ 207 w 237"/>
                <a:gd name="T53" fmla="*/ 216 h 274"/>
                <a:gd name="T54" fmla="*/ 214 w 237"/>
                <a:gd name="T55" fmla="*/ 224 h 274"/>
                <a:gd name="T56" fmla="*/ 220 w 237"/>
                <a:gd name="T57" fmla="*/ 234 h 274"/>
                <a:gd name="T58" fmla="*/ 226 w 237"/>
                <a:gd name="T59" fmla="*/ 241 h 274"/>
                <a:gd name="T60" fmla="*/ 232 w 237"/>
                <a:gd name="T61" fmla="*/ 251 h 274"/>
                <a:gd name="T62" fmla="*/ 235 w 237"/>
                <a:gd name="T63" fmla="*/ 261 h 274"/>
                <a:gd name="T64" fmla="*/ 237 w 237"/>
                <a:gd name="T65" fmla="*/ 270 h 274"/>
                <a:gd name="T66" fmla="*/ 237 w 237"/>
                <a:gd name="T67" fmla="*/ 270 h 274"/>
                <a:gd name="T68" fmla="*/ 235 w 237"/>
                <a:gd name="T69" fmla="*/ 272 h 274"/>
                <a:gd name="T70" fmla="*/ 235 w 237"/>
                <a:gd name="T71" fmla="*/ 272 h 274"/>
                <a:gd name="T72" fmla="*/ 235 w 237"/>
                <a:gd name="T73" fmla="*/ 272 h 274"/>
                <a:gd name="T74" fmla="*/ 235 w 237"/>
                <a:gd name="T75" fmla="*/ 272 h 274"/>
                <a:gd name="T76" fmla="*/ 235 w 237"/>
                <a:gd name="T77" fmla="*/ 274 h 274"/>
                <a:gd name="T78" fmla="*/ 234 w 237"/>
                <a:gd name="T79" fmla="*/ 274 h 274"/>
                <a:gd name="T80" fmla="*/ 234 w 237"/>
                <a:gd name="T81" fmla="*/ 274 h 274"/>
                <a:gd name="T82" fmla="*/ 209 w 237"/>
                <a:gd name="T83" fmla="*/ 272 h 274"/>
                <a:gd name="T84" fmla="*/ 184 w 237"/>
                <a:gd name="T85" fmla="*/ 268 h 274"/>
                <a:gd name="T86" fmla="*/ 161 w 237"/>
                <a:gd name="T87" fmla="*/ 262 h 274"/>
                <a:gd name="T88" fmla="*/ 138 w 237"/>
                <a:gd name="T89" fmla="*/ 255 h 274"/>
                <a:gd name="T90" fmla="*/ 118 w 237"/>
                <a:gd name="T91" fmla="*/ 247 h 274"/>
                <a:gd name="T92" fmla="*/ 99 w 237"/>
                <a:gd name="T93" fmla="*/ 236 h 274"/>
                <a:gd name="T94" fmla="*/ 82 w 237"/>
                <a:gd name="T95" fmla="*/ 222 h 274"/>
                <a:gd name="T96" fmla="*/ 65 w 237"/>
                <a:gd name="T97" fmla="*/ 207 h 274"/>
                <a:gd name="T98" fmla="*/ 51 w 237"/>
                <a:gd name="T99" fmla="*/ 190 h 274"/>
                <a:gd name="T100" fmla="*/ 38 w 237"/>
                <a:gd name="T101" fmla="*/ 172 h 274"/>
                <a:gd name="T102" fmla="*/ 28 w 237"/>
                <a:gd name="T103" fmla="*/ 153 h 274"/>
                <a:gd name="T104" fmla="*/ 19 w 237"/>
                <a:gd name="T105" fmla="*/ 132 h 274"/>
                <a:gd name="T106" fmla="*/ 11 w 237"/>
                <a:gd name="T107" fmla="*/ 109 h 274"/>
                <a:gd name="T108" fmla="*/ 5 w 237"/>
                <a:gd name="T109" fmla="*/ 86 h 274"/>
                <a:gd name="T110" fmla="*/ 1 w 237"/>
                <a:gd name="T111" fmla="*/ 61 h 274"/>
                <a:gd name="T112" fmla="*/ 0 w 237"/>
                <a:gd name="T113" fmla="*/ 36 h 2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7"/>
                <a:gd name="T172" fmla="*/ 0 h 274"/>
                <a:gd name="T173" fmla="*/ 237 w 237"/>
                <a:gd name="T174" fmla="*/ 274 h 2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7" h="274">
                  <a:moveTo>
                    <a:pt x="0" y="36"/>
                  </a:moveTo>
                  <a:lnTo>
                    <a:pt x="3" y="24"/>
                  </a:lnTo>
                  <a:lnTo>
                    <a:pt x="11" y="15"/>
                  </a:lnTo>
                  <a:lnTo>
                    <a:pt x="19" y="9"/>
                  </a:lnTo>
                  <a:lnTo>
                    <a:pt x="28" y="5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63" y="0"/>
                  </a:lnTo>
                  <a:lnTo>
                    <a:pt x="74" y="1"/>
                  </a:lnTo>
                  <a:lnTo>
                    <a:pt x="88" y="3"/>
                  </a:lnTo>
                  <a:lnTo>
                    <a:pt x="101" y="7"/>
                  </a:lnTo>
                  <a:lnTo>
                    <a:pt x="113" y="13"/>
                  </a:lnTo>
                  <a:lnTo>
                    <a:pt x="124" y="17"/>
                  </a:lnTo>
                  <a:lnTo>
                    <a:pt x="134" y="24"/>
                  </a:lnTo>
                  <a:lnTo>
                    <a:pt x="143" y="30"/>
                  </a:lnTo>
                  <a:lnTo>
                    <a:pt x="151" y="38"/>
                  </a:lnTo>
                  <a:lnTo>
                    <a:pt x="157" y="44"/>
                  </a:lnTo>
                  <a:lnTo>
                    <a:pt x="157" y="67"/>
                  </a:lnTo>
                  <a:lnTo>
                    <a:pt x="159" y="86"/>
                  </a:lnTo>
                  <a:lnTo>
                    <a:pt x="161" y="105"/>
                  </a:lnTo>
                  <a:lnTo>
                    <a:pt x="163" y="124"/>
                  </a:lnTo>
                  <a:lnTo>
                    <a:pt x="168" y="143"/>
                  </a:lnTo>
                  <a:lnTo>
                    <a:pt x="174" y="163"/>
                  </a:lnTo>
                  <a:lnTo>
                    <a:pt x="182" y="180"/>
                  </a:lnTo>
                  <a:lnTo>
                    <a:pt x="193" y="201"/>
                  </a:lnTo>
                  <a:lnTo>
                    <a:pt x="199" y="209"/>
                  </a:lnTo>
                  <a:lnTo>
                    <a:pt x="207" y="216"/>
                  </a:lnTo>
                  <a:lnTo>
                    <a:pt x="214" y="224"/>
                  </a:lnTo>
                  <a:lnTo>
                    <a:pt x="220" y="234"/>
                  </a:lnTo>
                  <a:lnTo>
                    <a:pt x="226" y="241"/>
                  </a:lnTo>
                  <a:lnTo>
                    <a:pt x="232" y="251"/>
                  </a:lnTo>
                  <a:lnTo>
                    <a:pt x="235" y="261"/>
                  </a:lnTo>
                  <a:lnTo>
                    <a:pt x="237" y="270"/>
                  </a:lnTo>
                  <a:lnTo>
                    <a:pt x="235" y="272"/>
                  </a:lnTo>
                  <a:lnTo>
                    <a:pt x="235" y="274"/>
                  </a:lnTo>
                  <a:lnTo>
                    <a:pt x="234" y="274"/>
                  </a:lnTo>
                  <a:lnTo>
                    <a:pt x="209" y="272"/>
                  </a:lnTo>
                  <a:lnTo>
                    <a:pt x="184" y="268"/>
                  </a:lnTo>
                  <a:lnTo>
                    <a:pt x="161" y="262"/>
                  </a:lnTo>
                  <a:lnTo>
                    <a:pt x="138" y="255"/>
                  </a:lnTo>
                  <a:lnTo>
                    <a:pt x="118" y="247"/>
                  </a:lnTo>
                  <a:lnTo>
                    <a:pt x="99" y="236"/>
                  </a:lnTo>
                  <a:lnTo>
                    <a:pt x="82" y="222"/>
                  </a:lnTo>
                  <a:lnTo>
                    <a:pt x="65" y="207"/>
                  </a:lnTo>
                  <a:lnTo>
                    <a:pt x="51" y="190"/>
                  </a:lnTo>
                  <a:lnTo>
                    <a:pt x="38" y="172"/>
                  </a:lnTo>
                  <a:lnTo>
                    <a:pt x="28" y="153"/>
                  </a:lnTo>
                  <a:lnTo>
                    <a:pt x="19" y="132"/>
                  </a:lnTo>
                  <a:lnTo>
                    <a:pt x="11" y="109"/>
                  </a:lnTo>
                  <a:lnTo>
                    <a:pt x="5" y="86"/>
                  </a:lnTo>
                  <a:lnTo>
                    <a:pt x="1" y="61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7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07" name="Freeform 77"/>
            <p:cNvSpPr>
              <a:spLocks/>
            </p:cNvSpPr>
            <p:nvPr/>
          </p:nvSpPr>
          <p:spPr bwMode="auto">
            <a:xfrm>
              <a:off x="4275" y="3161"/>
              <a:ext cx="339" cy="357"/>
            </a:xfrm>
            <a:custGeom>
              <a:avLst/>
              <a:gdLst>
                <a:gd name="T0" fmla="*/ 0 w 339"/>
                <a:gd name="T1" fmla="*/ 144 h 357"/>
                <a:gd name="T2" fmla="*/ 6 w 339"/>
                <a:gd name="T3" fmla="*/ 119 h 357"/>
                <a:gd name="T4" fmla="*/ 17 w 339"/>
                <a:gd name="T5" fmla="*/ 94 h 357"/>
                <a:gd name="T6" fmla="*/ 31 w 339"/>
                <a:gd name="T7" fmla="*/ 71 h 357"/>
                <a:gd name="T8" fmla="*/ 59 w 339"/>
                <a:gd name="T9" fmla="*/ 43 h 357"/>
                <a:gd name="T10" fmla="*/ 88 w 339"/>
                <a:gd name="T11" fmla="*/ 22 h 357"/>
                <a:gd name="T12" fmla="*/ 109 w 339"/>
                <a:gd name="T13" fmla="*/ 14 h 357"/>
                <a:gd name="T14" fmla="*/ 138 w 339"/>
                <a:gd name="T15" fmla="*/ 6 h 357"/>
                <a:gd name="T16" fmla="*/ 174 w 339"/>
                <a:gd name="T17" fmla="*/ 0 h 357"/>
                <a:gd name="T18" fmla="*/ 207 w 339"/>
                <a:gd name="T19" fmla="*/ 0 h 357"/>
                <a:gd name="T20" fmla="*/ 236 w 339"/>
                <a:gd name="T21" fmla="*/ 6 h 357"/>
                <a:gd name="T22" fmla="*/ 261 w 339"/>
                <a:gd name="T23" fmla="*/ 18 h 357"/>
                <a:gd name="T24" fmla="*/ 284 w 339"/>
                <a:gd name="T25" fmla="*/ 31 h 357"/>
                <a:gd name="T26" fmla="*/ 303 w 339"/>
                <a:gd name="T27" fmla="*/ 50 h 357"/>
                <a:gd name="T28" fmla="*/ 316 w 339"/>
                <a:gd name="T29" fmla="*/ 71 h 357"/>
                <a:gd name="T30" fmla="*/ 328 w 339"/>
                <a:gd name="T31" fmla="*/ 96 h 357"/>
                <a:gd name="T32" fmla="*/ 335 w 339"/>
                <a:gd name="T33" fmla="*/ 123 h 357"/>
                <a:gd name="T34" fmla="*/ 339 w 339"/>
                <a:gd name="T35" fmla="*/ 165 h 357"/>
                <a:gd name="T36" fmla="*/ 330 w 339"/>
                <a:gd name="T37" fmla="*/ 225 h 357"/>
                <a:gd name="T38" fmla="*/ 312 w 339"/>
                <a:gd name="T39" fmla="*/ 269 h 357"/>
                <a:gd name="T40" fmla="*/ 297 w 339"/>
                <a:gd name="T41" fmla="*/ 296 h 357"/>
                <a:gd name="T42" fmla="*/ 276 w 339"/>
                <a:gd name="T43" fmla="*/ 319 h 357"/>
                <a:gd name="T44" fmla="*/ 251 w 339"/>
                <a:gd name="T45" fmla="*/ 336 h 357"/>
                <a:gd name="T46" fmla="*/ 226 w 339"/>
                <a:gd name="T47" fmla="*/ 348 h 357"/>
                <a:gd name="T48" fmla="*/ 199 w 339"/>
                <a:gd name="T49" fmla="*/ 355 h 357"/>
                <a:gd name="T50" fmla="*/ 174 w 339"/>
                <a:gd name="T51" fmla="*/ 357 h 357"/>
                <a:gd name="T52" fmla="*/ 151 w 339"/>
                <a:gd name="T53" fmla="*/ 355 h 357"/>
                <a:gd name="T54" fmla="*/ 117 w 339"/>
                <a:gd name="T55" fmla="*/ 348 h 357"/>
                <a:gd name="T56" fmla="*/ 75 w 339"/>
                <a:gd name="T57" fmla="*/ 325 h 357"/>
                <a:gd name="T58" fmla="*/ 40 w 339"/>
                <a:gd name="T59" fmla="*/ 288 h 357"/>
                <a:gd name="T60" fmla="*/ 15 w 339"/>
                <a:gd name="T61" fmla="*/ 242 h 357"/>
                <a:gd name="T62" fmla="*/ 2 w 339"/>
                <a:gd name="T63" fmla="*/ 187 h 3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9"/>
                <a:gd name="T97" fmla="*/ 0 h 357"/>
                <a:gd name="T98" fmla="*/ 339 w 339"/>
                <a:gd name="T99" fmla="*/ 357 h 3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9" h="357">
                  <a:moveTo>
                    <a:pt x="0" y="158"/>
                  </a:moveTo>
                  <a:lnTo>
                    <a:pt x="0" y="144"/>
                  </a:lnTo>
                  <a:lnTo>
                    <a:pt x="2" y="133"/>
                  </a:lnTo>
                  <a:lnTo>
                    <a:pt x="6" y="119"/>
                  </a:lnTo>
                  <a:lnTo>
                    <a:pt x="9" y="108"/>
                  </a:lnTo>
                  <a:lnTo>
                    <a:pt x="17" y="94"/>
                  </a:lnTo>
                  <a:lnTo>
                    <a:pt x="23" y="83"/>
                  </a:lnTo>
                  <a:lnTo>
                    <a:pt x="31" y="71"/>
                  </a:lnTo>
                  <a:lnTo>
                    <a:pt x="40" y="62"/>
                  </a:lnTo>
                  <a:lnTo>
                    <a:pt x="59" y="43"/>
                  </a:lnTo>
                  <a:lnTo>
                    <a:pt x="78" y="27"/>
                  </a:lnTo>
                  <a:lnTo>
                    <a:pt x="88" y="22"/>
                  </a:lnTo>
                  <a:lnTo>
                    <a:pt x="100" y="16"/>
                  </a:lnTo>
                  <a:lnTo>
                    <a:pt x="109" y="14"/>
                  </a:lnTo>
                  <a:lnTo>
                    <a:pt x="117" y="10"/>
                  </a:lnTo>
                  <a:lnTo>
                    <a:pt x="138" y="6"/>
                  </a:lnTo>
                  <a:lnTo>
                    <a:pt x="155" y="2"/>
                  </a:lnTo>
                  <a:lnTo>
                    <a:pt x="174" y="0"/>
                  </a:lnTo>
                  <a:lnTo>
                    <a:pt x="190" y="0"/>
                  </a:lnTo>
                  <a:lnTo>
                    <a:pt x="207" y="0"/>
                  </a:lnTo>
                  <a:lnTo>
                    <a:pt x="222" y="2"/>
                  </a:lnTo>
                  <a:lnTo>
                    <a:pt x="236" y="6"/>
                  </a:lnTo>
                  <a:lnTo>
                    <a:pt x="249" y="12"/>
                  </a:lnTo>
                  <a:lnTo>
                    <a:pt x="261" y="18"/>
                  </a:lnTo>
                  <a:lnTo>
                    <a:pt x="272" y="23"/>
                  </a:lnTo>
                  <a:lnTo>
                    <a:pt x="284" y="31"/>
                  </a:lnTo>
                  <a:lnTo>
                    <a:pt x="293" y="41"/>
                  </a:lnTo>
                  <a:lnTo>
                    <a:pt x="303" y="50"/>
                  </a:lnTo>
                  <a:lnTo>
                    <a:pt x="311" y="60"/>
                  </a:lnTo>
                  <a:lnTo>
                    <a:pt x="316" y="71"/>
                  </a:lnTo>
                  <a:lnTo>
                    <a:pt x="322" y="83"/>
                  </a:lnTo>
                  <a:lnTo>
                    <a:pt x="328" y="96"/>
                  </a:lnTo>
                  <a:lnTo>
                    <a:pt x="332" y="110"/>
                  </a:lnTo>
                  <a:lnTo>
                    <a:pt x="335" y="123"/>
                  </a:lnTo>
                  <a:lnTo>
                    <a:pt x="337" y="137"/>
                  </a:lnTo>
                  <a:lnTo>
                    <a:pt x="339" y="165"/>
                  </a:lnTo>
                  <a:lnTo>
                    <a:pt x="335" y="194"/>
                  </a:lnTo>
                  <a:lnTo>
                    <a:pt x="330" y="225"/>
                  </a:lnTo>
                  <a:lnTo>
                    <a:pt x="320" y="254"/>
                  </a:lnTo>
                  <a:lnTo>
                    <a:pt x="312" y="269"/>
                  </a:lnTo>
                  <a:lnTo>
                    <a:pt x="307" y="283"/>
                  </a:lnTo>
                  <a:lnTo>
                    <a:pt x="297" y="296"/>
                  </a:lnTo>
                  <a:lnTo>
                    <a:pt x="288" y="309"/>
                  </a:lnTo>
                  <a:lnTo>
                    <a:pt x="276" y="319"/>
                  </a:lnTo>
                  <a:lnTo>
                    <a:pt x="263" y="329"/>
                  </a:lnTo>
                  <a:lnTo>
                    <a:pt x="251" y="336"/>
                  </a:lnTo>
                  <a:lnTo>
                    <a:pt x="238" y="342"/>
                  </a:lnTo>
                  <a:lnTo>
                    <a:pt x="226" y="348"/>
                  </a:lnTo>
                  <a:lnTo>
                    <a:pt x="213" y="352"/>
                  </a:lnTo>
                  <a:lnTo>
                    <a:pt x="199" y="355"/>
                  </a:lnTo>
                  <a:lnTo>
                    <a:pt x="188" y="357"/>
                  </a:lnTo>
                  <a:lnTo>
                    <a:pt x="174" y="357"/>
                  </a:lnTo>
                  <a:lnTo>
                    <a:pt x="163" y="357"/>
                  </a:lnTo>
                  <a:lnTo>
                    <a:pt x="151" y="355"/>
                  </a:lnTo>
                  <a:lnTo>
                    <a:pt x="140" y="354"/>
                  </a:lnTo>
                  <a:lnTo>
                    <a:pt x="117" y="348"/>
                  </a:lnTo>
                  <a:lnTo>
                    <a:pt x="94" y="338"/>
                  </a:lnTo>
                  <a:lnTo>
                    <a:pt x="75" y="325"/>
                  </a:lnTo>
                  <a:lnTo>
                    <a:pt x="55" y="307"/>
                  </a:lnTo>
                  <a:lnTo>
                    <a:pt x="40" y="288"/>
                  </a:lnTo>
                  <a:lnTo>
                    <a:pt x="27" y="267"/>
                  </a:lnTo>
                  <a:lnTo>
                    <a:pt x="15" y="242"/>
                  </a:lnTo>
                  <a:lnTo>
                    <a:pt x="6" y="215"/>
                  </a:lnTo>
                  <a:lnTo>
                    <a:pt x="2" y="187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08" name="Freeform 78"/>
            <p:cNvSpPr>
              <a:spLocks/>
            </p:cNvSpPr>
            <p:nvPr/>
          </p:nvSpPr>
          <p:spPr bwMode="auto">
            <a:xfrm>
              <a:off x="4327" y="2409"/>
              <a:ext cx="105" cy="674"/>
            </a:xfrm>
            <a:custGeom>
              <a:avLst/>
              <a:gdLst>
                <a:gd name="T0" fmla="*/ 28 w 105"/>
                <a:gd name="T1" fmla="*/ 16 h 674"/>
                <a:gd name="T2" fmla="*/ 32 w 105"/>
                <a:gd name="T3" fmla="*/ 10 h 674"/>
                <a:gd name="T4" fmla="*/ 36 w 105"/>
                <a:gd name="T5" fmla="*/ 6 h 674"/>
                <a:gd name="T6" fmla="*/ 42 w 105"/>
                <a:gd name="T7" fmla="*/ 2 h 674"/>
                <a:gd name="T8" fmla="*/ 48 w 105"/>
                <a:gd name="T9" fmla="*/ 0 h 674"/>
                <a:gd name="T10" fmla="*/ 57 w 105"/>
                <a:gd name="T11" fmla="*/ 0 h 674"/>
                <a:gd name="T12" fmla="*/ 67 w 105"/>
                <a:gd name="T13" fmla="*/ 2 h 674"/>
                <a:gd name="T14" fmla="*/ 76 w 105"/>
                <a:gd name="T15" fmla="*/ 6 h 674"/>
                <a:gd name="T16" fmla="*/ 86 w 105"/>
                <a:gd name="T17" fmla="*/ 10 h 674"/>
                <a:gd name="T18" fmla="*/ 94 w 105"/>
                <a:gd name="T19" fmla="*/ 16 h 674"/>
                <a:gd name="T20" fmla="*/ 101 w 105"/>
                <a:gd name="T21" fmla="*/ 19 h 674"/>
                <a:gd name="T22" fmla="*/ 103 w 105"/>
                <a:gd name="T23" fmla="*/ 64 h 674"/>
                <a:gd name="T24" fmla="*/ 105 w 105"/>
                <a:gd name="T25" fmla="*/ 138 h 674"/>
                <a:gd name="T26" fmla="*/ 103 w 105"/>
                <a:gd name="T27" fmla="*/ 232 h 674"/>
                <a:gd name="T28" fmla="*/ 101 w 105"/>
                <a:gd name="T29" fmla="*/ 334 h 674"/>
                <a:gd name="T30" fmla="*/ 97 w 105"/>
                <a:gd name="T31" fmla="*/ 438 h 674"/>
                <a:gd name="T32" fmla="*/ 96 w 105"/>
                <a:gd name="T33" fmla="*/ 528 h 674"/>
                <a:gd name="T34" fmla="*/ 92 w 105"/>
                <a:gd name="T35" fmla="*/ 597 h 674"/>
                <a:gd name="T36" fmla="*/ 92 w 105"/>
                <a:gd name="T37" fmla="*/ 635 h 674"/>
                <a:gd name="T38" fmla="*/ 82 w 105"/>
                <a:gd name="T39" fmla="*/ 651 h 674"/>
                <a:gd name="T40" fmla="*/ 71 w 105"/>
                <a:gd name="T41" fmla="*/ 662 h 674"/>
                <a:gd name="T42" fmla="*/ 63 w 105"/>
                <a:gd name="T43" fmla="*/ 666 h 674"/>
                <a:gd name="T44" fmla="*/ 57 w 105"/>
                <a:gd name="T45" fmla="*/ 670 h 674"/>
                <a:gd name="T46" fmla="*/ 49 w 105"/>
                <a:gd name="T47" fmla="*/ 672 h 674"/>
                <a:gd name="T48" fmla="*/ 44 w 105"/>
                <a:gd name="T49" fmla="*/ 674 h 674"/>
                <a:gd name="T50" fmla="*/ 36 w 105"/>
                <a:gd name="T51" fmla="*/ 674 h 674"/>
                <a:gd name="T52" fmla="*/ 30 w 105"/>
                <a:gd name="T53" fmla="*/ 672 h 674"/>
                <a:gd name="T54" fmla="*/ 25 w 105"/>
                <a:gd name="T55" fmla="*/ 670 h 674"/>
                <a:gd name="T56" fmla="*/ 19 w 105"/>
                <a:gd name="T57" fmla="*/ 664 h 674"/>
                <a:gd name="T58" fmla="*/ 13 w 105"/>
                <a:gd name="T59" fmla="*/ 660 h 674"/>
                <a:gd name="T60" fmla="*/ 7 w 105"/>
                <a:gd name="T61" fmla="*/ 653 h 674"/>
                <a:gd name="T62" fmla="*/ 3 w 105"/>
                <a:gd name="T63" fmla="*/ 643 h 674"/>
                <a:gd name="T64" fmla="*/ 0 w 105"/>
                <a:gd name="T65" fmla="*/ 633 h 674"/>
                <a:gd name="T66" fmla="*/ 5 w 105"/>
                <a:gd name="T67" fmla="*/ 545 h 674"/>
                <a:gd name="T68" fmla="*/ 7 w 105"/>
                <a:gd name="T69" fmla="*/ 461 h 674"/>
                <a:gd name="T70" fmla="*/ 9 w 105"/>
                <a:gd name="T71" fmla="*/ 376 h 674"/>
                <a:gd name="T72" fmla="*/ 11 w 105"/>
                <a:gd name="T73" fmla="*/ 296 h 674"/>
                <a:gd name="T74" fmla="*/ 13 w 105"/>
                <a:gd name="T75" fmla="*/ 217 h 674"/>
                <a:gd name="T76" fmla="*/ 17 w 105"/>
                <a:gd name="T77" fmla="*/ 144 h 674"/>
                <a:gd name="T78" fmla="*/ 21 w 105"/>
                <a:gd name="T79" fmla="*/ 77 h 674"/>
                <a:gd name="T80" fmla="*/ 28 w 105"/>
                <a:gd name="T81" fmla="*/ 16 h 6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5"/>
                <a:gd name="T124" fmla="*/ 0 h 674"/>
                <a:gd name="T125" fmla="*/ 105 w 105"/>
                <a:gd name="T126" fmla="*/ 674 h 67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5" h="674">
                  <a:moveTo>
                    <a:pt x="28" y="16"/>
                  </a:moveTo>
                  <a:lnTo>
                    <a:pt x="32" y="10"/>
                  </a:lnTo>
                  <a:lnTo>
                    <a:pt x="36" y="6"/>
                  </a:lnTo>
                  <a:lnTo>
                    <a:pt x="42" y="2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6" y="10"/>
                  </a:lnTo>
                  <a:lnTo>
                    <a:pt x="94" y="16"/>
                  </a:lnTo>
                  <a:lnTo>
                    <a:pt x="101" y="19"/>
                  </a:lnTo>
                  <a:lnTo>
                    <a:pt x="103" y="64"/>
                  </a:lnTo>
                  <a:lnTo>
                    <a:pt x="105" y="138"/>
                  </a:lnTo>
                  <a:lnTo>
                    <a:pt x="103" y="232"/>
                  </a:lnTo>
                  <a:lnTo>
                    <a:pt x="101" y="334"/>
                  </a:lnTo>
                  <a:lnTo>
                    <a:pt x="97" y="438"/>
                  </a:lnTo>
                  <a:lnTo>
                    <a:pt x="96" y="528"/>
                  </a:lnTo>
                  <a:lnTo>
                    <a:pt x="92" y="597"/>
                  </a:lnTo>
                  <a:lnTo>
                    <a:pt x="92" y="635"/>
                  </a:lnTo>
                  <a:lnTo>
                    <a:pt x="82" y="651"/>
                  </a:lnTo>
                  <a:lnTo>
                    <a:pt x="71" y="662"/>
                  </a:lnTo>
                  <a:lnTo>
                    <a:pt x="63" y="666"/>
                  </a:lnTo>
                  <a:lnTo>
                    <a:pt x="57" y="670"/>
                  </a:lnTo>
                  <a:lnTo>
                    <a:pt x="49" y="672"/>
                  </a:lnTo>
                  <a:lnTo>
                    <a:pt x="44" y="674"/>
                  </a:lnTo>
                  <a:lnTo>
                    <a:pt x="36" y="674"/>
                  </a:lnTo>
                  <a:lnTo>
                    <a:pt x="30" y="672"/>
                  </a:lnTo>
                  <a:lnTo>
                    <a:pt x="25" y="670"/>
                  </a:lnTo>
                  <a:lnTo>
                    <a:pt x="19" y="664"/>
                  </a:lnTo>
                  <a:lnTo>
                    <a:pt x="13" y="660"/>
                  </a:lnTo>
                  <a:lnTo>
                    <a:pt x="7" y="653"/>
                  </a:lnTo>
                  <a:lnTo>
                    <a:pt x="3" y="643"/>
                  </a:lnTo>
                  <a:lnTo>
                    <a:pt x="0" y="633"/>
                  </a:lnTo>
                  <a:lnTo>
                    <a:pt x="5" y="545"/>
                  </a:lnTo>
                  <a:lnTo>
                    <a:pt x="7" y="461"/>
                  </a:lnTo>
                  <a:lnTo>
                    <a:pt x="9" y="376"/>
                  </a:lnTo>
                  <a:lnTo>
                    <a:pt x="11" y="296"/>
                  </a:lnTo>
                  <a:lnTo>
                    <a:pt x="13" y="217"/>
                  </a:lnTo>
                  <a:lnTo>
                    <a:pt x="17" y="144"/>
                  </a:lnTo>
                  <a:lnTo>
                    <a:pt x="21" y="77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09" name="Freeform 79"/>
            <p:cNvSpPr>
              <a:spLocks/>
            </p:cNvSpPr>
            <p:nvPr/>
          </p:nvSpPr>
          <p:spPr bwMode="auto">
            <a:xfrm>
              <a:off x="4353" y="2334"/>
              <a:ext cx="160" cy="68"/>
            </a:xfrm>
            <a:custGeom>
              <a:avLst/>
              <a:gdLst>
                <a:gd name="T0" fmla="*/ 0 w 160"/>
                <a:gd name="T1" fmla="*/ 20 h 68"/>
                <a:gd name="T2" fmla="*/ 6 w 160"/>
                <a:gd name="T3" fmla="*/ 14 h 68"/>
                <a:gd name="T4" fmla="*/ 16 w 160"/>
                <a:gd name="T5" fmla="*/ 10 h 68"/>
                <a:gd name="T6" fmla="*/ 25 w 160"/>
                <a:gd name="T7" fmla="*/ 6 h 68"/>
                <a:gd name="T8" fmla="*/ 37 w 160"/>
                <a:gd name="T9" fmla="*/ 2 h 68"/>
                <a:gd name="T10" fmla="*/ 62 w 160"/>
                <a:gd name="T11" fmla="*/ 0 h 68"/>
                <a:gd name="T12" fmla="*/ 91 w 160"/>
                <a:gd name="T13" fmla="*/ 0 h 68"/>
                <a:gd name="T14" fmla="*/ 102 w 160"/>
                <a:gd name="T15" fmla="*/ 0 h 68"/>
                <a:gd name="T16" fmla="*/ 116 w 160"/>
                <a:gd name="T17" fmla="*/ 4 h 68"/>
                <a:gd name="T18" fmla="*/ 127 w 160"/>
                <a:gd name="T19" fmla="*/ 6 h 68"/>
                <a:gd name="T20" fmla="*/ 139 w 160"/>
                <a:gd name="T21" fmla="*/ 10 h 68"/>
                <a:gd name="T22" fmla="*/ 146 w 160"/>
                <a:gd name="T23" fmla="*/ 14 h 68"/>
                <a:gd name="T24" fmla="*/ 154 w 160"/>
                <a:gd name="T25" fmla="*/ 20 h 68"/>
                <a:gd name="T26" fmla="*/ 158 w 160"/>
                <a:gd name="T27" fmla="*/ 27 h 68"/>
                <a:gd name="T28" fmla="*/ 160 w 160"/>
                <a:gd name="T29" fmla="*/ 33 h 68"/>
                <a:gd name="T30" fmla="*/ 154 w 160"/>
                <a:gd name="T31" fmla="*/ 43 h 68"/>
                <a:gd name="T32" fmla="*/ 146 w 160"/>
                <a:gd name="T33" fmla="*/ 50 h 68"/>
                <a:gd name="T34" fmla="*/ 137 w 160"/>
                <a:gd name="T35" fmla="*/ 58 h 68"/>
                <a:gd name="T36" fmla="*/ 125 w 160"/>
                <a:gd name="T37" fmla="*/ 62 h 68"/>
                <a:gd name="T38" fmla="*/ 112 w 160"/>
                <a:gd name="T39" fmla="*/ 66 h 68"/>
                <a:gd name="T40" fmla="*/ 98 w 160"/>
                <a:gd name="T41" fmla="*/ 68 h 68"/>
                <a:gd name="T42" fmla="*/ 85 w 160"/>
                <a:gd name="T43" fmla="*/ 68 h 68"/>
                <a:gd name="T44" fmla="*/ 70 w 160"/>
                <a:gd name="T45" fmla="*/ 68 h 68"/>
                <a:gd name="T46" fmla="*/ 56 w 160"/>
                <a:gd name="T47" fmla="*/ 66 h 68"/>
                <a:gd name="T48" fmla="*/ 43 w 160"/>
                <a:gd name="T49" fmla="*/ 62 h 68"/>
                <a:gd name="T50" fmla="*/ 31 w 160"/>
                <a:gd name="T51" fmla="*/ 58 h 68"/>
                <a:gd name="T52" fmla="*/ 22 w 160"/>
                <a:gd name="T53" fmla="*/ 52 h 68"/>
                <a:gd name="T54" fmla="*/ 12 w 160"/>
                <a:gd name="T55" fmla="*/ 44 h 68"/>
                <a:gd name="T56" fmla="*/ 6 w 160"/>
                <a:gd name="T57" fmla="*/ 37 h 68"/>
                <a:gd name="T58" fmla="*/ 0 w 160"/>
                <a:gd name="T59" fmla="*/ 29 h 68"/>
                <a:gd name="T60" fmla="*/ 0 w 160"/>
                <a:gd name="T61" fmla="*/ 20 h 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0"/>
                <a:gd name="T94" fmla="*/ 0 h 68"/>
                <a:gd name="T95" fmla="*/ 160 w 160"/>
                <a:gd name="T96" fmla="*/ 68 h 6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0" h="68">
                  <a:moveTo>
                    <a:pt x="0" y="20"/>
                  </a:moveTo>
                  <a:lnTo>
                    <a:pt x="6" y="14"/>
                  </a:lnTo>
                  <a:lnTo>
                    <a:pt x="16" y="10"/>
                  </a:lnTo>
                  <a:lnTo>
                    <a:pt x="25" y="6"/>
                  </a:lnTo>
                  <a:lnTo>
                    <a:pt x="37" y="2"/>
                  </a:lnTo>
                  <a:lnTo>
                    <a:pt x="62" y="0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16" y="4"/>
                  </a:lnTo>
                  <a:lnTo>
                    <a:pt x="127" y="6"/>
                  </a:lnTo>
                  <a:lnTo>
                    <a:pt x="139" y="10"/>
                  </a:lnTo>
                  <a:lnTo>
                    <a:pt x="146" y="14"/>
                  </a:lnTo>
                  <a:lnTo>
                    <a:pt x="154" y="20"/>
                  </a:lnTo>
                  <a:lnTo>
                    <a:pt x="158" y="27"/>
                  </a:lnTo>
                  <a:lnTo>
                    <a:pt x="160" y="33"/>
                  </a:lnTo>
                  <a:lnTo>
                    <a:pt x="154" y="43"/>
                  </a:lnTo>
                  <a:lnTo>
                    <a:pt x="146" y="50"/>
                  </a:lnTo>
                  <a:lnTo>
                    <a:pt x="137" y="58"/>
                  </a:lnTo>
                  <a:lnTo>
                    <a:pt x="125" y="62"/>
                  </a:lnTo>
                  <a:lnTo>
                    <a:pt x="112" y="66"/>
                  </a:lnTo>
                  <a:lnTo>
                    <a:pt x="98" y="68"/>
                  </a:lnTo>
                  <a:lnTo>
                    <a:pt x="85" y="68"/>
                  </a:lnTo>
                  <a:lnTo>
                    <a:pt x="70" y="68"/>
                  </a:lnTo>
                  <a:lnTo>
                    <a:pt x="56" y="66"/>
                  </a:lnTo>
                  <a:lnTo>
                    <a:pt x="43" y="62"/>
                  </a:lnTo>
                  <a:lnTo>
                    <a:pt x="31" y="58"/>
                  </a:lnTo>
                  <a:lnTo>
                    <a:pt x="22" y="52"/>
                  </a:lnTo>
                  <a:lnTo>
                    <a:pt x="12" y="44"/>
                  </a:lnTo>
                  <a:lnTo>
                    <a:pt x="6" y="37"/>
                  </a:lnTo>
                  <a:lnTo>
                    <a:pt x="0" y="2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10" name="Freeform 80"/>
            <p:cNvSpPr>
              <a:spLocks/>
            </p:cNvSpPr>
            <p:nvPr/>
          </p:nvSpPr>
          <p:spPr bwMode="auto">
            <a:xfrm>
              <a:off x="4394" y="3269"/>
              <a:ext cx="142" cy="148"/>
            </a:xfrm>
            <a:custGeom>
              <a:avLst/>
              <a:gdLst>
                <a:gd name="T0" fmla="*/ 0 w 142"/>
                <a:gd name="T1" fmla="*/ 67 h 148"/>
                <a:gd name="T2" fmla="*/ 7 w 142"/>
                <a:gd name="T3" fmla="*/ 46 h 148"/>
                <a:gd name="T4" fmla="*/ 19 w 142"/>
                <a:gd name="T5" fmla="*/ 31 h 148"/>
                <a:gd name="T6" fmla="*/ 30 w 142"/>
                <a:gd name="T7" fmla="*/ 17 h 148"/>
                <a:gd name="T8" fmla="*/ 44 w 142"/>
                <a:gd name="T9" fmla="*/ 8 h 148"/>
                <a:gd name="T10" fmla="*/ 57 w 142"/>
                <a:gd name="T11" fmla="*/ 2 h 148"/>
                <a:gd name="T12" fmla="*/ 73 w 142"/>
                <a:gd name="T13" fmla="*/ 0 h 148"/>
                <a:gd name="T14" fmla="*/ 86 w 142"/>
                <a:gd name="T15" fmla="*/ 0 h 148"/>
                <a:gd name="T16" fmla="*/ 101 w 142"/>
                <a:gd name="T17" fmla="*/ 4 h 148"/>
                <a:gd name="T18" fmla="*/ 113 w 142"/>
                <a:gd name="T19" fmla="*/ 9 h 148"/>
                <a:gd name="T20" fmla="*/ 124 w 142"/>
                <a:gd name="T21" fmla="*/ 19 h 148"/>
                <a:gd name="T22" fmla="*/ 132 w 142"/>
                <a:gd name="T23" fmla="*/ 31 h 148"/>
                <a:gd name="T24" fmla="*/ 138 w 142"/>
                <a:gd name="T25" fmla="*/ 46 h 148"/>
                <a:gd name="T26" fmla="*/ 142 w 142"/>
                <a:gd name="T27" fmla="*/ 61 h 148"/>
                <a:gd name="T28" fmla="*/ 140 w 142"/>
                <a:gd name="T29" fmla="*/ 80 h 148"/>
                <a:gd name="T30" fmla="*/ 136 w 142"/>
                <a:gd name="T31" fmla="*/ 102 h 148"/>
                <a:gd name="T32" fmla="*/ 126 w 142"/>
                <a:gd name="T33" fmla="*/ 123 h 148"/>
                <a:gd name="T34" fmla="*/ 115 w 142"/>
                <a:gd name="T35" fmla="*/ 132 h 148"/>
                <a:gd name="T36" fmla="*/ 105 w 142"/>
                <a:gd name="T37" fmla="*/ 138 h 148"/>
                <a:gd name="T38" fmla="*/ 94 w 142"/>
                <a:gd name="T39" fmla="*/ 144 h 148"/>
                <a:gd name="T40" fmla="*/ 84 w 142"/>
                <a:gd name="T41" fmla="*/ 146 h 148"/>
                <a:gd name="T42" fmla="*/ 73 w 142"/>
                <a:gd name="T43" fmla="*/ 148 h 148"/>
                <a:gd name="T44" fmla="*/ 63 w 142"/>
                <a:gd name="T45" fmla="*/ 148 h 148"/>
                <a:gd name="T46" fmla="*/ 52 w 142"/>
                <a:gd name="T47" fmla="*/ 146 h 148"/>
                <a:gd name="T48" fmla="*/ 42 w 142"/>
                <a:gd name="T49" fmla="*/ 142 h 148"/>
                <a:gd name="T50" fmla="*/ 34 w 142"/>
                <a:gd name="T51" fmla="*/ 138 h 148"/>
                <a:gd name="T52" fmla="*/ 25 w 142"/>
                <a:gd name="T53" fmla="*/ 132 h 148"/>
                <a:gd name="T54" fmla="*/ 19 w 142"/>
                <a:gd name="T55" fmla="*/ 125 h 148"/>
                <a:gd name="T56" fmla="*/ 11 w 142"/>
                <a:gd name="T57" fmla="*/ 115 h 148"/>
                <a:gd name="T58" fmla="*/ 7 w 142"/>
                <a:gd name="T59" fmla="*/ 105 h 148"/>
                <a:gd name="T60" fmla="*/ 4 w 142"/>
                <a:gd name="T61" fmla="*/ 94 h 148"/>
                <a:gd name="T62" fmla="*/ 2 w 142"/>
                <a:gd name="T63" fmla="*/ 80 h 148"/>
                <a:gd name="T64" fmla="*/ 0 w 142"/>
                <a:gd name="T65" fmla="*/ 67 h 1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2"/>
                <a:gd name="T100" fmla="*/ 0 h 148"/>
                <a:gd name="T101" fmla="*/ 142 w 142"/>
                <a:gd name="T102" fmla="*/ 148 h 1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2" h="148">
                  <a:moveTo>
                    <a:pt x="0" y="67"/>
                  </a:moveTo>
                  <a:lnTo>
                    <a:pt x="7" y="46"/>
                  </a:lnTo>
                  <a:lnTo>
                    <a:pt x="19" y="31"/>
                  </a:lnTo>
                  <a:lnTo>
                    <a:pt x="30" y="17"/>
                  </a:lnTo>
                  <a:lnTo>
                    <a:pt x="44" y="8"/>
                  </a:lnTo>
                  <a:lnTo>
                    <a:pt x="57" y="2"/>
                  </a:lnTo>
                  <a:lnTo>
                    <a:pt x="73" y="0"/>
                  </a:lnTo>
                  <a:lnTo>
                    <a:pt x="86" y="0"/>
                  </a:lnTo>
                  <a:lnTo>
                    <a:pt x="101" y="4"/>
                  </a:lnTo>
                  <a:lnTo>
                    <a:pt x="113" y="9"/>
                  </a:lnTo>
                  <a:lnTo>
                    <a:pt x="124" y="19"/>
                  </a:lnTo>
                  <a:lnTo>
                    <a:pt x="132" y="31"/>
                  </a:lnTo>
                  <a:lnTo>
                    <a:pt x="138" y="46"/>
                  </a:lnTo>
                  <a:lnTo>
                    <a:pt x="142" y="61"/>
                  </a:lnTo>
                  <a:lnTo>
                    <a:pt x="140" y="80"/>
                  </a:lnTo>
                  <a:lnTo>
                    <a:pt x="136" y="102"/>
                  </a:lnTo>
                  <a:lnTo>
                    <a:pt x="126" y="123"/>
                  </a:lnTo>
                  <a:lnTo>
                    <a:pt x="115" y="132"/>
                  </a:lnTo>
                  <a:lnTo>
                    <a:pt x="105" y="138"/>
                  </a:lnTo>
                  <a:lnTo>
                    <a:pt x="94" y="144"/>
                  </a:lnTo>
                  <a:lnTo>
                    <a:pt x="84" y="146"/>
                  </a:lnTo>
                  <a:lnTo>
                    <a:pt x="73" y="148"/>
                  </a:lnTo>
                  <a:lnTo>
                    <a:pt x="63" y="148"/>
                  </a:lnTo>
                  <a:lnTo>
                    <a:pt x="52" y="146"/>
                  </a:lnTo>
                  <a:lnTo>
                    <a:pt x="42" y="142"/>
                  </a:lnTo>
                  <a:lnTo>
                    <a:pt x="34" y="138"/>
                  </a:lnTo>
                  <a:lnTo>
                    <a:pt x="25" y="132"/>
                  </a:lnTo>
                  <a:lnTo>
                    <a:pt x="19" y="125"/>
                  </a:lnTo>
                  <a:lnTo>
                    <a:pt x="11" y="115"/>
                  </a:lnTo>
                  <a:lnTo>
                    <a:pt x="7" y="105"/>
                  </a:lnTo>
                  <a:lnTo>
                    <a:pt x="4" y="94"/>
                  </a:lnTo>
                  <a:lnTo>
                    <a:pt x="2" y="8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11" name="Freeform 81"/>
            <p:cNvSpPr>
              <a:spLocks/>
            </p:cNvSpPr>
            <p:nvPr/>
          </p:nvSpPr>
          <p:spPr bwMode="auto">
            <a:xfrm>
              <a:off x="4421" y="3290"/>
              <a:ext cx="92" cy="96"/>
            </a:xfrm>
            <a:custGeom>
              <a:avLst/>
              <a:gdLst>
                <a:gd name="T0" fmla="*/ 0 w 92"/>
                <a:gd name="T1" fmla="*/ 36 h 96"/>
                <a:gd name="T2" fmla="*/ 9 w 92"/>
                <a:gd name="T3" fmla="*/ 21 h 96"/>
                <a:gd name="T4" fmla="*/ 19 w 92"/>
                <a:gd name="T5" fmla="*/ 12 h 96"/>
                <a:gd name="T6" fmla="*/ 28 w 92"/>
                <a:gd name="T7" fmla="*/ 4 h 96"/>
                <a:gd name="T8" fmla="*/ 38 w 92"/>
                <a:gd name="T9" fmla="*/ 2 h 96"/>
                <a:gd name="T10" fmla="*/ 48 w 92"/>
                <a:gd name="T11" fmla="*/ 0 h 96"/>
                <a:gd name="T12" fmla="*/ 57 w 92"/>
                <a:gd name="T13" fmla="*/ 2 h 96"/>
                <a:gd name="T14" fmla="*/ 67 w 92"/>
                <a:gd name="T15" fmla="*/ 8 h 96"/>
                <a:gd name="T16" fmla="*/ 74 w 92"/>
                <a:gd name="T17" fmla="*/ 13 h 96"/>
                <a:gd name="T18" fmla="*/ 82 w 92"/>
                <a:gd name="T19" fmla="*/ 21 h 96"/>
                <a:gd name="T20" fmla="*/ 88 w 92"/>
                <a:gd name="T21" fmla="*/ 31 h 96"/>
                <a:gd name="T22" fmla="*/ 90 w 92"/>
                <a:gd name="T23" fmla="*/ 42 h 96"/>
                <a:gd name="T24" fmla="*/ 92 w 92"/>
                <a:gd name="T25" fmla="*/ 52 h 96"/>
                <a:gd name="T26" fmla="*/ 90 w 92"/>
                <a:gd name="T27" fmla="*/ 63 h 96"/>
                <a:gd name="T28" fmla="*/ 84 w 92"/>
                <a:gd name="T29" fmla="*/ 75 h 96"/>
                <a:gd name="T30" fmla="*/ 76 w 92"/>
                <a:gd name="T31" fmla="*/ 86 h 96"/>
                <a:gd name="T32" fmla="*/ 65 w 92"/>
                <a:gd name="T33" fmla="*/ 96 h 96"/>
                <a:gd name="T34" fmla="*/ 48 w 92"/>
                <a:gd name="T35" fmla="*/ 96 h 96"/>
                <a:gd name="T36" fmla="*/ 32 w 92"/>
                <a:gd name="T37" fmla="*/ 96 h 96"/>
                <a:gd name="T38" fmla="*/ 23 w 92"/>
                <a:gd name="T39" fmla="*/ 92 h 96"/>
                <a:gd name="T40" fmla="*/ 13 w 92"/>
                <a:gd name="T41" fmla="*/ 86 h 96"/>
                <a:gd name="T42" fmla="*/ 7 w 92"/>
                <a:gd name="T43" fmla="*/ 79 h 96"/>
                <a:gd name="T44" fmla="*/ 3 w 92"/>
                <a:gd name="T45" fmla="*/ 67 h 96"/>
                <a:gd name="T46" fmla="*/ 2 w 92"/>
                <a:gd name="T47" fmla="*/ 54 h 96"/>
                <a:gd name="T48" fmla="*/ 0 w 92"/>
                <a:gd name="T49" fmla="*/ 36 h 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2"/>
                <a:gd name="T76" fmla="*/ 0 h 96"/>
                <a:gd name="T77" fmla="*/ 92 w 92"/>
                <a:gd name="T78" fmla="*/ 96 h 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2" h="96">
                  <a:moveTo>
                    <a:pt x="0" y="36"/>
                  </a:moveTo>
                  <a:lnTo>
                    <a:pt x="9" y="21"/>
                  </a:lnTo>
                  <a:lnTo>
                    <a:pt x="19" y="12"/>
                  </a:lnTo>
                  <a:lnTo>
                    <a:pt x="28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7" y="8"/>
                  </a:lnTo>
                  <a:lnTo>
                    <a:pt x="74" y="13"/>
                  </a:lnTo>
                  <a:lnTo>
                    <a:pt x="82" y="21"/>
                  </a:lnTo>
                  <a:lnTo>
                    <a:pt x="88" y="31"/>
                  </a:lnTo>
                  <a:lnTo>
                    <a:pt x="90" y="42"/>
                  </a:lnTo>
                  <a:lnTo>
                    <a:pt x="92" y="52"/>
                  </a:lnTo>
                  <a:lnTo>
                    <a:pt x="90" y="63"/>
                  </a:lnTo>
                  <a:lnTo>
                    <a:pt x="84" y="75"/>
                  </a:lnTo>
                  <a:lnTo>
                    <a:pt x="76" y="86"/>
                  </a:lnTo>
                  <a:lnTo>
                    <a:pt x="65" y="96"/>
                  </a:lnTo>
                  <a:lnTo>
                    <a:pt x="48" y="96"/>
                  </a:lnTo>
                  <a:lnTo>
                    <a:pt x="32" y="96"/>
                  </a:lnTo>
                  <a:lnTo>
                    <a:pt x="23" y="92"/>
                  </a:lnTo>
                  <a:lnTo>
                    <a:pt x="13" y="86"/>
                  </a:lnTo>
                  <a:lnTo>
                    <a:pt x="7" y="79"/>
                  </a:lnTo>
                  <a:lnTo>
                    <a:pt x="3" y="67"/>
                  </a:lnTo>
                  <a:lnTo>
                    <a:pt x="2" y="5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12" name="Freeform 82"/>
            <p:cNvSpPr>
              <a:spLocks/>
            </p:cNvSpPr>
            <p:nvPr/>
          </p:nvSpPr>
          <p:spPr bwMode="auto">
            <a:xfrm>
              <a:off x="4434" y="2423"/>
              <a:ext cx="71" cy="644"/>
            </a:xfrm>
            <a:custGeom>
              <a:avLst/>
              <a:gdLst>
                <a:gd name="T0" fmla="*/ 21 w 71"/>
                <a:gd name="T1" fmla="*/ 13 h 644"/>
                <a:gd name="T2" fmla="*/ 27 w 71"/>
                <a:gd name="T3" fmla="*/ 7 h 644"/>
                <a:gd name="T4" fmla="*/ 35 w 71"/>
                <a:gd name="T5" fmla="*/ 3 h 644"/>
                <a:gd name="T6" fmla="*/ 42 w 71"/>
                <a:gd name="T7" fmla="*/ 0 h 644"/>
                <a:gd name="T8" fmla="*/ 50 w 71"/>
                <a:gd name="T9" fmla="*/ 0 h 644"/>
                <a:gd name="T10" fmla="*/ 58 w 71"/>
                <a:gd name="T11" fmla="*/ 0 h 644"/>
                <a:gd name="T12" fmla="*/ 63 w 71"/>
                <a:gd name="T13" fmla="*/ 3 h 644"/>
                <a:gd name="T14" fmla="*/ 69 w 71"/>
                <a:gd name="T15" fmla="*/ 11 h 644"/>
                <a:gd name="T16" fmla="*/ 71 w 71"/>
                <a:gd name="T17" fmla="*/ 23 h 644"/>
                <a:gd name="T18" fmla="*/ 67 w 71"/>
                <a:gd name="T19" fmla="*/ 94 h 644"/>
                <a:gd name="T20" fmla="*/ 65 w 71"/>
                <a:gd name="T21" fmla="*/ 168 h 644"/>
                <a:gd name="T22" fmla="*/ 61 w 71"/>
                <a:gd name="T23" fmla="*/ 243 h 644"/>
                <a:gd name="T24" fmla="*/ 58 w 71"/>
                <a:gd name="T25" fmla="*/ 320 h 644"/>
                <a:gd name="T26" fmla="*/ 56 w 71"/>
                <a:gd name="T27" fmla="*/ 397 h 644"/>
                <a:gd name="T28" fmla="*/ 52 w 71"/>
                <a:gd name="T29" fmla="*/ 472 h 644"/>
                <a:gd name="T30" fmla="*/ 48 w 71"/>
                <a:gd name="T31" fmla="*/ 547 h 644"/>
                <a:gd name="T32" fmla="*/ 46 w 71"/>
                <a:gd name="T33" fmla="*/ 618 h 644"/>
                <a:gd name="T34" fmla="*/ 42 w 71"/>
                <a:gd name="T35" fmla="*/ 625 h 644"/>
                <a:gd name="T36" fmla="*/ 38 w 71"/>
                <a:gd name="T37" fmla="*/ 633 h 644"/>
                <a:gd name="T38" fmla="*/ 31 w 71"/>
                <a:gd name="T39" fmla="*/ 637 h 644"/>
                <a:gd name="T40" fmla="*/ 25 w 71"/>
                <a:gd name="T41" fmla="*/ 641 h 644"/>
                <a:gd name="T42" fmla="*/ 17 w 71"/>
                <a:gd name="T43" fmla="*/ 644 h 644"/>
                <a:gd name="T44" fmla="*/ 10 w 71"/>
                <a:gd name="T45" fmla="*/ 644 h 644"/>
                <a:gd name="T46" fmla="*/ 6 w 71"/>
                <a:gd name="T47" fmla="*/ 644 h 644"/>
                <a:gd name="T48" fmla="*/ 4 w 71"/>
                <a:gd name="T49" fmla="*/ 641 h 644"/>
                <a:gd name="T50" fmla="*/ 0 w 71"/>
                <a:gd name="T51" fmla="*/ 606 h 644"/>
                <a:gd name="T52" fmla="*/ 0 w 71"/>
                <a:gd name="T53" fmla="*/ 535 h 644"/>
                <a:gd name="T54" fmla="*/ 0 w 71"/>
                <a:gd name="T55" fmla="*/ 439 h 644"/>
                <a:gd name="T56" fmla="*/ 2 w 71"/>
                <a:gd name="T57" fmla="*/ 332 h 644"/>
                <a:gd name="T58" fmla="*/ 6 w 71"/>
                <a:gd name="T59" fmla="*/ 222 h 644"/>
                <a:gd name="T60" fmla="*/ 10 w 71"/>
                <a:gd name="T61" fmla="*/ 124 h 644"/>
                <a:gd name="T62" fmla="*/ 12 w 71"/>
                <a:gd name="T63" fmla="*/ 84 h 644"/>
                <a:gd name="T64" fmla="*/ 15 w 71"/>
                <a:gd name="T65" fmla="*/ 51 h 644"/>
                <a:gd name="T66" fmla="*/ 17 w 71"/>
                <a:gd name="T67" fmla="*/ 26 h 644"/>
                <a:gd name="T68" fmla="*/ 21 w 71"/>
                <a:gd name="T69" fmla="*/ 13 h 6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1"/>
                <a:gd name="T106" fmla="*/ 0 h 644"/>
                <a:gd name="T107" fmla="*/ 71 w 71"/>
                <a:gd name="T108" fmla="*/ 644 h 6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1" h="644">
                  <a:moveTo>
                    <a:pt x="21" y="13"/>
                  </a:moveTo>
                  <a:lnTo>
                    <a:pt x="27" y="7"/>
                  </a:lnTo>
                  <a:lnTo>
                    <a:pt x="35" y="3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3"/>
                  </a:lnTo>
                  <a:lnTo>
                    <a:pt x="69" y="11"/>
                  </a:lnTo>
                  <a:lnTo>
                    <a:pt x="71" y="23"/>
                  </a:lnTo>
                  <a:lnTo>
                    <a:pt x="67" y="94"/>
                  </a:lnTo>
                  <a:lnTo>
                    <a:pt x="65" y="168"/>
                  </a:lnTo>
                  <a:lnTo>
                    <a:pt x="61" y="243"/>
                  </a:lnTo>
                  <a:lnTo>
                    <a:pt x="58" y="320"/>
                  </a:lnTo>
                  <a:lnTo>
                    <a:pt x="56" y="397"/>
                  </a:lnTo>
                  <a:lnTo>
                    <a:pt x="52" y="472"/>
                  </a:lnTo>
                  <a:lnTo>
                    <a:pt x="48" y="547"/>
                  </a:lnTo>
                  <a:lnTo>
                    <a:pt x="46" y="618"/>
                  </a:lnTo>
                  <a:lnTo>
                    <a:pt x="42" y="625"/>
                  </a:lnTo>
                  <a:lnTo>
                    <a:pt x="38" y="633"/>
                  </a:lnTo>
                  <a:lnTo>
                    <a:pt x="31" y="637"/>
                  </a:lnTo>
                  <a:lnTo>
                    <a:pt x="25" y="641"/>
                  </a:lnTo>
                  <a:lnTo>
                    <a:pt x="17" y="644"/>
                  </a:lnTo>
                  <a:lnTo>
                    <a:pt x="10" y="644"/>
                  </a:lnTo>
                  <a:lnTo>
                    <a:pt x="6" y="644"/>
                  </a:lnTo>
                  <a:lnTo>
                    <a:pt x="4" y="641"/>
                  </a:lnTo>
                  <a:lnTo>
                    <a:pt x="0" y="606"/>
                  </a:lnTo>
                  <a:lnTo>
                    <a:pt x="0" y="535"/>
                  </a:lnTo>
                  <a:lnTo>
                    <a:pt x="0" y="439"/>
                  </a:lnTo>
                  <a:lnTo>
                    <a:pt x="2" y="332"/>
                  </a:lnTo>
                  <a:lnTo>
                    <a:pt x="6" y="222"/>
                  </a:lnTo>
                  <a:lnTo>
                    <a:pt x="10" y="124"/>
                  </a:lnTo>
                  <a:lnTo>
                    <a:pt x="12" y="84"/>
                  </a:lnTo>
                  <a:lnTo>
                    <a:pt x="15" y="51"/>
                  </a:lnTo>
                  <a:lnTo>
                    <a:pt x="17" y="26"/>
                  </a:lnTo>
                  <a:lnTo>
                    <a:pt x="21" y="13"/>
                  </a:lnTo>
                  <a:close/>
                </a:path>
              </a:pathLst>
            </a:custGeom>
            <a:solidFill>
              <a:srgbClr val="FF5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13" name="Freeform 83"/>
            <p:cNvSpPr>
              <a:spLocks/>
            </p:cNvSpPr>
            <p:nvPr/>
          </p:nvSpPr>
          <p:spPr bwMode="auto">
            <a:xfrm>
              <a:off x="4633" y="3202"/>
              <a:ext cx="378" cy="65"/>
            </a:xfrm>
            <a:custGeom>
              <a:avLst/>
              <a:gdLst>
                <a:gd name="T0" fmla="*/ 2 w 378"/>
                <a:gd name="T1" fmla="*/ 5 h 65"/>
                <a:gd name="T2" fmla="*/ 41 w 378"/>
                <a:gd name="T3" fmla="*/ 2 h 65"/>
                <a:gd name="T4" fmla="*/ 85 w 378"/>
                <a:gd name="T5" fmla="*/ 0 h 65"/>
                <a:gd name="T6" fmla="*/ 133 w 378"/>
                <a:gd name="T7" fmla="*/ 0 h 65"/>
                <a:gd name="T8" fmla="*/ 183 w 378"/>
                <a:gd name="T9" fmla="*/ 0 h 65"/>
                <a:gd name="T10" fmla="*/ 234 w 378"/>
                <a:gd name="T11" fmla="*/ 0 h 65"/>
                <a:gd name="T12" fmla="*/ 282 w 378"/>
                <a:gd name="T13" fmla="*/ 0 h 65"/>
                <a:gd name="T14" fmla="*/ 327 w 378"/>
                <a:gd name="T15" fmla="*/ 0 h 65"/>
                <a:gd name="T16" fmla="*/ 365 w 378"/>
                <a:gd name="T17" fmla="*/ 0 h 65"/>
                <a:gd name="T18" fmla="*/ 369 w 378"/>
                <a:gd name="T19" fmla="*/ 4 h 65"/>
                <a:gd name="T20" fmla="*/ 373 w 378"/>
                <a:gd name="T21" fmla="*/ 9 h 65"/>
                <a:gd name="T22" fmla="*/ 376 w 378"/>
                <a:gd name="T23" fmla="*/ 15 h 65"/>
                <a:gd name="T24" fmla="*/ 376 w 378"/>
                <a:gd name="T25" fmla="*/ 23 h 65"/>
                <a:gd name="T26" fmla="*/ 378 w 378"/>
                <a:gd name="T27" fmla="*/ 30 h 65"/>
                <a:gd name="T28" fmla="*/ 378 w 378"/>
                <a:gd name="T29" fmla="*/ 38 h 65"/>
                <a:gd name="T30" fmla="*/ 378 w 378"/>
                <a:gd name="T31" fmla="*/ 46 h 65"/>
                <a:gd name="T32" fmla="*/ 378 w 378"/>
                <a:gd name="T33" fmla="*/ 53 h 65"/>
                <a:gd name="T34" fmla="*/ 342 w 378"/>
                <a:gd name="T35" fmla="*/ 59 h 65"/>
                <a:gd name="T36" fmla="*/ 300 w 378"/>
                <a:gd name="T37" fmla="*/ 63 h 65"/>
                <a:gd name="T38" fmla="*/ 252 w 378"/>
                <a:gd name="T39" fmla="*/ 65 h 65"/>
                <a:gd name="T40" fmla="*/ 202 w 378"/>
                <a:gd name="T41" fmla="*/ 65 h 65"/>
                <a:gd name="T42" fmla="*/ 152 w 378"/>
                <a:gd name="T43" fmla="*/ 65 h 65"/>
                <a:gd name="T44" fmla="*/ 102 w 378"/>
                <a:gd name="T45" fmla="*/ 65 h 65"/>
                <a:gd name="T46" fmla="*/ 54 w 378"/>
                <a:gd name="T47" fmla="*/ 65 h 65"/>
                <a:gd name="T48" fmla="*/ 12 w 378"/>
                <a:gd name="T49" fmla="*/ 65 h 65"/>
                <a:gd name="T50" fmla="*/ 6 w 378"/>
                <a:gd name="T51" fmla="*/ 61 h 65"/>
                <a:gd name="T52" fmla="*/ 2 w 378"/>
                <a:gd name="T53" fmla="*/ 55 h 65"/>
                <a:gd name="T54" fmla="*/ 0 w 378"/>
                <a:gd name="T55" fmla="*/ 48 h 65"/>
                <a:gd name="T56" fmla="*/ 0 w 378"/>
                <a:gd name="T57" fmla="*/ 38 h 65"/>
                <a:gd name="T58" fmla="*/ 0 w 378"/>
                <a:gd name="T59" fmla="*/ 29 h 65"/>
                <a:gd name="T60" fmla="*/ 2 w 378"/>
                <a:gd name="T61" fmla="*/ 21 h 65"/>
                <a:gd name="T62" fmla="*/ 2 w 378"/>
                <a:gd name="T63" fmla="*/ 13 h 65"/>
                <a:gd name="T64" fmla="*/ 2 w 378"/>
                <a:gd name="T65" fmla="*/ 5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8"/>
                <a:gd name="T100" fmla="*/ 0 h 65"/>
                <a:gd name="T101" fmla="*/ 378 w 378"/>
                <a:gd name="T102" fmla="*/ 65 h 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8" h="65">
                  <a:moveTo>
                    <a:pt x="2" y="5"/>
                  </a:moveTo>
                  <a:lnTo>
                    <a:pt x="41" y="2"/>
                  </a:lnTo>
                  <a:lnTo>
                    <a:pt x="85" y="0"/>
                  </a:lnTo>
                  <a:lnTo>
                    <a:pt x="133" y="0"/>
                  </a:lnTo>
                  <a:lnTo>
                    <a:pt x="183" y="0"/>
                  </a:lnTo>
                  <a:lnTo>
                    <a:pt x="234" y="0"/>
                  </a:lnTo>
                  <a:lnTo>
                    <a:pt x="282" y="0"/>
                  </a:lnTo>
                  <a:lnTo>
                    <a:pt x="327" y="0"/>
                  </a:lnTo>
                  <a:lnTo>
                    <a:pt x="365" y="0"/>
                  </a:lnTo>
                  <a:lnTo>
                    <a:pt x="369" y="4"/>
                  </a:lnTo>
                  <a:lnTo>
                    <a:pt x="373" y="9"/>
                  </a:lnTo>
                  <a:lnTo>
                    <a:pt x="376" y="15"/>
                  </a:lnTo>
                  <a:lnTo>
                    <a:pt x="376" y="23"/>
                  </a:lnTo>
                  <a:lnTo>
                    <a:pt x="378" y="30"/>
                  </a:lnTo>
                  <a:lnTo>
                    <a:pt x="378" y="38"/>
                  </a:lnTo>
                  <a:lnTo>
                    <a:pt x="378" y="46"/>
                  </a:lnTo>
                  <a:lnTo>
                    <a:pt x="378" y="53"/>
                  </a:lnTo>
                  <a:lnTo>
                    <a:pt x="342" y="59"/>
                  </a:lnTo>
                  <a:lnTo>
                    <a:pt x="300" y="63"/>
                  </a:lnTo>
                  <a:lnTo>
                    <a:pt x="252" y="65"/>
                  </a:lnTo>
                  <a:lnTo>
                    <a:pt x="202" y="65"/>
                  </a:lnTo>
                  <a:lnTo>
                    <a:pt x="152" y="65"/>
                  </a:lnTo>
                  <a:lnTo>
                    <a:pt x="102" y="65"/>
                  </a:lnTo>
                  <a:lnTo>
                    <a:pt x="54" y="65"/>
                  </a:lnTo>
                  <a:lnTo>
                    <a:pt x="12" y="65"/>
                  </a:lnTo>
                  <a:lnTo>
                    <a:pt x="6" y="61"/>
                  </a:lnTo>
                  <a:lnTo>
                    <a:pt x="2" y="55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2" y="1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14" name="Freeform 84"/>
            <p:cNvSpPr>
              <a:spLocks/>
            </p:cNvSpPr>
            <p:nvPr/>
          </p:nvSpPr>
          <p:spPr bwMode="auto">
            <a:xfrm>
              <a:off x="4645" y="3282"/>
              <a:ext cx="318" cy="56"/>
            </a:xfrm>
            <a:custGeom>
              <a:avLst/>
              <a:gdLst>
                <a:gd name="T0" fmla="*/ 0 w 318"/>
                <a:gd name="T1" fmla="*/ 10 h 56"/>
                <a:gd name="T2" fmla="*/ 13 w 318"/>
                <a:gd name="T3" fmla="*/ 8 h 56"/>
                <a:gd name="T4" fmla="*/ 48 w 318"/>
                <a:gd name="T5" fmla="*/ 6 h 56"/>
                <a:gd name="T6" fmla="*/ 94 w 318"/>
                <a:gd name="T7" fmla="*/ 2 h 56"/>
                <a:gd name="T8" fmla="*/ 148 w 318"/>
                <a:gd name="T9" fmla="*/ 0 h 56"/>
                <a:gd name="T10" fmla="*/ 201 w 318"/>
                <a:gd name="T11" fmla="*/ 0 h 56"/>
                <a:gd name="T12" fmla="*/ 251 w 318"/>
                <a:gd name="T13" fmla="*/ 0 h 56"/>
                <a:gd name="T14" fmla="*/ 272 w 318"/>
                <a:gd name="T15" fmla="*/ 2 h 56"/>
                <a:gd name="T16" fmla="*/ 290 w 318"/>
                <a:gd name="T17" fmla="*/ 4 h 56"/>
                <a:gd name="T18" fmla="*/ 301 w 318"/>
                <a:gd name="T19" fmla="*/ 6 h 56"/>
                <a:gd name="T20" fmla="*/ 309 w 318"/>
                <a:gd name="T21" fmla="*/ 10 h 56"/>
                <a:gd name="T22" fmla="*/ 311 w 318"/>
                <a:gd name="T23" fmla="*/ 12 h 56"/>
                <a:gd name="T24" fmla="*/ 313 w 318"/>
                <a:gd name="T25" fmla="*/ 16 h 56"/>
                <a:gd name="T26" fmla="*/ 315 w 318"/>
                <a:gd name="T27" fmla="*/ 21 h 56"/>
                <a:gd name="T28" fmla="*/ 316 w 318"/>
                <a:gd name="T29" fmla="*/ 25 h 56"/>
                <a:gd name="T30" fmla="*/ 316 w 318"/>
                <a:gd name="T31" fmla="*/ 31 h 56"/>
                <a:gd name="T32" fmla="*/ 318 w 318"/>
                <a:gd name="T33" fmla="*/ 37 h 56"/>
                <a:gd name="T34" fmla="*/ 316 w 318"/>
                <a:gd name="T35" fmla="*/ 41 h 56"/>
                <a:gd name="T36" fmla="*/ 315 w 318"/>
                <a:gd name="T37" fmla="*/ 44 h 56"/>
                <a:gd name="T38" fmla="*/ 290 w 318"/>
                <a:gd name="T39" fmla="*/ 46 h 56"/>
                <a:gd name="T40" fmla="*/ 253 w 318"/>
                <a:gd name="T41" fmla="*/ 48 h 56"/>
                <a:gd name="T42" fmla="*/ 207 w 318"/>
                <a:gd name="T43" fmla="*/ 50 h 56"/>
                <a:gd name="T44" fmla="*/ 157 w 318"/>
                <a:gd name="T45" fmla="*/ 52 h 56"/>
                <a:gd name="T46" fmla="*/ 107 w 318"/>
                <a:gd name="T47" fmla="*/ 54 h 56"/>
                <a:gd name="T48" fmla="*/ 63 w 318"/>
                <a:gd name="T49" fmla="*/ 56 h 56"/>
                <a:gd name="T50" fmla="*/ 27 w 318"/>
                <a:gd name="T51" fmla="*/ 54 h 56"/>
                <a:gd name="T52" fmla="*/ 6 w 318"/>
                <a:gd name="T53" fmla="*/ 52 h 56"/>
                <a:gd name="T54" fmla="*/ 6 w 318"/>
                <a:gd name="T55" fmla="*/ 50 h 56"/>
                <a:gd name="T56" fmla="*/ 6 w 318"/>
                <a:gd name="T57" fmla="*/ 44 h 56"/>
                <a:gd name="T58" fmla="*/ 4 w 318"/>
                <a:gd name="T59" fmla="*/ 39 h 56"/>
                <a:gd name="T60" fmla="*/ 4 w 318"/>
                <a:gd name="T61" fmla="*/ 31 h 56"/>
                <a:gd name="T62" fmla="*/ 2 w 318"/>
                <a:gd name="T63" fmla="*/ 25 h 56"/>
                <a:gd name="T64" fmla="*/ 0 w 318"/>
                <a:gd name="T65" fmla="*/ 20 h 56"/>
                <a:gd name="T66" fmla="*/ 0 w 318"/>
                <a:gd name="T67" fmla="*/ 14 h 56"/>
                <a:gd name="T68" fmla="*/ 0 w 318"/>
                <a:gd name="T69" fmla="*/ 10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8"/>
                <a:gd name="T106" fmla="*/ 0 h 56"/>
                <a:gd name="T107" fmla="*/ 318 w 318"/>
                <a:gd name="T108" fmla="*/ 56 h 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8" h="56">
                  <a:moveTo>
                    <a:pt x="0" y="10"/>
                  </a:moveTo>
                  <a:lnTo>
                    <a:pt x="13" y="8"/>
                  </a:lnTo>
                  <a:lnTo>
                    <a:pt x="48" y="6"/>
                  </a:lnTo>
                  <a:lnTo>
                    <a:pt x="94" y="2"/>
                  </a:lnTo>
                  <a:lnTo>
                    <a:pt x="148" y="0"/>
                  </a:lnTo>
                  <a:lnTo>
                    <a:pt x="201" y="0"/>
                  </a:lnTo>
                  <a:lnTo>
                    <a:pt x="251" y="0"/>
                  </a:lnTo>
                  <a:lnTo>
                    <a:pt x="272" y="2"/>
                  </a:lnTo>
                  <a:lnTo>
                    <a:pt x="290" y="4"/>
                  </a:lnTo>
                  <a:lnTo>
                    <a:pt x="301" y="6"/>
                  </a:lnTo>
                  <a:lnTo>
                    <a:pt x="309" y="10"/>
                  </a:lnTo>
                  <a:lnTo>
                    <a:pt x="311" y="12"/>
                  </a:lnTo>
                  <a:lnTo>
                    <a:pt x="313" y="16"/>
                  </a:lnTo>
                  <a:lnTo>
                    <a:pt x="315" y="21"/>
                  </a:lnTo>
                  <a:lnTo>
                    <a:pt x="316" y="25"/>
                  </a:lnTo>
                  <a:lnTo>
                    <a:pt x="316" y="31"/>
                  </a:lnTo>
                  <a:lnTo>
                    <a:pt x="318" y="37"/>
                  </a:lnTo>
                  <a:lnTo>
                    <a:pt x="316" y="41"/>
                  </a:lnTo>
                  <a:lnTo>
                    <a:pt x="315" y="44"/>
                  </a:lnTo>
                  <a:lnTo>
                    <a:pt x="290" y="46"/>
                  </a:lnTo>
                  <a:lnTo>
                    <a:pt x="253" y="48"/>
                  </a:lnTo>
                  <a:lnTo>
                    <a:pt x="207" y="50"/>
                  </a:lnTo>
                  <a:lnTo>
                    <a:pt x="157" y="52"/>
                  </a:lnTo>
                  <a:lnTo>
                    <a:pt x="107" y="54"/>
                  </a:lnTo>
                  <a:lnTo>
                    <a:pt x="63" y="56"/>
                  </a:lnTo>
                  <a:lnTo>
                    <a:pt x="27" y="54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4"/>
                  </a:lnTo>
                  <a:lnTo>
                    <a:pt x="4" y="39"/>
                  </a:lnTo>
                  <a:lnTo>
                    <a:pt x="4" y="31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5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15" name="Freeform 85"/>
            <p:cNvSpPr>
              <a:spLocks/>
            </p:cNvSpPr>
            <p:nvPr/>
          </p:nvSpPr>
          <p:spPr bwMode="auto">
            <a:xfrm>
              <a:off x="4975" y="3267"/>
              <a:ext cx="378" cy="102"/>
            </a:xfrm>
            <a:custGeom>
              <a:avLst/>
              <a:gdLst>
                <a:gd name="T0" fmla="*/ 0 w 378"/>
                <a:gd name="T1" fmla="*/ 40 h 102"/>
                <a:gd name="T2" fmla="*/ 4 w 378"/>
                <a:gd name="T3" fmla="*/ 31 h 102"/>
                <a:gd name="T4" fmla="*/ 8 w 378"/>
                <a:gd name="T5" fmla="*/ 25 h 102"/>
                <a:gd name="T6" fmla="*/ 11 w 378"/>
                <a:gd name="T7" fmla="*/ 19 h 102"/>
                <a:gd name="T8" fmla="*/ 15 w 378"/>
                <a:gd name="T9" fmla="*/ 17 h 102"/>
                <a:gd name="T10" fmla="*/ 19 w 378"/>
                <a:gd name="T11" fmla="*/ 15 h 102"/>
                <a:gd name="T12" fmla="*/ 23 w 378"/>
                <a:gd name="T13" fmla="*/ 15 h 102"/>
                <a:gd name="T14" fmla="*/ 27 w 378"/>
                <a:gd name="T15" fmla="*/ 17 h 102"/>
                <a:gd name="T16" fmla="*/ 32 w 378"/>
                <a:gd name="T17" fmla="*/ 21 h 102"/>
                <a:gd name="T18" fmla="*/ 40 w 378"/>
                <a:gd name="T19" fmla="*/ 29 h 102"/>
                <a:gd name="T20" fmla="*/ 48 w 378"/>
                <a:gd name="T21" fmla="*/ 36 h 102"/>
                <a:gd name="T22" fmla="*/ 56 w 378"/>
                <a:gd name="T23" fmla="*/ 46 h 102"/>
                <a:gd name="T24" fmla="*/ 61 w 378"/>
                <a:gd name="T25" fmla="*/ 52 h 102"/>
                <a:gd name="T26" fmla="*/ 92 w 378"/>
                <a:gd name="T27" fmla="*/ 56 h 102"/>
                <a:gd name="T28" fmla="*/ 130 w 378"/>
                <a:gd name="T29" fmla="*/ 58 h 102"/>
                <a:gd name="T30" fmla="*/ 171 w 378"/>
                <a:gd name="T31" fmla="*/ 58 h 102"/>
                <a:gd name="T32" fmla="*/ 215 w 378"/>
                <a:gd name="T33" fmla="*/ 54 h 102"/>
                <a:gd name="T34" fmla="*/ 236 w 378"/>
                <a:gd name="T35" fmla="*/ 52 h 102"/>
                <a:gd name="T36" fmla="*/ 257 w 378"/>
                <a:gd name="T37" fmla="*/ 48 h 102"/>
                <a:gd name="T38" fmla="*/ 278 w 378"/>
                <a:gd name="T39" fmla="*/ 44 h 102"/>
                <a:gd name="T40" fmla="*/ 297 w 378"/>
                <a:gd name="T41" fmla="*/ 38 h 102"/>
                <a:gd name="T42" fmla="*/ 314 w 378"/>
                <a:gd name="T43" fmla="*/ 31 h 102"/>
                <a:gd name="T44" fmla="*/ 330 w 378"/>
                <a:gd name="T45" fmla="*/ 23 h 102"/>
                <a:gd name="T46" fmla="*/ 343 w 378"/>
                <a:gd name="T47" fmla="*/ 13 h 102"/>
                <a:gd name="T48" fmla="*/ 355 w 378"/>
                <a:gd name="T49" fmla="*/ 4 h 102"/>
                <a:gd name="T50" fmla="*/ 357 w 378"/>
                <a:gd name="T51" fmla="*/ 2 h 102"/>
                <a:gd name="T52" fmla="*/ 360 w 378"/>
                <a:gd name="T53" fmla="*/ 2 h 102"/>
                <a:gd name="T54" fmla="*/ 362 w 378"/>
                <a:gd name="T55" fmla="*/ 0 h 102"/>
                <a:gd name="T56" fmla="*/ 366 w 378"/>
                <a:gd name="T57" fmla="*/ 0 h 102"/>
                <a:gd name="T58" fmla="*/ 368 w 378"/>
                <a:gd name="T59" fmla="*/ 0 h 102"/>
                <a:gd name="T60" fmla="*/ 372 w 378"/>
                <a:gd name="T61" fmla="*/ 0 h 102"/>
                <a:gd name="T62" fmla="*/ 374 w 378"/>
                <a:gd name="T63" fmla="*/ 2 h 102"/>
                <a:gd name="T64" fmla="*/ 378 w 378"/>
                <a:gd name="T65" fmla="*/ 6 h 102"/>
                <a:gd name="T66" fmla="*/ 374 w 378"/>
                <a:gd name="T67" fmla="*/ 21 h 102"/>
                <a:gd name="T68" fmla="*/ 368 w 378"/>
                <a:gd name="T69" fmla="*/ 35 h 102"/>
                <a:gd name="T70" fmla="*/ 360 w 378"/>
                <a:gd name="T71" fmla="*/ 46 h 102"/>
                <a:gd name="T72" fmla="*/ 351 w 378"/>
                <a:gd name="T73" fmla="*/ 56 h 102"/>
                <a:gd name="T74" fmla="*/ 341 w 378"/>
                <a:gd name="T75" fmla="*/ 63 h 102"/>
                <a:gd name="T76" fmla="*/ 328 w 378"/>
                <a:gd name="T77" fmla="*/ 69 h 102"/>
                <a:gd name="T78" fmla="*/ 313 w 378"/>
                <a:gd name="T79" fmla="*/ 75 h 102"/>
                <a:gd name="T80" fmla="*/ 295 w 378"/>
                <a:gd name="T81" fmla="*/ 81 h 102"/>
                <a:gd name="T82" fmla="*/ 272 w 378"/>
                <a:gd name="T83" fmla="*/ 86 h 102"/>
                <a:gd name="T84" fmla="*/ 234 w 378"/>
                <a:gd name="T85" fmla="*/ 92 h 102"/>
                <a:gd name="T86" fmla="*/ 186 w 378"/>
                <a:gd name="T87" fmla="*/ 98 h 102"/>
                <a:gd name="T88" fmla="*/ 134 w 378"/>
                <a:gd name="T89" fmla="*/ 102 h 102"/>
                <a:gd name="T90" fmla="*/ 107 w 378"/>
                <a:gd name="T91" fmla="*/ 100 h 102"/>
                <a:gd name="T92" fmla="*/ 82 w 378"/>
                <a:gd name="T93" fmla="*/ 98 h 102"/>
                <a:gd name="T94" fmla="*/ 59 w 378"/>
                <a:gd name="T95" fmla="*/ 94 h 102"/>
                <a:gd name="T96" fmla="*/ 40 w 378"/>
                <a:gd name="T97" fmla="*/ 88 h 102"/>
                <a:gd name="T98" fmla="*/ 31 w 378"/>
                <a:gd name="T99" fmla="*/ 84 h 102"/>
                <a:gd name="T100" fmla="*/ 23 w 378"/>
                <a:gd name="T101" fmla="*/ 81 h 102"/>
                <a:gd name="T102" fmla="*/ 15 w 378"/>
                <a:gd name="T103" fmla="*/ 75 h 102"/>
                <a:gd name="T104" fmla="*/ 9 w 378"/>
                <a:gd name="T105" fmla="*/ 69 h 102"/>
                <a:gd name="T106" fmla="*/ 6 w 378"/>
                <a:gd name="T107" fmla="*/ 63 h 102"/>
                <a:gd name="T108" fmla="*/ 2 w 378"/>
                <a:gd name="T109" fmla="*/ 56 h 102"/>
                <a:gd name="T110" fmla="*/ 0 w 378"/>
                <a:gd name="T111" fmla="*/ 48 h 102"/>
                <a:gd name="T112" fmla="*/ 0 w 378"/>
                <a:gd name="T113" fmla="*/ 40 h 10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8"/>
                <a:gd name="T172" fmla="*/ 0 h 102"/>
                <a:gd name="T173" fmla="*/ 378 w 378"/>
                <a:gd name="T174" fmla="*/ 102 h 10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8" h="102">
                  <a:moveTo>
                    <a:pt x="0" y="40"/>
                  </a:moveTo>
                  <a:lnTo>
                    <a:pt x="4" y="31"/>
                  </a:lnTo>
                  <a:lnTo>
                    <a:pt x="8" y="25"/>
                  </a:lnTo>
                  <a:lnTo>
                    <a:pt x="11" y="19"/>
                  </a:lnTo>
                  <a:lnTo>
                    <a:pt x="15" y="17"/>
                  </a:lnTo>
                  <a:lnTo>
                    <a:pt x="19" y="15"/>
                  </a:lnTo>
                  <a:lnTo>
                    <a:pt x="23" y="15"/>
                  </a:lnTo>
                  <a:lnTo>
                    <a:pt x="27" y="17"/>
                  </a:lnTo>
                  <a:lnTo>
                    <a:pt x="32" y="21"/>
                  </a:lnTo>
                  <a:lnTo>
                    <a:pt x="40" y="29"/>
                  </a:lnTo>
                  <a:lnTo>
                    <a:pt x="48" y="36"/>
                  </a:lnTo>
                  <a:lnTo>
                    <a:pt x="56" y="46"/>
                  </a:lnTo>
                  <a:lnTo>
                    <a:pt x="61" y="52"/>
                  </a:lnTo>
                  <a:lnTo>
                    <a:pt x="92" y="56"/>
                  </a:lnTo>
                  <a:lnTo>
                    <a:pt x="130" y="58"/>
                  </a:lnTo>
                  <a:lnTo>
                    <a:pt x="171" y="58"/>
                  </a:lnTo>
                  <a:lnTo>
                    <a:pt x="215" y="54"/>
                  </a:lnTo>
                  <a:lnTo>
                    <a:pt x="236" y="52"/>
                  </a:lnTo>
                  <a:lnTo>
                    <a:pt x="257" y="48"/>
                  </a:lnTo>
                  <a:lnTo>
                    <a:pt x="278" y="44"/>
                  </a:lnTo>
                  <a:lnTo>
                    <a:pt x="297" y="38"/>
                  </a:lnTo>
                  <a:lnTo>
                    <a:pt x="314" y="31"/>
                  </a:lnTo>
                  <a:lnTo>
                    <a:pt x="330" y="23"/>
                  </a:lnTo>
                  <a:lnTo>
                    <a:pt x="343" y="13"/>
                  </a:lnTo>
                  <a:lnTo>
                    <a:pt x="355" y="4"/>
                  </a:lnTo>
                  <a:lnTo>
                    <a:pt x="357" y="2"/>
                  </a:lnTo>
                  <a:lnTo>
                    <a:pt x="360" y="2"/>
                  </a:lnTo>
                  <a:lnTo>
                    <a:pt x="362" y="0"/>
                  </a:lnTo>
                  <a:lnTo>
                    <a:pt x="366" y="0"/>
                  </a:lnTo>
                  <a:lnTo>
                    <a:pt x="368" y="0"/>
                  </a:lnTo>
                  <a:lnTo>
                    <a:pt x="372" y="0"/>
                  </a:lnTo>
                  <a:lnTo>
                    <a:pt x="374" y="2"/>
                  </a:lnTo>
                  <a:lnTo>
                    <a:pt x="378" y="6"/>
                  </a:lnTo>
                  <a:lnTo>
                    <a:pt x="374" y="21"/>
                  </a:lnTo>
                  <a:lnTo>
                    <a:pt x="368" y="35"/>
                  </a:lnTo>
                  <a:lnTo>
                    <a:pt x="360" y="46"/>
                  </a:lnTo>
                  <a:lnTo>
                    <a:pt x="351" y="56"/>
                  </a:lnTo>
                  <a:lnTo>
                    <a:pt x="341" y="63"/>
                  </a:lnTo>
                  <a:lnTo>
                    <a:pt x="328" y="69"/>
                  </a:lnTo>
                  <a:lnTo>
                    <a:pt x="313" y="75"/>
                  </a:lnTo>
                  <a:lnTo>
                    <a:pt x="295" y="81"/>
                  </a:lnTo>
                  <a:lnTo>
                    <a:pt x="272" y="86"/>
                  </a:lnTo>
                  <a:lnTo>
                    <a:pt x="234" y="92"/>
                  </a:lnTo>
                  <a:lnTo>
                    <a:pt x="186" y="98"/>
                  </a:lnTo>
                  <a:lnTo>
                    <a:pt x="134" y="102"/>
                  </a:lnTo>
                  <a:lnTo>
                    <a:pt x="107" y="100"/>
                  </a:lnTo>
                  <a:lnTo>
                    <a:pt x="82" y="98"/>
                  </a:lnTo>
                  <a:lnTo>
                    <a:pt x="59" y="94"/>
                  </a:lnTo>
                  <a:lnTo>
                    <a:pt x="40" y="88"/>
                  </a:lnTo>
                  <a:lnTo>
                    <a:pt x="31" y="84"/>
                  </a:lnTo>
                  <a:lnTo>
                    <a:pt x="23" y="81"/>
                  </a:lnTo>
                  <a:lnTo>
                    <a:pt x="15" y="75"/>
                  </a:lnTo>
                  <a:lnTo>
                    <a:pt x="9" y="69"/>
                  </a:lnTo>
                  <a:lnTo>
                    <a:pt x="6" y="63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16" name="Freeform 86"/>
            <p:cNvSpPr>
              <a:spLocks/>
            </p:cNvSpPr>
            <p:nvPr/>
          </p:nvSpPr>
          <p:spPr bwMode="auto">
            <a:xfrm>
              <a:off x="5027" y="3019"/>
              <a:ext cx="527" cy="281"/>
            </a:xfrm>
            <a:custGeom>
              <a:avLst/>
              <a:gdLst>
                <a:gd name="T0" fmla="*/ 19 w 527"/>
                <a:gd name="T1" fmla="*/ 119 h 281"/>
                <a:gd name="T2" fmla="*/ 50 w 527"/>
                <a:gd name="T3" fmla="*/ 77 h 281"/>
                <a:gd name="T4" fmla="*/ 82 w 527"/>
                <a:gd name="T5" fmla="*/ 45 h 281"/>
                <a:gd name="T6" fmla="*/ 119 w 527"/>
                <a:gd name="T7" fmla="*/ 23 h 281"/>
                <a:gd name="T8" fmla="*/ 157 w 527"/>
                <a:gd name="T9" fmla="*/ 10 h 281"/>
                <a:gd name="T10" fmla="*/ 199 w 527"/>
                <a:gd name="T11" fmla="*/ 2 h 281"/>
                <a:gd name="T12" fmla="*/ 268 w 527"/>
                <a:gd name="T13" fmla="*/ 0 h 281"/>
                <a:gd name="T14" fmla="*/ 337 w 527"/>
                <a:gd name="T15" fmla="*/ 4 h 281"/>
                <a:gd name="T16" fmla="*/ 372 w 527"/>
                <a:gd name="T17" fmla="*/ 16 h 281"/>
                <a:gd name="T18" fmla="*/ 404 w 527"/>
                <a:gd name="T19" fmla="*/ 33 h 281"/>
                <a:gd name="T20" fmla="*/ 435 w 527"/>
                <a:gd name="T21" fmla="*/ 56 h 281"/>
                <a:gd name="T22" fmla="*/ 464 w 527"/>
                <a:gd name="T23" fmla="*/ 83 h 281"/>
                <a:gd name="T24" fmla="*/ 489 w 527"/>
                <a:gd name="T25" fmla="*/ 114 h 281"/>
                <a:gd name="T26" fmla="*/ 508 w 527"/>
                <a:gd name="T27" fmla="*/ 148 h 281"/>
                <a:gd name="T28" fmla="*/ 523 w 527"/>
                <a:gd name="T29" fmla="*/ 185 h 281"/>
                <a:gd name="T30" fmla="*/ 525 w 527"/>
                <a:gd name="T31" fmla="*/ 204 h 281"/>
                <a:gd name="T32" fmla="*/ 518 w 527"/>
                <a:gd name="T33" fmla="*/ 204 h 281"/>
                <a:gd name="T34" fmla="*/ 510 w 527"/>
                <a:gd name="T35" fmla="*/ 206 h 281"/>
                <a:gd name="T36" fmla="*/ 504 w 527"/>
                <a:gd name="T37" fmla="*/ 206 h 281"/>
                <a:gd name="T38" fmla="*/ 495 w 527"/>
                <a:gd name="T39" fmla="*/ 187 h 281"/>
                <a:gd name="T40" fmla="*/ 479 w 527"/>
                <a:gd name="T41" fmla="*/ 150 h 281"/>
                <a:gd name="T42" fmla="*/ 458 w 527"/>
                <a:gd name="T43" fmla="*/ 119 h 281"/>
                <a:gd name="T44" fmla="*/ 437 w 527"/>
                <a:gd name="T45" fmla="*/ 94 h 281"/>
                <a:gd name="T46" fmla="*/ 412 w 527"/>
                <a:gd name="T47" fmla="*/ 75 h 281"/>
                <a:gd name="T48" fmla="*/ 385 w 527"/>
                <a:gd name="T49" fmla="*/ 60 h 281"/>
                <a:gd name="T50" fmla="*/ 356 w 527"/>
                <a:gd name="T51" fmla="*/ 50 h 281"/>
                <a:gd name="T52" fmla="*/ 328 w 527"/>
                <a:gd name="T53" fmla="*/ 46 h 281"/>
                <a:gd name="T54" fmla="*/ 299 w 527"/>
                <a:gd name="T55" fmla="*/ 48 h 281"/>
                <a:gd name="T56" fmla="*/ 270 w 527"/>
                <a:gd name="T57" fmla="*/ 54 h 281"/>
                <a:gd name="T58" fmla="*/ 243 w 527"/>
                <a:gd name="T59" fmla="*/ 66 h 281"/>
                <a:gd name="T60" fmla="*/ 216 w 527"/>
                <a:gd name="T61" fmla="*/ 83 h 281"/>
                <a:gd name="T62" fmla="*/ 193 w 527"/>
                <a:gd name="T63" fmla="*/ 104 h 281"/>
                <a:gd name="T64" fmla="*/ 172 w 527"/>
                <a:gd name="T65" fmla="*/ 129 h 281"/>
                <a:gd name="T66" fmla="*/ 153 w 527"/>
                <a:gd name="T67" fmla="*/ 160 h 281"/>
                <a:gd name="T68" fmla="*/ 140 w 527"/>
                <a:gd name="T69" fmla="*/ 196 h 281"/>
                <a:gd name="T70" fmla="*/ 134 w 527"/>
                <a:gd name="T71" fmla="*/ 223 h 281"/>
                <a:gd name="T72" fmla="*/ 134 w 527"/>
                <a:gd name="T73" fmla="*/ 238 h 281"/>
                <a:gd name="T74" fmla="*/ 136 w 527"/>
                <a:gd name="T75" fmla="*/ 254 h 281"/>
                <a:gd name="T76" fmla="*/ 136 w 527"/>
                <a:gd name="T77" fmla="*/ 269 h 281"/>
                <a:gd name="T78" fmla="*/ 126 w 527"/>
                <a:gd name="T79" fmla="*/ 277 h 281"/>
                <a:gd name="T80" fmla="*/ 96 w 527"/>
                <a:gd name="T81" fmla="*/ 281 h 281"/>
                <a:gd name="T82" fmla="*/ 57 w 527"/>
                <a:gd name="T83" fmla="*/ 281 h 281"/>
                <a:gd name="T84" fmla="*/ 27 w 527"/>
                <a:gd name="T85" fmla="*/ 279 h 281"/>
                <a:gd name="T86" fmla="*/ 17 w 527"/>
                <a:gd name="T87" fmla="*/ 256 h 281"/>
                <a:gd name="T88" fmla="*/ 17 w 527"/>
                <a:gd name="T89" fmla="*/ 229 h 281"/>
                <a:gd name="T90" fmla="*/ 15 w 527"/>
                <a:gd name="T91" fmla="*/ 215 h 281"/>
                <a:gd name="T92" fmla="*/ 13 w 527"/>
                <a:gd name="T93" fmla="*/ 212 h 281"/>
                <a:gd name="T94" fmla="*/ 4 w 527"/>
                <a:gd name="T95" fmla="*/ 204 h 281"/>
                <a:gd name="T96" fmla="*/ 0 w 527"/>
                <a:gd name="T97" fmla="*/ 188 h 281"/>
                <a:gd name="T98" fmla="*/ 0 w 527"/>
                <a:gd name="T99" fmla="*/ 175 h 281"/>
                <a:gd name="T100" fmla="*/ 4 w 527"/>
                <a:gd name="T101" fmla="*/ 158 h 2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27"/>
                <a:gd name="T154" fmla="*/ 0 h 281"/>
                <a:gd name="T155" fmla="*/ 527 w 527"/>
                <a:gd name="T156" fmla="*/ 281 h 2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27" h="281">
                  <a:moveTo>
                    <a:pt x="4" y="146"/>
                  </a:moveTo>
                  <a:lnTo>
                    <a:pt x="19" y="119"/>
                  </a:lnTo>
                  <a:lnTo>
                    <a:pt x="32" y="96"/>
                  </a:lnTo>
                  <a:lnTo>
                    <a:pt x="50" y="77"/>
                  </a:lnTo>
                  <a:lnTo>
                    <a:pt x="65" y="60"/>
                  </a:lnTo>
                  <a:lnTo>
                    <a:pt x="82" y="45"/>
                  </a:lnTo>
                  <a:lnTo>
                    <a:pt x="99" y="33"/>
                  </a:lnTo>
                  <a:lnTo>
                    <a:pt x="119" y="23"/>
                  </a:lnTo>
                  <a:lnTo>
                    <a:pt x="136" y="16"/>
                  </a:lnTo>
                  <a:lnTo>
                    <a:pt x="157" y="10"/>
                  </a:lnTo>
                  <a:lnTo>
                    <a:pt x="178" y="6"/>
                  </a:lnTo>
                  <a:lnTo>
                    <a:pt x="199" y="2"/>
                  </a:lnTo>
                  <a:lnTo>
                    <a:pt x="222" y="0"/>
                  </a:lnTo>
                  <a:lnTo>
                    <a:pt x="268" y="0"/>
                  </a:lnTo>
                  <a:lnTo>
                    <a:pt x="320" y="2"/>
                  </a:lnTo>
                  <a:lnTo>
                    <a:pt x="337" y="4"/>
                  </a:lnTo>
                  <a:lnTo>
                    <a:pt x="354" y="10"/>
                  </a:lnTo>
                  <a:lnTo>
                    <a:pt x="372" y="16"/>
                  </a:lnTo>
                  <a:lnTo>
                    <a:pt x="389" y="23"/>
                  </a:lnTo>
                  <a:lnTo>
                    <a:pt x="404" y="33"/>
                  </a:lnTo>
                  <a:lnTo>
                    <a:pt x="420" y="43"/>
                  </a:lnTo>
                  <a:lnTo>
                    <a:pt x="435" y="56"/>
                  </a:lnTo>
                  <a:lnTo>
                    <a:pt x="450" y="68"/>
                  </a:lnTo>
                  <a:lnTo>
                    <a:pt x="464" y="83"/>
                  </a:lnTo>
                  <a:lnTo>
                    <a:pt x="477" y="96"/>
                  </a:lnTo>
                  <a:lnTo>
                    <a:pt x="489" y="114"/>
                  </a:lnTo>
                  <a:lnTo>
                    <a:pt x="498" y="129"/>
                  </a:lnTo>
                  <a:lnTo>
                    <a:pt x="508" y="148"/>
                  </a:lnTo>
                  <a:lnTo>
                    <a:pt x="516" y="165"/>
                  </a:lnTo>
                  <a:lnTo>
                    <a:pt x="523" y="185"/>
                  </a:lnTo>
                  <a:lnTo>
                    <a:pt x="527" y="204"/>
                  </a:lnTo>
                  <a:lnTo>
                    <a:pt x="525" y="204"/>
                  </a:lnTo>
                  <a:lnTo>
                    <a:pt x="521" y="204"/>
                  </a:lnTo>
                  <a:lnTo>
                    <a:pt x="518" y="204"/>
                  </a:lnTo>
                  <a:lnTo>
                    <a:pt x="514" y="204"/>
                  </a:lnTo>
                  <a:lnTo>
                    <a:pt x="510" y="206"/>
                  </a:lnTo>
                  <a:lnTo>
                    <a:pt x="506" y="206"/>
                  </a:lnTo>
                  <a:lnTo>
                    <a:pt x="504" y="206"/>
                  </a:lnTo>
                  <a:lnTo>
                    <a:pt x="500" y="206"/>
                  </a:lnTo>
                  <a:lnTo>
                    <a:pt x="495" y="187"/>
                  </a:lnTo>
                  <a:lnTo>
                    <a:pt x="487" y="167"/>
                  </a:lnTo>
                  <a:lnTo>
                    <a:pt x="479" y="150"/>
                  </a:lnTo>
                  <a:lnTo>
                    <a:pt x="470" y="135"/>
                  </a:lnTo>
                  <a:lnTo>
                    <a:pt x="458" y="119"/>
                  </a:lnTo>
                  <a:lnTo>
                    <a:pt x="448" y="106"/>
                  </a:lnTo>
                  <a:lnTo>
                    <a:pt x="437" y="94"/>
                  </a:lnTo>
                  <a:lnTo>
                    <a:pt x="424" y="85"/>
                  </a:lnTo>
                  <a:lnTo>
                    <a:pt x="412" y="75"/>
                  </a:lnTo>
                  <a:lnTo>
                    <a:pt x="399" y="68"/>
                  </a:lnTo>
                  <a:lnTo>
                    <a:pt x="385" y="60"/>
                  </a:lnTo>
                  <a:lnTo>
                    <a:pt x="370" y="56"/>
                  </a:lnTo>
                  <a:lnTo>
                    <a:pt x="356" y="50"/>
                  </a:lnTo>
                  <a:lnTo>
                    <a:pt x="343" y="48"/>
                  </a:lnTo>
                  <a:lnTo>
                    <a:pt x="328" y="46"/>
                  </a:lnTo>
                  <a:lnTo>
                    <a:pt x="314" y="46"/>
                  </a:lnTo>
                  <a:lnTo>
                    <a:pt x="299" y="48"/>
                  </a:lnTo>
                  <a:lnTo>
                    <a:pt x="285" y="50"/>
                  </a:lnTo>
                  <a:lnTo>
                    <a:pt x="270" y="54"/>
                  </a:lnTo>
                  <a:lnTo>
                    <a:pt x="257" y="60"/>
                  </a:lnTo>
                  <a:lnTo>
                    <a:pt x="243" y="66"/>
                  </a:lnTo>
                  <a:lnTo>
                    <a:pt x="230" y="73"/>
                  </a:lnTo>
                  <a:lnTo>
                    <a:pt x="216" y="83"/>
                  </a:lnTo>
                  <a:lnTo>
                    <a:pt x="205" y="93"/>
                  </a:lnTo>
                  <a:lnTo>
                    <a:pt x="193" y="104"/>
                  </a:lnTo>
                  <a:lnTo>
                    <a:pt x="182" y="116"/>
                  </a:lnTo>
                  <a:lnTo>
                    <a:pt x="172" y="129"/>
                  </a:lnTo>
                  <a:lnTo>
                    <a:pt x="163" y="144"/>
                  </a:lnTo>
                  <a:lnTo>
                    <a:pt x="153" y="160"/>
                  </a:lnTo>
                  <a:lnTo>
                    <a:pt x="145" y="179"/>
                  </a:lnTo>
                  <a:lnTo>
                    <a:pt x="140" y="196"/>
                  </a:lnTo>
                  <a:lnTo>
                    <a:pt x="134" y="215"/>
                  </a:lnTo>
                  <a:lnTo>
                    <a:pt x="134" y="223"/>
                  </a:lnTo>
                  <a:lnTo>
                    <a:pt x="134" y="231"/>
                  </a:lnTo>
                  <a:lnTo>
                    <a:pt x="134" y="238"/>
                  </a:lnTo>
                  <a:lnTo>
                    <a:pt x="136" y="246"/>
                  </a:lnTo>
                  <a:lnTo>
                    <a:pt x="136" y="254"/>
                  </a:lnTo>
                  <a:lnTo>
                    <a:pt x="136" y="261"/>
                  </a:lnTo>
                  <a:lnTo>
                    <a:pt x="136" y="269"/>
                  </a:lnTo>
                  <a:lnTo>
                    <a:pt x="136" y="277"/>
                  </a:lnTo>
                  <a:lnTo>
                    <a:pt x="126" y="277"/>
                  </a:lnTo>
                  <a:lnTo>
                    <a:pt x="113" y="279"/>
                  </a:lnTo>
                  <a:lnTo>
                    <a:pt x="96" y="281"/>
                  </a:lnTo>
                  <a:lnTo>
                    <a:pt x="76" y="281"/>
                  </a:lnTo>
                  <a:lnTo>
                    <a:pt x="57" y="281"/>
                  </a:lnTo>
                  <a:lnTo>
                    <a:pt x="40" y="281"/>
                  </a:lnTo>
                  <a:lnTo>
                    <a:pt x="27" y="279"/>
                  </a:lnTo>
                  <a:lnTo>
                    <a:pt x="17" y="275"/>
                  </a:lnTo>
                  <a:lnTo>
                    <a:pt x="17" y="256"/>
                  </a:lnTo>
                  <a:lnTo>
                    <a:pt x="17" y="240"/>
                  </a:lnTo>
                  <a:lnTo>
                    <a:pt x="17" y="229"/>
                  </a:lnTo>
                  <a:lnTo>
                    <a:pt x="15" y="221"/>
                  </a:lnTo>
                  <a:lnTo>
                    <a:pt x="15" y="215"/>
                  </a:lnTo>
                  <a:lnTo>
                    <a:pt x="13" y="213"/>
                  </a:lnTo>
                  <a:lnTo>
                    <a:pt x="13" y="212"/>
                  </a:lnTo>
                  <a:lnTo>
                    <a:pt x="9" y="212"/>
                  </a:lnTo>
                  <a:lnTo>
                    <a:pt x="4" y="204"/>
                  </a:lnTo>
                  <a:lnTo>
                    <a:pt x="2" y="196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2" y="165"/>
                  </a:lnTo>
                  <a:lnTo>
                    <a:pt x="4" y="158"/>
                  </a:lnTo>
                  <a:lnTo>
                    <a:pt x="4" y="146"/>
                  </a:lnTo>
                  <a:close/>
                </a:path>
              </a:pathLst>
            </a:custGeom>
            <a:solidFill>
              <a:srgbClr val="1E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17" name="Freeform 87"/>
            <p:cNvSpPr>
              <a:spLocks/>
            </p:cNvSpPr>
            <p:nvPr/>
          </p:nvSpPr>
          <p:spPr bwMode="auto">
            <a:xfrm>
              <a:off x="5050" y="3380"/>
              <a:ext cx="214" cy="119"/>
            </a:xfrm>
            <a:custGeom>
              <a:avLst/>
              <a:gdLst>
                <a:gd name="T0" fmla="*/ 0 w 214"/>
                <a:gd name="T1" fmla="*/ 2 h 119"/>
                <a:gd name="T2" fmla="*/ 15 w 214"/>
                <a:gd name="T3" fmla="*/ 2 h 119"/>
                <a:gd name="T4" fmla="*/ 32 w 214"/>
                <a:gd name="T5" fmla="*/ 2 h 119"/>
                <a:gd name="T6" fmla="*/ 48 w 214"/>
                <a:gd name="T7" fmla="*/ 2 h 119"/>
                <a:gd name="T8" fmla="*/ 65 w 214"/>
                <a:gd name="T9" fmla="*/ 2 h 119"/>
                <a:gd name="T10" fmla="*/ 82 w 214"/>
                <a:gd name="T11" fmla="*/ 2 h 119"/>
                <a:gd name="T12" fmla="*/ 99 w 214"/>
                <a:gd name="T13" fmla="*/ 2 h 119"/>
                <a:gd name="T14" fmla="*/ 115 w 214"/>
                <a:gd name="T15" fmla="*/ 2 h 119"/>
                <a:gd name="T16" fmla="*/ 130 w 214"/>
                <a:gd name="T17" fmla="*/ 0 h 119"/>
                <a:gd name="T18" fmla="*/ 140 w 214"/>
                <a:gd name="T19" fmla="*/ 12 h 119"/>
                <a:gd name="T20" fmla="*/ 147 w 214"/>
                <a:gd name="T21" fmla="*/ 21 h 119"/>
                <a:gd name="T22" fmla="*/ 155 w 214"/>
                <a:gd name="T23" fmla="*/ 31 h 119"/>
                <a:gd name="T24" fmla="*/ 165 w 214"/>
                <a:gd name="T25" fmla="*/ 40 h 119"/>
                <a:gd name="T26" fmla="*/ 172 w 214"/>
                <a:gd name="T27" fmla="*/ 48 h 119"/>
                <a:gd name="T28" fmla="*/ 182 w 214"/>
                <a:gd name="T29" fmla="*/ 58 h 119"/>
                <a:gd name="T30" fmla="*/ 191 w 214"/>
                <a:gd name="T31" fmla="*/ 65 h 119"/>
                <a:gd name="T32" fmla="*/ 201 w 214"/>
                <a:gd name="T33" fmla="*/ 75 h 119"/>
                <a:gd name="T34" fmla="*/ 201 w 214"/>
                <a:gd name="T35" fmla="*/ 77 h 119"/>
                <a:gd name="T36" fmla="*/ 203 w 214"/>
                <a:gd name="T37" fmla="*/ 81 h 119"/>
                <a:gd name="T38" fmla="*/ 205 w 214"/>
                <a:gd name="T39" fmla="*/ 87 h 119"/>
                <a:gd name="T40" fmla="*/ 207 w 214"/>
                <a:gd name="T41" fmla="*/ 92 h 119"/>
                <a:gd name="T42" fmla="*/ 211 w 214"/>
                <a:gd name="T43" fmla="*/ 98 h 119"/>
                <a:gd name="T44" fmla="*/ 213 w 214"/>
                <a:gd name="T45" fmla="*/ 104 h 119"/>
                <a:gd name="T46" fmla="*/ 213 w 214"/>
                <a:gd name="T47" fmla="*/ 108 h 119"/>
                <a:gd name="T48" fmla="*/ 214 w 214"/>
                <a:gd name="T49" fmla="*/ 110 h 119"/>
                <a:gd name="T50" fmla="*/ 205 w 214"/>
                <a:gd name="T51" fmla="*/ 115 h 119"/>
                <a:gd name="T52" fmla="*/ 193 w 214"/>
                <a:gd name="T53" fmla="*/ 119 h 119"/>
                <a:gd name="T54" fmla="*/ 180 w 214"/>
                <a:gd name="T55" fmla="*/ 119 h 119"/>
                <a:gd name="T56" fmla="*/ 165 w 214"/>
                <a:gd name="T57" fmla="*/ 117 h 119"/>
                <a:gd name="T58" fmla="*/ 149 w 214"/>
                <a:gd name="T59" fmla="*/ 113 h 119"/>
                <a:gd name="T60" fmla="*/ 132 w 214"/>
                <a:gd name="T61" fmla="*/ 110 h 119"/>
                <a:gd name="T62" fmla="*/ 115 w 214"/>
                <a:gd name="T63" fmla="*/ 102 h 119"/>
                <a:gd name="T64" fmla="*/ 98 w 214"/>
                <a:gd name="T65" fmla="*/ 94 h 119"/>
                <a:gd name="T66" fmla="*/ 78 w 214"/>
                <a:gd name="T67" fmla="*/ 85 h 119"/>
                <a:gd name="T68" fmla="*/ 63 w 214"/>
                <a:gd name="T69" fmla="*/ 75 h 119"/>
                <a:gd name="T70" fmla="*/ 48 w 214"/>
                <a:gd name="T71" fmla="*/ 64 h 119"/>
                <a:gd name="T72" fmla="*/ 32 w 214"/>
                <a:gd name="T73" fmla="*/ 52 h 119"/>
                <a:gd name="T74" fmla="*/ 21 w 214"/>
                <a:gd name="T75" fmla="*/ 40 h 119"/>
                <a:gd name="T76" fmla="*/ 11 w 214"/>
                <a:gd name="T77" fmla="*/ 27 h 119"/>
                <a:gd name="T78" fmla="*/ 4 w 214"/>
                <a:gd name="T79" fmla="*/ 16 h 119"/>
                <a:gd name="T80" fmla="*/ 0 w 214"/>
                <a:gd name="T81" fmla="*/ 2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4"/>
                <a:gd name="T124" fmla="*/ 0 h 119"/>
                <a:gd name="T125" fmla="*/ 214 w 214"/>
                <a:gd name="T126" fmla="*/ 119 h 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4" h="119">
                  <a:moveTo>
                    <a:pt x="0" y="2"/>
                  </a:moveTo>
                  <a:lnTo>
                    <a:pt x="15" y="2"/>
                  </a:lnTo>
                  <a:lnTo>
                    <a:pt x="32" y="2"/>
                  </a:lnTo>
                  <a:lnTo>
                    <a:pt x="48" y="2"/>
                  </a:lnTo>
                  <a:lnTo>
                    <a:pt x="65" y="2"/>
                  </a:lnTo>
                  <a:lnTo>
                    <a:pt x="82" y="2"/>
                  </a:lnTo>
                  <a:lnTo>
                    <a:pt x="99" y="2"/>
                  </a:lnTo>
                  <a:lnTo>
                    <a:pt x="115" y="2"/>
                  </a:lnTo>
                  <a:lnTo>
                    <a:pt x="130" y="0"/>
                  </a:lnTo>
                  <a:lnTo>
                    <a:pt x="140" y="12"/>
                  </a:lnTo>
                  <a:lnTo>
                    <a:pt x="147" y="21"/>
                  </a:lnTo>
                  <a:lnTo>
                    <a:pt x="155" y="31"/>
                  </a:lnTo>
                  <a:lnTo>
                    <a:pt x="165" y="40"/>
                  </a:lnTo>
                  <a:lnTo>
                    <a:pt x="172" y="48"/>
                  </a:lnTo>
                  <a:lnTo>
                    <a:pt x="182" y="58"/>
                  </a:lnTo>
                  <a:lnTo>
                    <a:pt x="191" y="65"/>
                  </a:lnTo>
                  <a:lnTo>
                    <a:pt x="201" y="75"/>
                  </a:lnTo>
                  <a:lnTo>
                    <a:pt x="201" y="77"/>
                  </a:lnTo>
                  <a:lnTo>
                    <a:pt x="203" y="81"/>
                  </a:lnTo>
                  <a:lnTo>
                    <a:pt x="205" y="87"/>
                  </a:lnTo>
                  <a:lnTo>
                    <a:pt x="207" y="92"/>
                  </a:lnTo>
                  <a:lnTo>
                    <a:pt x="211" y="98"/>
                  </a:lnTo>
                  <a:lnTo>
                    <a:pt x="213" y="104"/>
                  </a:lnTo>
                  <a:lnTo>
                    <a:pt x="213" y="108"/>
                  </a:lnTo>
                  <a:lnTo>
                    <a:pt x="214" y="110"/>
                  </a:lnTo>
                  <a:lnTo>
                    <a:pt x="205" y="115"/>
                  </a:lnTo>
                  <a:lnTo>
                    <a:pt x="193" y="119"/>
                  </a:lnTo>
                  <a:lnTo>
                    <a:pt x="180" y="119"/>
                  </a:lnTo>
                  <a:lnTo>
                    <a:pt x="165" y="117"/>
                  </a:lnTo>
                  <a:lnTo>
                    <a:pt x="149" y="113"/>
                  </a:lnTo>
                  <a:lnTo>
                    <a:pt x="132" y="110"/>
                  </a:lnTo>
                  <a:lnTo>
                    <a:pt x="115" y="102"/>
                  </a:lnTo>
                  <a:lnTo>
                    <a:pt x="98" y="94"/>
                  </a:lnTo>
                  <a:lnTo>
                    <a:pt x="78" y="85"/>
                  </a:lnTo>
                  <a:lnTo>
                    <a:pt x="63" y="75"/>
                  </a:lnTo>
                  <a:lnTo>
                    <a:pt x="48" y="64"/>
                  </a:lnTo>
                  <a:lnTo>
                    <a:pt x="32" y="52"/>
                  </a:lnTo>
                  <a:lnTo>
                    <a:pt x="21" y="40"/>
                  </a:lnTo>
                  <a:lnTo>
                    <a:pt x="11" y="27"/>
                  </a:lnTo>
                  <a:lnTo>
                    <a:pt x="4" y="1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18" name="Freeform 88"/>
            <p:cNvSpPr>
              <a:spLocks/>
            </p:cNvSpPr>
            <p:nvPr/>
          </p:nvSpPr>
          <p:spPr bwMode="auto">
            <a:xfrm>
              <a:off x="5174" y="3083"/>
              <a:ext cx="338" cy="387"/>
            </a:xfrm>
            <a:custGeom>
              <a:avLst/>
              <a:gdLst>
                <a:gd name="T0" fmla="*/ 12 w 338"/>
                <a:gd name="T1" fmla="*/ 117 h 387"/>
                <a:gd name="T2" fmla="*/ 27 w 338"/>
                <a:gd name="T3" fmla="*/ 86 h 387"/>
                <a:gd name="T4" fmla="*/ 46 w 338"/>
                <a:gd name="T5" fmla="*/ 59 h 387"/>
                <a:gd name="T6" fmla="*/ 67 w 338"/>
                <a:gd name="T7" fmla="*/ 38 h 387"/>
                <a:gd name="T8" fmla="*/ 90 w 338"/>
                <a:gd name="T9" fmla="*/ 23 h 387"/>
                <a:gd name="T10" fmla="*/ 115 w 338"/>
                <a:gd name="T11" fmla="*/ 9 h 387"/>
                <a:gd name="T12" fmla="*/ 142 w 338"/>
                <a:gd name="T13" fmla="*/ 4 h 387"/>
                <a:gd name="T14" fmla="*/ 167 w 338"/>
                <a:gd name="T15" fmla="*/ 0 h 387"/>
                <a:gd name="T16" fmla="*/ 194 w 338"/>
                <a:gd name="T17" fmla="*/ 4 h 387"/>
                <a:gd name="T18" fmla="*/ 219 w 338"/>
                <a:gd name="T19" fmla="*/ 9 h 387"/>
                <a:gd name="T20" fmla="*/ 244 w 338"/>
                <a:gd name="T21" fmla="*/ 21 h 387"/>
                <a:gd name="T22" fmla="*/ 267 w 338"/>
                <a:gd name="T23" fmla="*/ 36 h 387"/>
                <a:gd name="T24" fmla="*/ 288 w 338"/>
                <a:gd name="T25" fmla="*/ 55 h 387"/>
                <a:gd name="T26" fmla="*/ 307 w 338"/>
                <a:gd name="T27" fmla="*/ 78 h 387"/>
                <a:gd name="T28" fmla="*/ 323 w 338"/>
                <a:gd name="T29" fmla="*/ 107 h 387"/>
                <a:gd name="T30" fmla="*/ 334 w 338"/>
                <a:gd name="T31" fmla="*/ 140 h 387"/>
                <a:gd name="T32" fmla="*/ 338 w 338"/>
                <a:gd name="T33" fmla="*/ 184 h 387"/>
                <a:gd name="T34" fmla="*/ 336 w 338"/>
                <a:gd name="T35" fmla="*/ 232 h 387"/>
                <a:gd name="T36" fmla="*/ 326 w 338"/>
                <a:gd name="T37" fmla="*/ 274 h 387"/>
                <a:gd name="T38" fmla="*/ 313 w 338"/>
                <a:gd name="T39" fmla="*/ 309 h 387"/>
                <a:gd name="T40" fmla="*/ 296 w 338"/>
                <a:gd name="T41" fmla="*/ 336 h 387"/>
                <a:gd name="T42" fmla="*/ 273 w 338"/>
                <a:gd name="T43" fmla="*/ 357 h 387"/>
                <a:gd name="T44" fmla="*/ 250 w 338"/>
                <a:gd name="T45" fmla="*/ 372 h 387"/>
                <a:gd name="T46" fmla="*/ 223 w 338"/>
                <a:gd name="T47" fmla="*/ 382 h 387"/>
                <a:gd name="T48" fmla="*/ 196 w 338"/>
                <a:gd name="T49" fmla="*/ 387 h 387"/>
                <a:gd name="T50" fmla="*/ 169 w 338"/>
                <a:gd name="T51" fmla="*/ 387 h 387"/>
                <a:gd name="T52" fmla="*/ 142 w 338"/>
                <a:gd name="T53" fmla="*/ 382 h 387"/>
                <a:gd name="T54" fmla="*/ 117 w 338"/>
                <a:gd name="T55" fmla="*/ 374 h 387"/>
                <a:gd name="T56" fmla="*/ 96 w 338"/>
                <a:gd name="T57" fmla="*/ 361 h 387"/>
                <a:gd name="T58" fmla="*/ 77 w 338"/>
                <a:gd name="T59" fmla="*/ 345 h 387"/>
                <a:gd name="T60" fmla="*/ 60 w 338"/>
                <a:gd name="T61" fmla="*/ 328 h 387"/>
                <a:gd name="T62" fmla="*/ 50 w 338"/>
                <a:gd name="T63" fmla="*/ 307 h 387"/>
                <a:gd name="T64" fmla="*/ 64 w 338"/>
                <a:gd name="T65" fmla="*/ 286 h 387"/>
                <a:gd name="T66" fmla="*/ 98 w 338"/>
                <a:gd name="T67" fmla="*/ 278 h 387"/>
                <a:gd name="T68" fmla="*/ 152 w 338"/>
                <a:gd name="T69" fmla="*/ 278 h 387"/>
                <a:gd name="T70" fmla="*/ 204 w 338"/>
                <a:gd name="T71" fmla="*/ 276 h 387"/>
                <a:gd name="T72" fmla="*/ 232 w 338"/>
                <a:gd name="T73" fmla="*/ 266 h 387"/>
                <a:gd name="T74" fmla="*/ 250 w 338"/>
                <a:gd name="T75" fmla="*/ 251 h 387"/>
                <a:gd name="T76" fmla="*/ 257 w 338"/>
                <a:gd name="T77" fmla="*/ 236 h 387"/>
                <a:gd name="T78" fmla="*/ 267 w 338"/>
                <a:gd name="T79" fmla="*/ 205 h 387"/>
                <a:gd name="T80" fmla="*/ 263 w 338"/>
                <a:gd name="T81" fmla="*/ 159 h 387"/>
                <a:gd name="T82" fmla="*/ 248 w 338"/>
                <a:gd name="T83" fmla="*/ 128 h 387"/>
                <a:gd name="T84" fmla="*/ 225 w 338"/>
                <a:gd name="T85" fmla="*/ 107 h 387"/>
                <a:gd name="T86" fmla="*/ 198 w 338"/>
                <a:gd name="T87" fmla="*/ 96 h 387"/>
                <a:gd name="T88" fmla="*/ 169 w 338"/>
                <a:gd name="T89" fmla="*/ 94 h 387"/>
                <a:gd name="T90" fmla="*/ 140 w 338"/>
                <a:gd name="T91" fmla="*/ 101 h 387"/>
                <a:gd name="T92" fmla="*/ 114 w 338"/>
                <a:gd name="T93" fmla="*/ 117 h 387"/>
                <a:gd name="T94" fmla="*/ 90 w 338"/>
                <a:gd name="T95" fmla="*/ 144 h 387"/>
                <a:gd name="T96" fmla="*/ 81 w 338"/>
                <a:gd name="T97" fmla="*/ 174 h 387"/>
                <a:gd name="T98" fmla="*/ 79 w 338"/>
                <a:gd name="T99" fmla="*/ 194 h 387"/>
                <a:gd name="T100" fmla="*/ 66 w 338"/>
                <a:gd name="T101" fmla="*/ 205 h 387"/>
                <a:gd name="T102" fmla="*/ 37 w 338"/>
                <a:gd name="T103" fmla="*/ 207 h 387"/>
                <a:gd name="T104" fmla="*/ 8 w 338"/>
                <a:gd name="T105" fmla="*/ 197 h 387"/>
                <a:gd name="T106" fmla="*/ 0 w 338"/>
                <a:gd name="T107" fmla="*/ 182 h 387"/>
                <a:gd name="T108" fmla="*/ 0 w 338"/>
                <a:gd name="T109" fmla="*/ 163 h 387"/>
                <a:gd name="T110" fmla="*/ 4 w 338"/>
                <a:gd name="T111" fmla="*/ 144 h 3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38"/>
                <a:gd name="T169" fmla="*/ 0 h 387"/>
                <a:gd name="T170" fmla="*/ 338 w 338"/>
                <a:gd name="T171" fmla="*/ 387 h 3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38" h="387">
                  <a:moveTo>
                    <a:pt x="6" y="134"/>
                  </a:moveTo>
                  <a:lnTo>
                    <a:pt x="12" y="117"/>
                  </a:lnTo>
                  <a:lnTo>
                    <a:pt x="20" y="100"/>
                  </a:lnTo>
                  <a:lnTo>
                    <a:pt x="27" y="86"/>
                  </a:lnTo>
                  <a:lnTo>
                    <a:pt x="37" y="73"/>
                  </a:lnTo>
                  <a:lnTo>
                    <a:pt x="46" y="59"/>
                  </a:lnTo>
                  <a:lnTo>
                    <a:pt x="58" y="48"/>
                  </a:lnTo>
                  <a:lnTo>
                    <a:pt x="67" y="38"/>
                  </a:lnTo>
                  <a:lnTo>
                    <a:pt x="79" y="30"/>
                  </a:lnTo>
                  <a:lnTo>
                    <a:pt x="90" y="23"/>
                  </a:lnTo>
                  <a:lnTo>
                    <a:pt x="104" y="15"/>
                  </a:lnTo>
                  <a:lnTo>
                    <a:pt x="115" y="9"/>
                  </a:lnTo>
                  <a:lnTo>
                    <a:pt x="129" y="6"/>
                  </a:lnTo>
                  <a:lnTo>
                    <a:pt x="142" y="4"/>
                  </a:lnTo>
                  <a:lnTo>
                    <a:pt x="156" y="2"/>
                  </a:lnTo>
                  <a:lnTo>
                    <a:pt x="167" y="0"/>
                  </a:lnTo>
                  <a:lnTo>
                    <a:pt x="181" y="2"/>
                  </a:lnTo>
                  <a:lnTo>
                    <a:pt x="194" y="4"/>
                  </a:lnTo>
                  <a:lnTo>
                    <a:pt x="207" y="6"/>
                  </a:lnTo>
                  <a:lnTo>
                    <a:pt x="219" y="9"/>
                  </a:lnTo>
                  <a:lnTo>
                    <a:pt x="232" y="15"/>
                  </a:lnTo>
                  <a:lnTo>
                    <a:pt x="244" y="21"/>
                  </a:lnTo>
                  <a:lnTo>
                    <a:pt x="255" y="27"/>
                  </a:lnTo>
                  <a:lnTo>
                    <a:pt x="267" y="36"/>
                  </a:lnTo>
                  <a:lnTo>
                    <a:pt x="278" y="44"/>
                  </a:lnTo>
                  <a:lnTo>
                    <a:pt x="288" y="55"/>
                  </a:lnTo>
                  <a:lnTo>
                    <a:pt x="298" y="67"/>
                  </a:lnTo>
                  <a:lnTo>
                    <a:pt x="307" y="78"/>
                  </a:lnTo>
                  <a:lnTo>
                    <a:pt x="315" y="92"/>
                  </a:lnTo>
                  <a:lnTo>
                    <a:pt x="323" y="107"/>
                  </a:lnTo>
                  <a:lnTo>
                    <a:pt x="328" y="123"/>
                  </a:lnTo>
                  <a:lnTo>
                    <a:pt x="334" y="140"/>
                  </a:lnTo>
                  <a:lnTo>
                    <a:pt x="338" y="157"/>
                  </a:lnTo>
                  <a:lnTo>
                    <a:pt x="338" y="184"/>
                  </a:lnTo>
                  <a:lnTo>
                    <a:pt x="338" y="209"/>
                  </a:lnTo>
                  <a:lnTo>
                    <a:pt x="336" y="232"/>
                  </a:lnTo>
                  <a:lnTo>
                    <a:pt x="332" y="255"/>
                  </a:lnTo>
                  <a:lnTo>
                    <a:pt x="326" y="274"/>
                  </a:lnTo>
                  <a:lnTo>
                    <a:pt x="321" y="291"/>
                  </a:lnTo>
                  <a:lnTo>
                    <a:pt x="313" y="309"/>
                  </a:lnTo>
                  <a:lnTo>
                    <a:pt x="305" y="322"/>
                  </a:lnTo>
                  <a:lnTo>
                    <a:pt x="296" y="336"/>
                  </a:lnTo>
                  <a:lnTo>
                    <a:pt x="284" y="347"/>
                  </a:lnTo>
                  <a:lnTo>
                    <a:pt x="273" y="357"/>
                  </a:lnTo>
                  <a:lnTo>
                    <a:pt x="261" y="366"/>
                  </a:lnTo>
                  <a:lnTo>
                    <a:pt x="250" y="372"/>
                  </a:lnTo>
                  <a:lnTo>
                    <a:pt x="236" y="378"/>
                  </a:lnTo>
                  <a:lnTo>
                    <a:pt x="223" y="382"/>
                  </a:lnTo>
                  <a:lnTo>
                    <a:pt x="209" y="385"/>
                  </a:lnTo>
                  <a:lnTo>
                    <a:pt x="196" y="387"/>
                  </a:lnTo>
                  <a:lnTo>
                    <a:pt x="183" y="387"/>
                  </a:lnTo>
                  <a:lnTo>
                    <a:pt x="169" y="387"/>
                  </a:lnTo>
                  <a:lnTo>
                    <a:pt x="156" y="385"/>
                  </a:lnTo>
                  <a:lnTo>
                    <a:pt x="142" y="382"/>
                  </a:lnTo>
                  <a:lnTo>
                    <a:pt x="131" y="378"/>
                  </a:lnTo>
                  <a:lnTo>
                    <a:pt x="117" y="374"/>
                  </a:lnTo>
                  <a:lnTo>
                    <a:pt x="106" y="368"/>
                  </a:lnTo>
                  <a:lnTo>
                    <a:pt x="96" y="361"/>
                  </a:lnTo>
                  <a:lnTo>
                    <a:pt x="85" y="353"/>
                  </a:lnTo>
                  <a:lnTo>
                    <a:pt x="77" y="345"/>
                  </a:lnTo>
                  <a:lnTo>
                    <a:pt x="67" y="337"/>
                  </a:lnTo>
                  <a:lnTo>
                    <a:pt x="60" y="328"/>
                  </a:lnTo>
                  <a:lnTo>
                    <a:pt x="54" y="316"/>
                  </a:lnTo>
                  <a:lnTo>
                    <a:pt x="50" y="307"/>
                  </a:lnTo>
                  <a:lnTo>
                    <a:pt x="46" y="295"/>
                  </a:lnTo>
                  <a:lnTo>
                    <a:pt x="64" y="286"/>
                  </a:lnTo>
                  <a:lnTo>
                    <a:pt x="79" y="282"/>
                  </a:lnTo>
                  <a:lnTo>
                    <a:pt x="98" y="278"/>
                  </a:lnTo>
                  <a:lnTo>
                    <a:pt x="115" y="276"/>
                  </a:lnTo>
                  <a:lnTo>
                    <a:pt x="152" y="278"/>
                  </a:lnTo>
                  <a:lnTo>
                    <a:pt x="186" y="278"/>
                  </a:lnTo>
                  <a:lnTo>
                    <a:pt x="204" y="276"/>
                  </a:lnTo>
                  <a:lnTo>
                    <a:pt x="219" y="272"/>
                  </a:lnTo>
                  <a:lnTo>
                    <a:pt x="232" y="266"/>
                  </a:lnTo>
                  <a:lnTo>
                    <a:pt x="244" y="257"/>
                  </a:lnTo>
                  <a:lnTo>
                    <a:pt x="250" y="251"/>
                  </a:lnTo>
                  <a:lnTo>
                    <a:pt x="254" y="243"/>
                  </a:lnTo>
                  <a:lnTo>
                    <a:pt x="257" y="236"/>
                  </a:lnTo>
                  <a:lnTo>
                    <a:pt x="261" y="226"/>
                  </a:lnTo>
                  <a:lnTo>
                    <a:pt x="267" y="205"/>
                  </a:lnTo>
                  <a:lnTo>
                    <a:pt x="269" y="176"/>
                  </a:lnTo>
                  <a:lnTo>
                    <a:pt x="263" y="159"/>
                  </a:lnTo>
                  <a:lnTo>
                    <a:pt x="255" y="142"/>
                  </a:lnTo>
                  <a:lnTo>
                    <a:pt x="248" y="128"/>
                  </a:lnTo>
                  <a:lnTo>
                    <a:pt x="236" y="117"/>
                  </a:lnTo>
                  <a:lnTo>
                    <a:pt x="225" y="107"/>
                  </a:lnTo>
                  <a:lnTo>
                    <a:pt x="213" y="101"/>
                  </a:lnTo>
                  <a:lnTo>
                    <a:pt x="198" y="96"/>
                  </a:lnTo>
                  <a:lnTo>
                    <a:pt x="184" y="94"/>
                  </a:lnTo>
                  <a:lnTo>
                    <a:pt x="169" y="94"/>
                  </a:lnTo>
                  <a:lnTo>
                    <a:pt x="156" y="96"/>
                  </a:lnTo>
                  <a:lnTo>
                    <a:pt x="140" y="101"/>
                  </a:lnTo>
                  <a:lnTo>
                    <a:pt x="127" y="107"/>
                  </a:lnTo>
                  <a:lnTo>
                    <a:pt x="114" y="117"/>
                  </a:lnTo>
                  <a:lnTo>
                    <a:pt x="102" y="130"/>
                  </a:lnTo>
                  <a:lnTo>
                    <a:pt x="90" y="144"/>
                  </a:lnTo>
                  <a:lnTo>
                    <a:pt x="81" y="161"/>
                  </a:lnTo>
                  <a:lnTo>
                    <a:pt x="81" y="174"/>
                  </a:lnTo>
                  <a:lnTo>
                    <a:pt x="81" y="186"/>
                  </a:lnTo>
                  <a:lnTo>
                    <a:pt x="79" y="194"/>
                  </a:lnTo>
                  <a:lnTo>
                    <a:pt x="73" y="201"/>
                  </a:lnTo>
                  <a:lnTo>
                    <a:pt x="66" y="205"/>
                  </a:lnTo>
                  <a:lnTo>
                    <a:pt x="52" y="207"/>
                  </a:lnTo>
                  <a:lnTo>
                    <a:pt x="37" y="207"/>
                  </a:lnTo>
                  <a:lnTo>
                    <a:pt x="14" y="205"/>
                  </a:lnTo>
                  <a:lnTo>
                    <a:pt x="8" y="197"/>
                  </a:lnTo>
                  <a:lnTo>
                    <a:pt x="4" y="190"/>
                  </a:lnTo>
                  <a:lnTo>
                    <a:pt x="0" y="182"/>
                  </a:lnTo>
                  <a:lnTo>
                    <a:pt x="0" y="172"/>
                  </a:lnTo>
                  <a:lnTo>
                    <a:pt x="0" y="163"/>
                  </a:lnTo>
                  <a:lnTo>
                    <a:pt x="2" y="153"/>
                  </a:lnTo>
                  <a:lnTo>
                    <a:pt x="4" y="144"/>
                  </a:lnTo>
                  <a:lnTo>
                    <a:pt x="6" y="13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19" name="Freeform 89"/>
            <p:cNvSpPr>
              <a:spLocks/>
            </p:cNvSpPr>
            <p:nvPr/>
          </p:nvSpPr>
          <p:spPr bwMode="auto">
            <a:xfrm>
              <a:off x="5280" y="3190"/>
              <a:ext cx="144" cy="150"/>
            </a:xfrm>
            <a:custGeom>
              <a:avLst/>
              <a:gdLst>
                <a:gd name="T0" fmla="*/ 6 w 144"/>
                <a:gd name="T1" fmla="*/ 39 h 150"/>
                <a:gd name="T2" fmla="*/ 21 w 144"/>
                <a:gd name="T3" fmla="*/ 21 h 150"/>
                <a:gd name="T4" fmla="*/ 36 w 144"/>
                <a:gd name="T5" fmla="*/ 8 h 150"/>
                <a:gd name="T6" fmla="*/ 52 w 144"/>
                <a:gd name="T7" fmla="*/ 2 h 150"/>
                <a:gd name="T8" fmla="*/ 69 w 144"/>
                <a:gd name="T9" fmla="*/ 0 h 150"/>
                <a:gd name="T10" fmla="*/ 84 w 144"/>
                <a:gd name="T11" fmla="*/ 4 h 150"/>
                <a:gd name="T12" fmla="*/ 107 w 144"/>
                <a:gd name="T13" fmla="*/ 16 h 150"/>
                <a:gd name="T14" fmla="*/ 130 w 144"/>
                <a:gd name="T15" fmla="*/ 39 h 150"/>
                <a:gd name="T16" fmla="*/ 144 w 144"/>
                <a:gd name="T17" fmla="*/ 71 h 150"/>
                <a:gd name="T18" fmla="*/ 144 w 144"/>
                <a:gd name="T19" fmla="*/ 96 h 150"/>
                <a:gd name="T20" fmla="*/ 138 w 144"/>
                <a:gd name="T21" fmla="*/ 112 h 150"/>
                <a:gd name="T22" fmla="*/ 126 w 144"/>
                <a:gd name="T23" fmla="*/ 129 h 150"/>
                <a:gd name="T24" fmla="*/ 111 w 144"/>
                <a:gd name="T25" fmla="*/ 142 h 150"/>
                <a:gd name="T26" fmla="*/ 98 w 144"/>
                <a:gd name="T27" fmla="*/ 150 h 150"/>
                <a:gd name="T28" fmla="*/ 88 w 144"/>
                <a:gd name="T29" fmla="*/ 150 h 150"/>
                <a:gd name="T30" fmla="*/ 80 w 144"/>
                <a:gd name="T31" fmla="*/ 150 h 150"/>
                <a:gd name="T32" fmla="*/ 71 w 144"/>
                <a:gd name="T33" fmla="*/ 150 h 150"/>
                <a:gd name="T34" fmla="*/ 67 w 144"/>
                <a:gd name="T35" fmla="*/ 148 h 150"/>
                <a:gd name="T36" fmla="*/ 67 w 144"/>
                <a:gd name="T37" fmla="*/ 138 h 150"/>
                <a:gd name="T38" fmla="*/ 77 w 144"/>
                <a:gd name="T39" fmla="*/ 121 h 150"/>
                <a:gd name="T40" fmla="*/ 86 w 144"/>
                <a:gd name="T41" fmla="*/ 102 h 150"/>
                <a:gd name="T42" fmla="*/ 90 w 144"/>
                <a:gd name="T43" fmla="*/ 88 h 150"/>
                <a:gd name="T44" fmla="*/ 86 w 144"/>
                <a:gd name="T45" fmla="*/ 77 h 150"/>
                <a:gd name="T46" fmla="*/ 73 w 144"/>
                <a:gd name="T47" fmla="*/ 67 h 150"/>
                <a:gd name="T48" fmla="*/ 57 w 144"/>
                <a:gd name="T49" fmla="*/ 65 h 150"/>
                <a:gd name="T50" fmla="*/ 48 w 144"/>
                <a:gd name="T51" fmla="*/ 69 h 150"/>
                <a:gd name="T52" fmla="*/ 34 w 144"/>
                <a:gd name="T53" fmla="*/ 71 h 150"/>
                <a:gd name="T54" fmla="*/ 21 w 144"/>
                <a:gd name="T55" fmla="*/ 73 h 150"/>
                <a:gd name="T56" fmla="*/ 13 w 144"/>
                <a:gd name="T57" fmla="*/ 71 h 150"/>
                <a:gd name="T58" fmla="*/ 8 w 144"/>
                <a:gd name="T59" fmla="*/ 65 h 150"/>
                <a:gd name="T60" fmla="*/ 4 w 144"/>
                <a:gd name="T61" fmla="*/ 60 h 150"/>
                <a:gd name="T62" fmla="*/ 0 w 144"/>
                <a:gd name="T63" fmla="*/ 52 h 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150"/>
                <a:gd name="T98" fmla="*/ 144 w 144"/>
                <a:gd name="T99" fmla="*/ 150 h 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150">
                  <a:moveTo>
                    <a:pt x="0" y="50"/>
                  </a:moveTo>
                  <a:lnTo>
                    <a:pt x="6" y="39"/>
                  </a:lnTo>
                  <a:lnTo>
                    <a:pt x="13" y="29"/>
                  </a:lnTo>
                  <a:lnTo>
                    <a:pt x="21" y="21"/>
                  </a:lnTo>
                  <a:lnTo>
                    <a:pt x="29" y="14"/>
                  </a:lnTo>
                  <a:lnTo>
                    <a:pt x="36" y="8"/>
                  </a:lnTo>
                  <a:lnTo>
                    <a:pt x="44" y="4"/>
                  </a:lnTo>
                  <a:lnTo>
                    <a:pt x="52" y="2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77" y="2"/>
                  </a:lnTo>
                  <a:lnTo>
                    <a:pt x="84" y="4"/>
                  </a:lnTo>
                  <a:lnTo>
                    <a:pt x="92" y="6"/>
                  </a:lnTo>
                  <a:lnTo>
                    <a:pt x="107" y="16"/>
                  </a:lnTo>
                  <a:lnTo>
                    <a:pt x="119" y="25"/>
                  </a:lnTo>
                  <a:lnTo>
                    <a:pt x="130" y="39"/>
                  </a:lnTo>
                  <a:lnTo>
                    <a:pt x="138" y="54"/>
                  </a:lnTo>
                  <a:lnTo>
                    <a:pt x="144" y="71"/>
                  </a:lnTo>
                  <a:lnTo>
                    <a:pt x="144" y="87"/>
                  </a:lnTo>
                  <a:lnTo>
                    <a:pt x="144" y="96"/>
                  </a:lnTo>
                  <a:lnTo>
                    <a:pt x="140" y="104"/>
                  </a:lnTo>
                  <a:lnTo>
                    <a:pt x="138" y="112"/>
                  </a:lnTo>
                  <a:lnTo>
                    <a:pt x="132" y="121"/>
                  </a:lnTo>
                  <a:lnTo>
                    <a:pt x="126" y="129"/>
                  </a:lnTo>
                  <a:lnTo>
                    <a:pt x="119" y="136"/>
                  </a:lnTo>
                  <a:lnTo>
                    <a:pt x="111" y="142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4" y="150"/>
                  </a:lnTo>
                  <a:lnTo>
                    <a:pt x="88" y="150"/>
                  </a:lnTo>
                  <a:lnTo>
                    <a:pt x="84" y="150"/>
                  </a:lnTo>
                  <a:lnTo>
                    <a:pt x="80" y="150"/>
                  </a:lnTo>
                  <a:lnTo>
                    <a:pt x="77" y="150"/>
                  </a:lnTo>
                  <a:lnTo>
                    <a:pt x="71" y="150"/>
                  </a:lnTo>
                  <a:lnTo>
                    <a:pt x="69" y="150"/>
                  </a:lnTo>
                  <a:lnTo>
                    <a:pt x="67" y="148"/>
                  </a:lnTo>
                  <a:lnTo>
                    <a:pt x="67" y="144"/>
                  </a:lnTo>
                  <a:lnTo>
                    <a:pt x="67" y="138"/>
                  </a:lnTo>
                  <a:lnTo>
                    <a:pt x="69" y="135"/>
                  </a:lnTo>
                  <a:lnTo>
                    <a:pt x="77" y="121"/>
                  </a:lnTo>
                  <a:lnTo>
                    <a:pt x="84" y="110"/>
                  </a:lnTo>
                  <a:lnTo>
                    <a:pt x="86" y="102"/>
                  </a:lnTo>
                  <a:lnTo>
                    <a:pt x="88" y="96"/>
                  </a:lnTo>
                  <a:lnTo>
                    <a:pt x="90" y="88"/>
                  </a:lnTo>
                  <a:lnTo>
                    <a:pt x="88" y="83"/>
                  </a:lnTo>
                  <a:lnTo>
                    <a:pt x="86" y="77"/>
                  </a:lnTo>
                  <a:lnTo>
                    <a:pt x="80" y="73"/>
                  </a:lnTo>
                  <a:lnTo>
                    <a:pt x="73" y="67"/>
                  </a:lnTo>
                  <a:lnTo>
                    <a:pt x="61" y="65"/>
                  </a:lnTo>
                  <a:lnTo>
                    <a:pt x="57" y="65"/>
                  </a:lnTo>
                  <a:lnTo>
                    <a:pt x="54" y="67"/>
                  </a:lnTo>
                  <a:lnTo>
                    <a:pt x="48" y="69"/>
                  </a:lnTo>
                  <a:lnTo>
                    <a:pt x="40" y="69"/>
                  </a:lnTo>
                  <a:lnTo>
                    <a:pt x="34" y="71"/>
                  </a:lnTo>
                  <a:lnTo>
                    <a:pt x="27" y="73"/>
                  </a:lnTo>
                  <a:lnTo>
                    <a:pt x="21" y="73"/>
                  </a:lnTo>
                  <a:lnTo>
                    <a:pt x="15" y="73"/>
                  </a:lnTo>
                  <a:lnTo>
                    <a:pt x="13" y="71"/>
                  </a:lnTo>
                  <a:lnTo>
                    <a:pt x="11" y="69"/>
                  </a:lnTo>
                  <a:lnTo>
                    <a:pt x="8" y="65"/>
                  </a:lnTo>
                  <a:lnTo>
                    <a:pt x="6" y="64"/>
                  </a:lnTo>
                  <a:lnTo>
                    <a:pt x="4" y="6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64602" name="AutoShape 90"/>
          <p:cNvSpPr>
            <a:spLocks noChangeArrowheads="1"/>
          </p:cNvSpPr>
          <p:nvPr/>
        </p:nvSpPr>
        <p:spPr bwMode="auto">
          <a:xfrm>
            <a:off x="1643063" y="1143000"/>
            <a:ext cx="7127875" cy="3313113"/>
          </a:xfrm>
          <a:prstGeom prst="cloudCallout">
            <a:avLst>
              <a:gd name="adj1" fmla="val -33185"/>
              <a:gd name="adj2" fmla="val 68065"/>
            </a:avLst>
          </a:prstGeom>
          <a:solidFill>
            <a:srgbClr val="99CCFF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800" smtClean="0">
                <a:solidFill>
                  <a:srgbClr val="000000"/>
                </a:solidFill>
                <a:latin typeface="Times New Roman" pitchFamily="18" charset="0"/>
              </a:rPr>
              <a:t>Отгадайте  загадки,  запишите  отгадки. Объясните,  как  образовались  эти  слова.</a:t>
            </a:r>
          </a:p>
        </p:txBody>
      </p:sp>
      <p:sp>
        <p:nvSpPr>
          <p:cNvPr id="39" name="Заголовок 4"/>
          <p:cNvSpPr txBox="1">
            <a:spLocks/>
          </p:cNvSpPr>
          <p:nvPr/>
        </p:nvSpPr>
        <p:spPr>
          <a:xfrm>
            <a:off x="1143000" y="357188"/>
            <a:ext cx="3929063" cy="64293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defTabSz="914400">
              <a:spcBef>
                <a:spcPct val="0"/>
              </a:spcBef>
              <a:defRPr/>
            </a:pPr>
            <a:endParaRPr lang="ru-RU" sz="4300" b="1" dirty="0">
              <a:solidFill>
                <a:srgbClr val="FEB80A">
                  <a:lumMod val="75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714884"/>
            <a:ext cx="1739305" cy="202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18789120"/>
      </p:ext>
    </p:extLst>
  </p:cSld>
  <p:clrMapOvr>
    <a:masterClrMapping/>
  </p:clrMapOvr>
  <p:transition>
    <p:random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4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70" grpId="0" animBg="1"/>
      <p:bldP spid="64602" grpId="0" animBg="1"/>
      <p:bldP spid="6460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214313" y="1357313"/>
            <a:ext cx="8820150" cy="3384550"/>
          </a:xfrm>
          <a:prstGeom prst="ellipseRibbon2">
            <a:avLst>
              <a:gd name="adj1" fmla="val 24718"/>
              <a:gd name="adj2" fmla="val 73185"/>
              <a:gd name="adj3" fmla="val 15764"/>
            </a:avLst>
          </a:prstGeom>
          <a:solidFill>
            <a:schemeClr val="accent2">
              <a:lumMod val="20000"/>
              <a:lumOff val="80000"/>
            </a:schemeClr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500313" y="1643063"/>
            <a:ext cx="48958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smtClean="0">
                <a:solidFill>
                  <a:srgbClr val="000000"/>
                </a:solidFill>
              </a:rPr>
              <a:t>В  синем  небе  пролетает,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smtClean="0">
                <a:solidFill>
                  <a:srgbClr val="000000"/>
                </a:solidFill>
              </a:rPr>
              <a:t>Обгоняя  птиц  полёт.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smtClean="0">
                <a:solidFill>
                  <a:srgbClr val="000000"/>
                </a:solidFill>
              </a:rPr>
              <a:t>Человек  им  управляет.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smtClean="0">
                <a:solidFill>
                  <a:srgbClr val="000000"/>
                </a:solidFill>
              </a:rPr>
              <a:t>Что  такое?</a:t>
            </a:r>
            <a:r>
              <a:rPr lang="ru-RU" sz="3200" smtClean="0">
                <a:solidFill>
                  <a:prstClr val="black"/>
                </a:solidFill>
              </a:rPr>
              <a:t>  </a:t>
            </a:r>
            <a:r>
              <a:rPr lang="ru-RU" sz="3200" smtClean="0">
                <a:solidFill>
                  <a:srgbClr val="000000"/>
                </a:solidFill>
              </a:rPr>
              <a:t>…</a:t>
            </a:r>
          </a:p>
        </p:txBody>
      </p:sp>
      <p:grpSp>
        <p:nvGrpSpPr>
          <p:cNvPr id="2" name="Group 18"/>
          <p:cNvGrpSpPr>
            <a:grpSpLocks noChangeAspect="1"/>
          </p:cNvGrpSpPr>
          <p:nvPr/>
        </p:nvGrpSpPr>
        <p:grpSpPr bwMode="auto">
          <a:xfrm flipH="1">
            <a:off x="5443538" y="3500438"/>
            <a:ext cx="3154362" cy="3113087"/>
            <a:chOff x="3016" y="1797"/>
            <a:chExt cx="2400" cy="2369"/>
          </a:xfrm>
        </p:grpSpPr>
        <p:sp>
          <p:nvSpPr>
            <p:cNvPr id="14344" name="AutoShape 17"/>
            <p:cNvSpPr>
              <a:spLocks noChangeAspect="1" noChangeArrowheads="1" noTextEdit="1"/>
            </p:cNvSpPr>
            <p:nvPr/>
          </p:nvSpPr>
          <p:spPr bwMode="auto">
            <a:xfrm>
              <a:off x="3016" y="1797"/>
              <a:ext cx="2400" cy="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45" name="Freeform 19"/>
            <p:cNvSpPr>
              <a:spLocks/>
            </p:cNvSpPr>
            <p:nvPr/>
          </p:nvSpPr>
          <p:spPr bwMode="auto">
            <a:xfrm>
              <a:off x="3012" y="3680"/>
              <a:ext cx="873" cy="458"/>
            </a:xfrm>
            <a:custGeom>
              <a:avLst/>
              <a:gdLst>
                <a:gd name="T0" fmla="*/ 190 w 1746"/>
                <a:gd name="T1" fmla="*/ 225 h 918"/>
                <a:gd name="T2" fmla="*/ 181 w 1746"/>
                <a:gd name="T3" fmla="*/ 216 h 918"/>
                <a:gd name="T4" fmla="*/ 175 w 1746"/>
                <a:gd name="T5" fmla="*/ 203 h 918"/>
                <a:gd name="T6" fmla="*/ 164 w 1746"/>
                <a:gd name="T7" fmla="*/ 205 h 918"/>
                <a:gd name="T8" fmla="*/ 154 w 1746"/>
                <a:gd name="T9" fmla="*/ 205 h 918"/>
                <a:gd name="T10" fmla="*/ 146 w 1746"/>
                <a:gd name="T11" fmla="*/ 203 h 918"/>
                <a:gd name="T12" fmla="*/ 114 w 1746"/>
                <a:gd name="T13" fmla="*/ 220 h 918"/>
                <a:gd name="T14" fmla="*/ 67 w 1746"/>
                <a:gd name="T15" fmla="*/ 226 h 918"/>
                <a:gd name="T16" fmla="*/ 29 w 1746"/>
                <a:gd name="T17" fmla="*/ 198 h 918"/>
                <a:gd name="T18" fmla="*/ 27 w 1746"/>
                <a:gd name="T19" fmla="*/ 177 h 918"/>
                <a:gd name="T20" fmla="*/ 33 w 1746"/>
                <a:gd name="T21" fmla="*/ 161 h 918"/>
                <a:gd name="T22" fmla="*/ 40 w 1746"/>
                <a:gd name="T23" fmla="*/ 149 h 918"/>
                <a:gd name="T24" fmla="*/ 26 w 1746"/>
                <a:gd name="T25" fmla="*/ 145 h 918"/>
                <a:gd name="T26" fmla="*/ 10 w 1746"/>
                <a:gd name="T27" fmla="*/ 137 h 918"/>
                <a:gd name="T28" fmla="*/ 0 w 1746"/>
                <a:gd name="T29" fmla="*/ 122 h 918"/>
                <a:gd name="T30" fmla="*/ 21 w 1746"/>
                <a:gd name="T31" fmla="*/ 81 h 918"/>
                <a:gd name="T32" fmla="*/ 68 w 1746"/>
                <a:gd name="T33" fmla="*/ 74 h 918"/>
                <a:gd name="T34" fmla="*/ 105 w 1746"/>
                <a:gd name="T35" fmla="*/ 73 h 918"/>
                <a:gd name="T36" fmla="*/ 111 w 1746"/>
                <a:gd name="T37" fmla="*/ 69 h 918"/>
                <a:gd name="T38" fmla="*/ 119 w 1746"/>
                <a:gd name="T39" fmla="*/ 72 h 918"/>
                <a:gd name="T40" fmla="*/ 133 w 1746"/>
                <a:gd name="T41" fmla="*/ 64 h 918"/>
                <a:gd name="T42" fmla="*/ 149 w 1746"/>
                <a:gd name="T43" fmla="*/ 48 h 918"/>
                <a:gd name="T44" fmla="*/ 168 w 1746"/>
                <a:gd name="T45" fmla="*/ 51 h 918"/>
                <a:gd name="T46" fmla="*/ 184 w 1746"/>
                <a:gd name="T47" fmla="*/ 31 h 918"/>
                <a:gd name="T48" fmla="*/ 233 w 1746"/>
                <a:gd name="T49" fmla="*/ 0 h 918"/>
                <a:gd name="T50" fmla="*/ 288 w 1746"/>
                <a:gd name="T51" fmla="*/ 18 h 918"/>
                <a:gd name="T52" fmla="*/ 315 w 1746"/>
                <a:gd name="T53" fmla="*/ 33 h 918"/>
                <a:gd name="T54" fmla="*/ 323 w 1746"/>
                <a:gd name="T55" fmla="*/ 29 h 918"/>
                <a:gd name="T56" fmla="*/ 337 w 1746"/>
                <a:gd name="T57" fmla="*/ 34 h 918"/>
                <a:gd name="T58" fmla="*/ 347 w 1746"/>
                <a:gd name="T59" fmla="*/ 39 h 918"/>
                <a:gd name="T60" fmla="*/ 357 w 1746"/>
                <a:gd name="T61" fmla="*/ 38 h 918"/>
                <a:gd name="T62" fmla="*/ 387 w 1746"/>
                <a:gd name="T63" fmla="*/ 38 h 918"/>
                <a:gd name="T64" fmla="*/ 428 w 1746"/>
                <a:gd name="T65" fmla="*/ 60 h 918"/>
                <a:gd name="T66" fmla="*/ 434 w 1746"/>
                <a:gd name="T67" fmla="*/ 103 h 918"/>
                <a:gd name="T68" fmla="*/ 415 w 1746"/>
                <a:gd name="T69" fmla="*/ 134 h 918"/>
                <a:gd name="T70" fmla="*/ 399 w 1746"/>
                <a:gd name="T71" fmla="*/ 143 h 918"/>
                <a:gd name="T72" fmla="*/ 378 w 1746"/>
                <a:gd name="T73" fmla="*/ 148 h 918"/>
                <a:gd name="T74" fmla="*/ 361 w 1746"/>
                <a:gd name="T75" fmla="*/ 165 h 918"/>
                <a:gd name="T76" fmla="*/ 340 w 1746"/>
                <a:gd name="T77" fmla="*/ 170 h 918"/>
                <a:gd name="T78" fmla="*/ 321 w 1746"/>
                <a:gd name="T79" fmla="*/ 177 h 918"/>
                <a:gd name="T80" fmla="*/ 311 w 1746"/>
                <a:gd name="T81" fmla="*/ 190 h 918"/>
                <a:gd name="T82" fmla="*/ 296 w 1746"/>
                <a:gd name="T83" fmla="*/ 196 h 918"/>
                <a:gd name="T84" fmla="*/ 283 w 1746"/>
                <a:gd name="T85" fmla="*/ 215 h 918"/>
                <a:gd name="T86" fmla="*/ 261 w 1746"/>
                <a:gd name="T87" fmla="*/ 227 h 918"/>
                <a:gd name="T88" fmla="*/ 236 w 1746"/>
                <a:gd name="T89" fmla="*/ 215 h 918"/>
                <a:gd name="T90" fmla="*/ 229 w 1746"/>
                <a:gd name="T91" fmla="*/ 219 h 918"/>
                <a:gd name="T92" fmla="*/ 218 w 1746"/>
                <a:gd name="T93" fmla="*/ 226 h 918"/>
                <a:gd name="T94" fmla="*/ 205 w 1746"/>
                <a:gd name="T95" fmla="*/ 228 h 9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46"/>
                <a:gd name="T145" fmla="*/ 0 h 918"/>
                <a:gd name="T146" fmla="*/ 1746 w 1746"/>
                <a:gd name="T147" fmla="*/ 918 h 9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46" h="918">
                  <a:moveTo>
                    <a:pt x="800" y="918"/>
                  </a:moveTo>
                  <a:lnTo>
                    <a:pt x="777" y="910"/>
                  </a:lnTo>
                  <a:lnTo>
                    <a:pt x="758" y="902"/>
                  </a:lnTo>
                  <a:lnTo>
                    <a:pt x="742" y="891"/>
                  </a:lnTo>
                  <a:lnTo>
                    <a:pt x="731" y="881"/>
                  </a:lnTo>
                  <a:lnTo>
                    <a:pt x="721" y="865"/>
                  </a:lnTo>
                  <a:lnTo>
                    <a:pt x="713" y="851"/>
                  </a:lnTo>
                  <a:lnTo>
                    <a:pt x="705" y="834"/>
                  </a:lnTo>
                  <a:lnTo>
                    <a:pt x="699" y="815"/>
                  </a:lnTo>
                  <a:lnTo>
                    <a:pt x="685" y="815"/>
                  </a:lnTo>
                  <a:lnTo>
                    <a:pt x="671" y="818"/>
                  </a:lnTo>
                  <a:lnTo>
                    <a:pt x="656" y="821"/>
                  </a:lnTo>
                  <a:lnTo>
                    <a:pt x="642" y="824"/>
                  </a:lnTo>
                  <a:lnTo>
                    <a:pt x="628" y="824"/>
                  </a:lnTo>
                  <a:lnTo>
                    <a:pt x="614" y="824"/>
                  </a:lnTo>
                  <a:lnTo>
                    <a:pt x="601" y="820"/>
                  </a:lnTo>
                  <a:lnTo>
                    <a:pt x="588" y="813"/>
                  </a:lnTo>
                  <a:lnTo>
                    <a:pt x="581" y="813"/>
                  </a:lnTo>
                  <a:lnTo>
                    <a:pt x="574" y="813"/>
                  </a:lnTo>
                  <a:lnTo>
                    <a:pt x="519" y="850"/>
                  </a:lnTo>
                  <a:lnTo>
                    <a:pt x="459" y="881"/>
                  </a:lnTo>
                  <a:lnTo>
                    <a:pt x="394" y="902"/>
                  </a:lnTo>
                  <a:lnTo>
                    <a:pt x="331" y="911"/>
                  </a:lnTo>
                  <a:lnTo>
                    <a:pt x="267" y="907"/>
                  </a:lnTo>
                  <a:lnTo>
                    <a:pt x="210" y="888"/>
                  </a:lnTo>
                  <a:lnTo>
                    <a:pt x="160" y="850"/>
                  </a:lnTo>
                  <a:lnTo>
                    <a:pt x="119" y="793"/>
                  </a:lnTo>
                  <a:lnTo>
                    <a:pt x="111" y="761"/>
                  </a:lnTo>
                  <a:lnTo>
                    <a:pt x="109" y="734"/>
                  </a:lnTo>
                  <a:lnTo>
                    <a:pt x="109" y="710"/>
                  </a:lnTo>
                  <a:lnTo>
                    <a:pt x="114" y="690"/>
                  </a:lnTo>
                  <a:lnTo>
                    <a:pt x="120" y="668"/>
                  </a:lnTo>
                  <a:lnTo>
                    <a:pt x="131" y="647"/>
                  </a:lnTo>
                  <a:lnTo>
                    <a:pt x="144" y="624"/>
                  </a:lnTo>
                  <a:lnTo>
                    <a:pt x="161" y="600"/>
                  </a:lnTo>
                  <a:lnTo>
                    <a:pt x="158" y="598"/>
                  </a:lnTo>
                  <a:lnTo>
                    <a:pt x="157" y="595"/>
                  </a:lnTo>
                  <a:lnTo>
                    <a:pt x="130" y="589"/>
                  </a:lnTo>
                  <a:lnTo>
                    <a:pt x="104" y="582"/>
                  </a:lnTo>
                  <a:lnTo>
                    <a:pt x="81" y="573"/>
                  </a:lnTo>
                  <a:lnTo>
                    <a:pt x="59" y="563"/>
                  </a:lnTo>
                  <a:lnTo>
                    <a:pt x="38" y="549"/>
                  </a:lnTo>
                  <a:lnTo>
                    <a:pt x="22" y="533"/>
                  </a:lnTo>
                  <a:lnTo>
                    <a:pt x="8" y="513"/>
                  </a:lnTo>
                  <a:lnTo>
                    <a:pt x="0" y="491"/>
                  </a:lnTo>
                  <a:lnTo>
                    <a:pt x="10" y="413"/>
                  </a:lnTo>
                  <a:lnTo>
                    <a:pt x="40" y="359"/>
                  </a:lnTo>
                  <a:lnTo>
                    <a:pt x="84" y="325"/>
                  </a:lnTo>
                  <a:lnTo>
                    <a:pt x="141" y="306"/>
                  </a:lnTo>
                  <a:lnTo>
                    <a:pt x="204" y="296"/>
                  </a:lnTo>
                  <a:lnTo>
                    <a:pt x="272" y="298"/>
                  </a:lnTo>
                  <a:lnTo>
                    <a:pt x="339" y="304"/>
                  </a:lnTo>
                  <a:lnTo>
                    <a:pt x="403" y="314"/>
                  </a:lnTo>
                  <a:lnTo>
                    <a:pt x="419" y="295"/>
                  </a:lnTo>
                  <a:lnTo>
                    <a:pt x="432" y="283"/>
                  </a:lnTo>
                  <a:lnTo>
                    <a:pt x="438" y="279"/>
                  </a:lnTo>
                  <a:lnTo>
                    <a:pt x="446" y="279"/>
                  </a:lnTo>
                  <a:lnTo>
                    <a:pt x="451" y="280"/>
                  </a:lnTo>
                  <a:lnTo>
                    <a:pt x="462" y="287"/>
                  </a:lnTo>
                  <a:lnTo>
                    <a:pt x="478" y="291"/>
                  </a:lnTo>
                  <a:lnTo>
                    <a:pt x="503" y="299"/>
                  </a:lnTo>
                  <a:lnTo>
                    <a:pt x="514" y="280"/>
                  </a:lnTo>
                  <a:lnTo>
                    <a:pt x="530" y="258"/>
                  </a:lnTo>
                  <a:lnTo>
                    <a:pt x="549" y="233"/>
                  </a:lnTo>
                  <a:lnTo>
                    <a:pt x="571" y="211"/>
                  </a:lnTo>
                  <a:lnTo>
                    <a:pt x="593" y="192"/>
                  </a:lnTo>
                  <a:lnTo>
                    <a:pt x="617" y="184"/>
                  </a:lnTo>
                  <a:lnTo>
                    <a:pt x="642" y="185"/>
                  </a:lnTo>
                  <a:lnTo>
                    <a:pt x="669" y="204"/>
                  </a:lnTo>
                  <a:lnTo>
                    <a:pt x="672" y="204"/>
                  </a:lnTo>
                  <a:lnTo>
                    <a:pt x="677" y="204"/>
                  </a:lnTo>
                  <a:lnTo>
                    <a:pt x="734" y="125"/>
                  </a:lnTo>
                  <a:lnTo>
                    <a:pt x="797" y="65"/>
                  </a:lnTo>
                  <a:lnTo>
                    <a:pt x="862" y="24"/>
                  </a:lnTo>
                  <a:lnTo>
                    <a:pt x="933" y="2"/>
                  </a:lnTo>
                  <a:lnTo>
                    <a:pt x="1003" y="0"/>
                  </a:lnTo>
                  <a:lnTo>
                    <a:pt x="1077" y="24"/>
                  </a:lnTo>
                  <a:lnTo>
                    <a:pt x="1151" y="72"/>
                  </a:lnTo>
                  <a:lnTo>
                    <a:pt x="1227" y="149"/>
                  </a:lnTo>
                  <a:lnTo>
                    <a:pt x="1245" y="141"/>
                  </a:lnTo>
                  <a:lnTo>
                    <a:pt x="1259" y="133"/>
                  </a:lnTo>
                  <a:lnTo>
                    <a:pt x="1268" y="125"/>
                  </a:lnTo>
                  <a:lnTo>
                    <a:pt x="1280" y="121"/>
                  </a:lnTo>
                  <a:lnTo>
                    <a:pt x="1289" y="116"/>
                  </a:lnTo>
                  <a:lnTo>
                    <a:pt x="1303" y="117"/>
                  </a:lnTo>
                  <a:lnTo>
                    <a:pt x="1321" y="124"/>
                  </a:lnTo>
                  <a:lnTo>
                    <a:pt x="1348" y="136"/>
                  </a:lnTo>
                  <a:lnTo>
                    <a:pt x="1360" y="147"/>
                  </a:lnTo>
                  <a:lnTo>
                    <a:pt x="1374" y="155"/>
                  </a:lnTo>
                  <a:lnTo>
                    <a:pt x="1386" y="159"/>
                  </a:lnTo>
                  <a:lnTo>
                    <a:pt x="1398" y="160"/>
                  </a:lnTo>
                  <a:lnTo>
                    <a:pt x="1411" y="157"/>
                  </a:lnTo>
                  <a:lnTo>
                    <a:pt x="1428" y="155"/>
                  </a:lnTo>
                  <a:lnTo>
                    <a:pt x="1447" y="151"/>
                  </a:lnTo>
                  <a:lnTo>
                    <a:pt x="1473" y="147"/>
                  </a:lnTo>
                  <a:lnTo>
                    <a:pt x="1547" y="154"/>
                  </a:lnTo>
                  <a:lnTo>
                    <a:pt x="1613" y="173"/>
                  </a:lnTo>
                  <a:lnTo>
                    <a:pt x="1667" y="201"/>
                  </a:lnTo>
                  <a:lnTo>
                    <a:pt x="1711" y="241"/>
                  </a:lnTo>
                  <a:lnTo>
                    <a:pt x="1737" y="288"/>
                  </a:lnTo>
                  <a:lnTo>
                    <a:pt x="1746" y="347"/>
                  </a:lnTo>
                  <a:lnTo>
                    <a:pt x="1735" y="413"/>
                  </a:lnTo>
                  <a:lnTo>
                    <a:pt x="1703" y="491"/>
                  </a:lnTo>
                  <a:lnTo>
                    <a:pt x="1678" y="516"/>
                  </a:lnTo>
                  <a:lnTo>
                    <a:pt x="1658" y="537"/>
                  </a:lnTo>
                  <a:lnTo>
                    <a:pt x="1637" y="554"/>
                  </a:lnTo>
                  <a:lnTo>
                    <a:pt x="1616" y="568"/>
                  </a:lnTo>
                  <a:lnTo>
                    <a:pt x="1593" y="576"/>
                  </a:lnTo>
                  <a:lnTo>
                    <a:pt x="1569" y="584"/>
                  </a:lnTo>
                  <a:lnTo>
                    <a:pt x="1541" y="589"/>
                  </a:lnTo>
                  <a:lnTo>
                    <a:pt x="1510" y="593"/>
                  </a:lnTo>
                  <a:lnTo>
                    <a:pt x="1490" y="622"/>
                  </a:lnTo>
                  <a:lnTo>
                    <a:pt x="1468" y="646"/>
                  </a:lnTo>
                  <a:lnTo>
                    <a:pt x="1442" y="661"/>
                  </a:lnTo>
                  <a:lnTo>
                    <a:pt x="1417" y="674"/>
                  </a:lnTo>
                  <a:lnTo>
                    <a:pt x="1387" y="679"/>
                  </a:lnTo>
                  <a:lnTo>
                    <a:pt x="1359" y="684"/>
                  </a:lnTo>
                  <a:lnTo>
                    <a:pt x="1327" y="685"/>
                  </a:lnTo>
                  <a:lnTo>
                    <a:pt x="1295" y="687"/>
                  </a:lnTo>
                  <a:lnTo>
                    <a:pt x="1283" y="709"/>
                  </a:lnTo>
                  <a:lnTo>
                    <a:pt x="1270" y="731"/>
                  </a:lnTo>
                  <a:lnTo>
                    <a:pt x="1256" y="748"/>
                  </a:lnTo>
                  <a:lnTo>
                    <a:pt x="1242" y="764"/>
                  </a:lnTo>
                  <a:lnTo>
                    <a:pt x="1224" y="774"/>
                  </a:lnTo>
                  <a:lnTo>
                    <a:pt x="1205" y="783"/>
                  </a:lnTo>
                  <a:lnTo>
                    <a:pt x="1183" y="788"/>
                  </a:lnTo>
                  <a:lnTo>
                    <a:pt x="1159" y="791"/>
                  </a:lnTo>
                  <a:lnTo>
                    <a:pt x="1148" y="829"/>
                  </a:lnTo>
                  <a:lnTo>
                    <a:pt x="1129" y="864"/>
                  </a:lnTo>
                  <a:lnTo>
                    <a:pt x="1104" y="888"/>
                  </a:lnTo>
                  <a:lnTo>
                    <a:pt x="1074" y="905"/>
                  </a:lnTo>
                  <a:lnTo>
                    <a:pt x="1041" y="910"/>
                  </a:lnTo>
                  <a:lnTo>
                    <a:pt x="1008" y="907"/>
                  </a:lnTo>
                  <a:lnTo>
                    <a:pt x="974" y="891"/>
                  </a:lnTo>
                  <a:lnTo>
                    <a:pt x="947" y="862"/>
                  </a:lnTo>
                  <a:lnTo>
                    <a:pt x="941" y="862"/>
                  </a:lnTo>
                  <a:lnTo>
                    <a:pt x="938" y="862"/>
                  </a:lnTo>
                  <a:lnTo>
                    <a:pt x="919" y="877"/>
                  </a:lnTo>
                  <a:lnTo>
                    <a:pt x="905" y="889"/>
                  </a:lnTo>
                  <a:lnTo>
                    <a:pt x="889" y="899"/>
                  </a:lnTo>
                  <a:lnTo>
                    <a:pt x="873" y="907"/>
                  </a:lnTo>
                  <a:lnTo>
                    <a:pt x="856" y="910"/>
                  </a:lnTo>
                  <a:lnTo>
                    <a:pt x="840" y="914"/>
                  </a:lnTo>
                  <a:lnTo>
                    <a:pt x="819" y="916"/>
                  </a:lnTo>
                  <a:lnTo>
                    <a:pt x="800" y="9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46" name="Freeform 20"/>
            <p:cNvSpPr>
              <a:spLocks/>
            </p:cNvSpPr>
            <p:nvPr/>
          </p:nvSpPr>
          <p:spPr bwMode="auto">
            <a:xfrm>
              <a:off x="3028" y="3691"/>
              <a:ext cx="842" cy="436"/>
            </a:xfrm>
            <a:custGeom>
              <a:avLst/>
              <a:gdLst>
                <a:gd name="T0" fmla="*/ 186 w 1684"/>
                <a:gd name="T1" fmla="*/ 214 h 873"/>
                <a:gd name="T2" fmla="*/ 179 w 1684"/>
                <a:gd name="T3" fmla="*/ 207 h 873"/>
                <a:gd name="T4" fmla="*/ 175 w 1684"/>
                <a:gd name="T5" fmla="*/ 198 h 873"/>
                <a:gd name="T6" fmla="*/ 166 w 1684"/>
                <a:gd name="T7" fmla="*/ 187 h 873"/>
                <a:gd name="T8" fmla="*/ 151 w 1684"/>
                <a:gd name="T9" fmla="*/ 195 h 873"/>
                <a:gd name="T10" fmla="*/ 139 w 1684"/>
                <a:gd name="T11" fmla="*/ 186 h 873"/>
                <a:gd name="T12" fmla="*/ 107 w 1684"/>
                <a:gd name="T13" fmla="*/ 207 h 873"/>
                <a:gd name="T14" fmla="*/ 53 w 1684"/>
                <a:gd name="T15" fmla="*/ 213 h 873"/>
                <a:gd name="T16" fmla="*/ 26 w 1684"/>
                <a:gd name="T17" fmla="*/ 175 h 873"/>
                <a:gd name="T18" fmla="*/ 34 w 1684"/>
                <a:gd name="T19" fmla="*/ 158 h 873"/>
                <a:gd name="T20" fmla="*/ 42 w 1684"/>
                <a:gd name="T21" fmla="*/ 143 h 873"/>
                <a:gd name="T22" fmla="*/ 39 w 1684"/>
                <a:gd name="T23" fmla="*/ 134 h 873"/>
                <a:gd name="T24" fmla="*/ 20 w 1684"/>
                <a:gd name="T25" fmla="*/ 132 h 873"/>
                <a:gd name="T26" fmla="*/ 3 w 1684"/>
                <a:gd name="T27" fmla="*/ 124 h 873"/>
                <a:gd name="T28" fmla="*/ 4 w 1684"/>
                <a:gd name="T29" fmla="*/ 95 h 873"/>
                <a:gd name="T30" fmla="*/ 23 w 1684"/>
                <a:gd name="T31" fmla="*/ 77 h 873"/>
                <a:gd name="T32" fmla="*/ 53 w 1684"/>
                <a:gd name="T33" fmla="*/ 73 h 873"/>
                <a:gd name="T34" fmla="*/ 59 w 1684"/>
                <a:gd name="T35" fmla="*/ 73 h 873"/>
                <a:gd name="T36" fmla="*/ 73 w 1684"/>
                <a:gd name="T37" fmla="*/ 73 h 873"/>
                <a:gd name="T38" fmla="*/ 84 w 1684"/>
                <a:gd name="T39" fmla="*/ 77 h 873"/>
                <a:gd name="T40" fmla="*/ 97 w 1684"/>
                <a:gd name="T41" fmla="*/ 78 h 873"/>
                <a:gd name="T42" fmla="*/ 104 w 1684"/>
                <a:gd name="T43" fmla="*/ 71 h 873"/>
                <a:gd name="T44" fmla="*/ 112 w 1684"/>
                <a:gd name="T45" fmla="*/ 75 h 873"/>
                <a:gd name="T46" fmla="*/ 114 w 1684"/>
                <a:gd name="T47" fmla="*/ 79 h 873"/>
                <a:gd name="T48" fmla="*/ 120 w 1684"/>
                <a:gd name="T49" fmla="*/ 81 h 873"/>
                <a:gd name="T50" fmla="*/ 132 w 1684"/>
                <a:gd name="T51" fmla="*/ 62 h 873"/>
                <a:gd name="T52" fmla="*/ 149 w 1684"/>
                <a:gd name="T53" fmla="*/ 46 h 873"/>
                <a:gd name="T54" fmla="*/ 159 w 1684"/>
                <a:gd name="T55" fmla="*/ 58 h 873"/>
                <a:gd name="T56" fmla="*/ 165 w 1684"/>
                <a:gd name="T57" fmla="*/ 60 h 873"/>
                <a:gd name="T58" fmla="*/ 187 w 1684"/>
                <a:gd name="T59" fmla="*/ 21 h 873"/>
                <a:gd name="T60" fmla="*/ 228 w 1684"/>
                <a:gd name="T61" fmla="*/ 0 h 873"/>
                <a:gd name="T62" fmla="*/ 263 w 1684"/>
                <a:gd name="T63" fmla="*/ 6 h 873"/>
                <a:gd name="T64" fmla="*/ 278 w 1684"/>
                <a:gd name="T65" fmla="*/ 17 h 873"/>
                <a:gd name="T66" fmla="*/ 291 w 1684"/>
                <a:gd name="T67" fmla="*/ 32 h 873"/>
                <a:gd name="T68" fmla="*/ 294 w 1684"/>
                <a:gd name="T69" fmla="*/ 42 h 873"/>
                <a:gd name="T70" fmla="*/ 297 w 1684"/>
                <a:gd name="T71" fmla="*/ 43 h 873"/>
                <a:gd name="T72" fmla="*/ 305 w 1684"/>
                <a:gd name="T73" fmla="*/ 38 h 873"/>
                <a:gd name="T74" fmla="*/ 312 w 1684"/>
                <a:gd name="T75" fmla="*/ 30 h 873"/>
                <a:gd name="T76" fmla="*/ 327 w 1684"/>
                <a:gd name="T77" fmla="*/ 34 h 873"/>
                <a:gd name="T78" fmla="*/ 332 w 1684"/>
                <a:gd name="T79" fmla="*/ 41 h 873"/>
                <a:gd name="T80" fmla="*/ 339 w 1684"/>
                <a:gd name="T81" fmla="*/ 44 h 873"/>
                <a:gd name="T82" fmla="*/ 362 w 1684"/>
                <a:gd name="T83" fmla="*/ 35 h 873"/>
                <a:gd name="T84" fmla="*/ 391 w 1684"/>
                <a:gd name="T85" fmla="*/ 41 h 873"/>
                <a:gd name="T86" fmla="*/ 417 w 1684"/>
                <a:gd name="T87" fmla="*/ 61 h 873"/>
                <a:gd name="T88" fmla="*/ 417 w 1684"/>
                <a:gd name="T89" fmla="*/ 105 h 873"/>
                <a:gd name="T90" fmla="*/ 382 w 1684"/>
                <a:gd name="T91" fmla="*/ 133 h 873"/>
                <a:gd name="T92" fmla="*/ 361 w 1684"/>
                <a:gd name="T93" fmla="*/ 142 h 873"/>
                <a:gd name="T94" fmla="*/ 354 w 1684"/>
                <a:gd name="T95" fmla="*/ 151 h 873"/>
                <a:gd name="T96" fmla="*/ 341 w 1684"/>
                <a:gd name="T97" fmla="*/ 158 h 873"/>
                <a:gd name="T98" fmla="*/ 328 w 1684"/>
                <a:gd name="T99" fmla="*/ 158 h 873"/>
                <a:gd name="T100" fmla="*/ 318 w 1684"/>
                <a:gd name="T101" fmla="*/ 157 h 873"/>
                <a:gd name="T102" fmla="*/ 308 w 1684"/>
                <a:gd name="T103" fmla="*/ 160 h 873"/>
                <a:gd name="T104" fmla="*/ 302 w 1684"/>
                <a:gd name="T105" fmla="*/ 174 h 873"/>
                <a:gd name="T106" fmla="*/ 290 w 1684"/>
                <a:gd name="T107" fmla="*/ 184 h 873"/>
                <a:gd name="T108" fmla="*/ 278 w 1684"/>
                <a:gd name="T109" fmla="*/ 182 h 873"/>
                <a:gd name="T110" fmla="*/ 273 w 1684"/>
                <a:gd name="T111" fmla="*/ 190 h 873"/>
                <a:gd name="T112" fmla="*/ 271 w 1684"/>
                <a:gd name="T113" fmla="*/ 205 h 873"/>
                <a:gd name="T114" fmla="*/ 260 w 1684"/>
                <a:gd name="T115" fmla="*/ 213 h 873"/>
                <a:gd name="T116" fmla="*/ 237 w 1684"/>
                <a:gd name="T117" fmla="*/ 209 h 873"/>
                <a:gd name="T118" fmla="*/ 231 w 1684"/>
                <a:gd name="T119" fmla="*/ 198 h 873"/>
                <a:gd name="T120" fmla="*/ 215 w 1684"/>
                <a:gd name="T121" fmla="*/ 211 h 873"/>
                <a:gd name="T122" fmla="*/ 207 w 1684"/>
                <a:gd name="T123" fmla="*/ 215 h 873"/>
                <a:gd name="T124" fmla="*/ 199 w 1684"/>
                <a:gd name="T125" fmla="*/ 217 h 8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4"/>
                <a:gd name="T190" fmla="*/ 0 h 873"/>
                <a:gd name="T191" fmla="*/ 1684 w 1684"/>
                <a:gd name="T192" fmla="*/ 873 h 8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4" h="873">
                  <a:moveTo>
                    <a:pt x="773" y="873"/>
                  </a:moveTo>
                  <a:lnTo>
                    <a:pt x="754" y="866"/>
                  </a:lnTo>
                  <a:lnTo>
                    <a:pt x="741" y="858"/>
                  </a:lnTo>
                  <a:lnTo>
                    <a:pt x="730" y="849"/>
                  </a:lnTo>
                  <a:lnTo>
                    <a:pt x="722" y="841"/>
                  </a:lnTo>
                  <a:lnTo>
                    <a:pt x="715" y="830"/>
                  </a:lnTo>
                  <a:lnTo>
                    <a:pt x="710" y="819"/>
                  </a:lnTo>
                  <a:lnTo>
                    <a:pt x="704" y="805"/>
                  </a:lnTo>
                  <a:lnTo>
                    <a:pt x="699" y="792"/>
                  </a:lnTo>
                  <a:lnTo>
                    <a:pt x="689" y="757"/>
                  </a:lnTo>
                  <a:lnTo>
                    <a:pt x="677" y="746"/>
                  </a:lnTo>
                  <a:lnTo>
                    <a:pt x="661" y="749"/>
                  </a:lnTo>
                  <a:lnTo>
                    <a:pt x="643" y="762"/>
                  </a:lnTo>
                  <a:lnTo>
                    <a:pt x="623" y="773"/>
                  </a:lnTo>
                  <a:lnTo>
                    <a:pt x="602" y="781"/>
                  </a:lnTo>
                  <a:lnTo>
                    <a:pt x="583" y="774"/>
                  </a:lnTo>
                  <a:lnTo>
                    <a:pt x="567" y="749"/>
                  </a:lnTo>
                  <a:lnTo>
                    <a:pt x="553" y="746"/>
                  </a:lnTo>
                  <a:lnTo>
                    <a:pt x="542" y="746"/>
                  </a:lnTo>
                  <a:lnTo>
                    <a:pt x="492" y="792"/>
                  </a:lnTo>
                  <a:lnTo>
                    <a:pt x="428" y="830"/>
                  </a:lnTo>
                  <a:lnTo>
                    <a:pt x="356" y="854"/>
                  </a:lnTo>
                  <a:lnTo>
                    <a:pt x="283" y="865"/>
                  </a:lnTo>
                  <a:lnTo>
                    <a:pt x="215" y="855"/>
                  </a:lnTo>
                  <a:lnTo>
                    <a:pt x="158" y="827"/>
                  </a:lnTo>
                  <a:lnTo>
                    <a:pt x="120" y="776"/>
                  </a:lnTo>
                  <a:lnTo>
                    <a:pt x="106" y="700"/>
                  </a:lnTo>
                  <a:lnTo>
                    <a:pt x="110" y="680"/>
                  </a:lnTo>
                  <a:lnTo>
                    <a:pt x="120" y="659"/>
                  </a:lnTo>
                  <a:lnTo>
                    <a:pt x="133" y="635"/>
                  </a:lnTo>
                  <a:lnTo>
                    <a:pt x="145" y="613"/>
                  </a:lnTo>
                  <a:lnTo>
                    <a:pt x="156" y="591"/>
                  </a:lnTo>
                  <a:lnTo>
                    <a:pt x="167" y="574"/>
                  </a:lnTo>
                  <a:lnTo>
                    <a:pt x="174" y="558"/>
                  </a:lnTo>
                  <a:lnTo>
                    <a:pt x="177" y="548"/>
                  </a:lnTo>
                  <a:lnTo>
                    <a:pt x="153" y="537"/>
                  </a:lnTo>
                  <a:lnTo>
                    <a:pt x="131" y="534"/>
                  </a:lnTo>
                  <a:lnTo>
                    <a:pt x="104" y="532"/>
                  </a:lnTo>
                  <a:lnTo>
                    <a:pt x="80" y="531"/>
                  </a:lnTo>
                  <a:lnTo>
                    <a:pt x="57" y="525"/>
                  </a:lnTo>
                  <a:lnTo>
                    <a:pt x="35" y="515"/>
                  </a:lnTo>
                  <a:lnTo>
                    <a:pt x="14" y="496"/>
                  </a:lnTo>
                  <a:lnTo>
                    <a:pt x="0" y="468"/>
                  </a:lnTo>
                  <a:lnTo>
                    <a:pt x="3" y="420"/>
                  </a:lnTo>
                  <a:lnTo>
                    <a:pt x="16" y="382"/>
                  </a:lnTo>
                  <a:lnTo>
                    <a:pt x="33" y="351"/>
                  </a:lnTo>
                  <a:lnTo>
                    <a:pt x="61" y="328"/>
                  </a:lnTo>
                  <a:lnTo>
                    <a:pt x="91" y="310"/>
                  </a:lnTo>
                  <a:lnTo>
                    <a:pt x="128" y="300"/>
                  </a:lnTo>
                  <a:lnTo>
                    <a:pt x="169" y="294"/>
                  </a:lnTo>
                  <a:lnTo>
                    <a:pt x="215" y="292"/>
                  </a:lnTo>
                  <a:lnTo>
                    <a:pt x="216" y="295"/>
                  </a:lnTo>
                  <a:lnTo>
                    <a:pt x="220" y="298"/>
                  </a:lnTo>
                  <a:lnTo>
                    <a:pt x="239" y="295"/>
                  </a:lnTo>
                  <a:lnTo>
                    <a:pt x="258" y="294"/>
                  </a:lnTo>
                  <a:lnTo>
                    <a:pt x="273" y="292"/>
                  </a:lnTo>
                  <a:lnTo>
                    <a:pt x="289" y="294"/>
                  </a:lnTo>
                  <a:lnTo>
                    <a:pt x="303" y="295"/>
                  </a:lnTo>
                  <a:lnTo>
                    <a:pt x="319" y="302"/>
                  </a:lnTo>
                  <a:lnTo>
                    <a:pt x="335" y="308"/>
                  </a:lnTo>
                  <a:lnTo>
                    <a:pt x="356" y="321"/>
                  </a:lnTo>
                  <a:lnTo>
                    <a:pt x="371" y="317"/>
                  </a:lnTo>
                  <a:lnTo>
                    <a:pt x="386" y="313"/>
                  </a:lnTo>
                  <a:lnTo>
                    <a:pt x="395" y="303"/>
                  </a:lnTo>
                  <a:lnTo>
                    <a:pt x="406" y="295"/>
                  </a:lnTo>
                  <a:lnTo>
                    <a:pt x="414" y="287"/>
                  </a:lnTo>
                  <a:lnTo>
                    <a:pt x="425" y="284"/>
                  </a:lnTo>
                  <a:lnTo>
                    <a:pt x="435" y="287"/>
                  </a:lnTo>
                  <a:lnTo>
                    <a:pt x="449" y="300"/>
                  </a:lnTo>
                  <a:lnTo>
                    <a:pt x="450" y="308"/>
                  </a:lnTo>
                  <a:lnTo>
                    <a:pt x="457" y="317"/>
                  </a:lnTo>
                  <a:lnTo>
                    <a:pt x="458" y="319"/>
                  </a:lnTo>
                  <a:lnTo>
                    <a:pt x="465" y="322"/>
                  </a:lnTo>
                  <a:lnTo>
                    <a:pt x="471" y="324"/>
                  </a:lnTo>
                  <a:lnTo>
                    <a:pt x="481" y="325"/>
                  </a:lnTo>
                  <a:lnTo>
                    <a:pt x="490" y="308"/>
                  </a:lnTo>
                  <a:lnTo>
                    <a:pt x="506" y="281"/>
                  </a:lnTo>
                  <a:lnTo>
                    <a:pt x="526" y="248"/>
                  </a:lnTo>
                  <a:lnTo>
                    <a:pt x="550" y="219"/>
                  </a:lnTo>
                  <a:lnTo>
                    <a:pt x="572" y="196"/>
                  </a:lnTo>
                  <a:lnTo>
                    <a:pt x="594" y="186"/>
                  </a:lnTo>
                  <a:lnTo>
                    <a:pt x="613" y="196"/>
                  </a:lnTo>
                  <a:lnTo>
                    <a:pt x="629" y="230"/>
                  </a:lnTo>
                  <a:lnTo>
                    <a:pt x="634" y="232"/>
                  </a:lnTo>
                  <a:lnTo>
                    <a:pt x="640" y="235"/>
                  </a:lnTo>
                  <a:lnTo>
                    <a:pt x="647" y="237"/>
                  </a:lnTo>
                  <a:lnTo>
                    <a:pt x="658" y="240"/>
                  </a:lnTo>
                  <a:lnTo>
                    <a:pt x="675" y="183"/>
                  </a:lnTo>
                  <a:lnTo>
                    <a:pt x="707" y="132"/>
                  </a:lnTo>
                  <a:lnTo>
                    <a:pt x="748" y="85"/>
                  </a:lnTo>
                  <a:lnTo>
                    <a:pt x="798" y="49"/>
                  </a:lnTo>
                  <a:lnTo>
                    <a:pt x="852" y="20"/>
                  </a:lnTo>
                  <a:lnTo>
                    <a:pt x="912" y="3"/>
                  </a:lnTo>
                  <a:lnTo>
                    <a:pt x="972" y="0"/>
                  </a:lnTo>
                  <a:lnTo>
                    <a:pt x="1032" y="15"/>
                  </a:lnTo>
                  <a:lnTo>
                    <a:pt x="1050" y="25"/>
                  </a:lnTo>
                  <a:lnTo>
                    <a:pt x="1069" y="39"/>
                  </a:lnTo>
                  <a:lnTo>
                    <a:pt x="1089" y="53"/>
                  </a:lnTo>
                  <a:lnTo>
                    <a:pt x="1112" y="71"/>
                  </a:lnTo>
                  <a:lnTo>
                    <a:pt x="1131" y="88"/>
                  </a:lnTo>
                  <a:lnTo>
                    <a:pt x="1150" y="109"/>
                  </a:lnTo>
                  <a:lnTo>
                    <a:pt x="1162" y="128"/>
                  </a:lnTo>
                  <a:lnTo>
                    <a:pt x="1173" y="151"/>
                  </a:lnTo>
                  <a:lnTo>
                    <a:pt x="1172" y="162"/>
                  </a:lnTo>
                  <a:lnTo>
                    <a:pt x="1175" y="169"/>
                  </a:lnTo>
                  <a:lnTo>
                    <a:pt x="1176" y="170"/>
                  </a:lnTo>
                  <a:lnTo>
                    <a:pt x="1181" y="172"/>
                  </a:lnTo>
                  <a:lnTo>
                    <a:pt x="1186" y="174"/>
                  </a:lnTo>
                  <a:lnTo>
                    <a:pt x="1195" y="178"/>
                  </a:lnTo>
                  <a:lnTo>
                    <a:pt x="1208" y="166"/>
                  </a:lnTo>
                  <a:lnTo>
                    <a:pt x="1219" y="155"/>
                  </a:lnTo>
                  <a:lnTo>
                    <a:pt x="1229" y="140"/>
                  </a:lnTo>
                  <a:lnTo>
                    <a:pt x="1238" y="131"/>
                  </a:lnTo>
                  <a:lnTo>
                    <a:pt x="1248" y="123"/>
                  </a:lnTo>
                  <a:lnTo>
                    <a:pt x="1262" y="120"/>
                  </a:lnTo>
                  <a:lnTo>
                    <a:pt x="1281" y="123"/>
                  </a:lnTo>
                  <a:lnTo>
                    <a:pt x="1308" y="136"/>
                  </a:lnTo>
                  <a:lnTo>
                    <a:pt x="1316" y="147"/>
                  </a:lnTo>
                  <a:lnTo>
                    <a:pt x="1322" y="158"/>
                  </a:lnTo>
                  <a:lnTo>
                    <a:pt x="1327" y="167"/>
                  </a:lnTo>
                  <a:lnTo>
                    <a:pt x="1336" y="178"/>
                  </a:lnTo>
                  <a:lnTo>
                    <a:pt x="1344" y="178"/>
                  </a:lnTo>
                  <a:lnTo>
                    <a:pt x="1354" y="178"/>
                  </a:lnTo>
                  <a:lnTo>
                    <a:pt x="1377" y="156"/>
                  </a:lnTo>
                  <a:lnTo>
                    <a:pt x="1409" y="145"/>
                  </a:lnTo>
                  <a:lnTo>
                    <a:pt x="1445" y="142"/>
                  </a:lnTo>
                  <a:lnTo>
                    <a:pt x="1486" y="147"/>
                  </a:lnTo>
                  <a:lnTo>
                    <a:pt x="1524" y="153"/>
                  </a:lnTo>
                  <a:lnTo>
                    <a:pt x="1564" y="166"/>
                  </a:lnTo>
                  <a:lnTo>
                    <a:pt x="1599" y="180"/>
                  </a:lnTo>
                  <a:lnTo>
                    <a:pt x="1629" y="196"/>
                  </a:lnTo>
                  <a:lnTo>
                    <a:pt x="1667" y="245"/>
                  </a:lnTo>
                  <a:lnTo>
                    <a:pt x="1684" y="303"/>
                  </a:lnTo>
                  <a:lnTo>
                    <a:pt x="1682" y="363"/>
                  </a:lnTo>
                  <a:lnTo>
                    <a:pt x="1665" y="423"/>
                  </a:lnTo>
                  <a:lnTo>
                    <a:pt x="1630" y="474"/>
                  </a:lnTo>
                  <a:lnTo>
                    <a:pt x="1584" y="514"/>
                  </a:lnTo>
                  <a:lnTo>
                    <a:pt x="1527" y="534"/>
                  </a:lnTo>
                  <a:lnTo>
                    <a:pt x="1463" y="536"/>
                  </a:lnTo>
                  <a:lnTo>
                    <a:pt x="1452" y="553"/>
                  </a:lnTo>
                  <a:lnTo>
                    <a:pt x="1442" y="569"/>
                  </a:lnTo>
                  <a:lnTo>
                    <a:pt x="1434" y="582"/>
                  </a:lnTo>
                  <a:lnTo>
                    <a:pt x="1426" y="594"/>
                  </a:lnTo>
                  <a:lnTo>
                    <a:pt x="1415" y="604"/>
                  </a:lnTo>
                  <a:lnTo>
                    <a:pt x="1403" y="615"/>
                  </a:lnTo>
                  <a:lnTo>
                    <a:pt x="1385" y="624"/>
                  </a:lnTo>
                  <a:lnTo>
                    <a:pt x="1363" y="634"/>
                  </a:lnTo>
                  <a:lnTo>
                    <a:pt x="1342" y="634"/>
                  </a:lnTo>
                  <a:lnTo>
                    <a:pt x="1327" y="635"/>
                  </a:lnTo>
                  <a:lnTo>
                    <a:pt x="1311" y="634"/>
                  </a:lnTo>
                  <a:lnTo>
                    <a:pt x="1297" y="634"/>
                  </a:lnTo>
                  <a:lnTo>
                    <a:pt x="1282" y="631"/>
                  </a:lnTo>
                  <a:lnTo>
                    <a:pt x="1270" y="631"/>
                  </a:lnTo>
                  <a:lnTo>
                    <a:pt x="1255" y="629"/>
                  </a:lnTo>
                  <a:lnTo>
                    <a:pt x="1243" y="629"/>
                  </a:lnTo>
                  <a:lnTo>
                    <a:pt x="1230" y="642"/>
                  </a:lnTo>
                  <a:lnTo>
                    <a:pt x="1222" y="661"/>
                  </a:lnTo>
                  <a:lnTo>
                    <a:pt x="1214" y="680"/>
                  </a:lnTo>
                  <a:lnTo>
                    <a:pt x="1208" y="699"/>
                  </a:lnTo>
                  <a:lnTo>
                    <a:pt x="1197" y="716"/>
                  </a:lnTo>
                  <a:lnTo>
                    <a:pt x="1181" y="729"/>
                  </a:lnTo>
                  <a:lnTo>
                    <a:pt x="1159" y="737"/>
                  </a:lnTo>
                  <a:lnTo>
                    <a:pt x="1127" y="740"/>
                  </a:lnTo>
                  <a:lnTo>
                    <a:pt x="1116" y="730"/>
                  </a:lnTo>
                  <a:lnTo>
                    <a:pt x="1110" y="729"/>
                  </a:lnTo>
                  <a:lnTo>
                    <a:pt x="1102" y="730"/>
                  </a:lnTo>
                  <a:lnTo>
                    <a:pt x="1093" y="735"/>
                  </a:lnTo>
                  <a:lnTo>
                    <a:pt x="1089" y="760"/>
                  </a:lnTo>
                  <a:lnTo>
                    <a:pt x="1089" y="784"/>
                  </a:lnTo>
                  <a:lnTo>
                    <a:pt x="1086" y="803"/>
                  </a:lnTo>
                  <a:lnTo>
                    <a:pt x="1082" y="820"/>
                  </a:lnTo>
                  <a:lnTo>
                    <a:pt x="1072" y="833"/>
                  </a:lnTo>
                  <a:lnTo>
                    <a:pt x="1059" y="846"/>
                  </a:lnTo>
                  <a:lnTo>
                    <a:pt x="1039" y="855"/>
                  </a:lnTo>
                  <a:lnTo>
                    <a:pt x="1010" y="866"/>
                  </a:lnTo>
                  <a:lnTo>
                    <a:pt x="972" y="854"/>
                  </a:lnTo>
                  <a:lnTo>
                    <a:pt x="950" y="838"/>
                  </a:lnTo>
                  <a:lnTo>
                    <a:pt x="938" y="819"/>
                  </a:lnTo>
                  <a:lnTo>
                    <a:pt x="931" y="805"/>
                  </a:lnTo>
                  <a:lnTo>
                    <a:pt x="925" y="795"/>
                  </a:lnTo>
                  <a:lnTo>
                    <a:pt x="915" y="797"/>
                  </a:lnTo>
                  <a:lnTo>
                    <a:pt x="895" y="811"/>
                  </a:lnTo>
                  <a:lnTo>
                    <a:pt x="863" y="844"/>
                  </a:lnTo>
                  <a:lnTo>
                    <a:pt x="851" y="850"/>
                  </a:lnTo>
                  <a:lnTo>
                    <a:pt x="840" y="857"/>
                  </a:lnTo>
                  <a:lnTo>
                    <a:pt x="827" y="861"/>
                  </a:lnTo>
                  <a:lnTo>
                    <a:pt x="817" y="866"/>
                  </a:lnTo>
                  <a:lnTo>
                    <a:pt x="805" y="868"/>
                  </a:lnTo>
                  <a:lnTo>
                    <a:pt x="794" y="871"/>
                  </a:lnTo>
                  <a:lnTo>
                    <a:pt x="783" y="871"/>
                  </a:lnTo>
                  <a:lnTo>
                    <a:pt x="773" y="873"/>
                  </a:lnTo>
                  <a:close/>
                </a:path>
              </a:pathLst>
            </a:cu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47" name="Freeform 21"/>
            <p:cNvSpPr>
              <a:spLocks noEditPoints="1"/>
            </p:cNvSpPr>
            <p:nvPr/>
          </p:nvSpPr>
          <p:spPr bwMode="auto">
            <a:xfrm>
              <a:off x="3165" y="2366"/>
              <a:ext cx="1985" cy="1666"/>
            </a:xfrm>
            <a:custGeom>
              <a:avLst/>
              <a:gdLst>
                <a:gd name="T0" fmla="*/ 577 w 3968"/>
                <a:gd name="T1" fmla="*/ 770 h 3332"/>
                <a:gd name="T2" fmla="*/ 591 w 3968"/>
                <a:gd name="T3" fmla="*/ 721 h 3332"/>
                <a:gd name="T4" fmla="*/ 522 w 3968"/>
                <a:gd name="T5" fmla="*/ 669 h 3332"/>
                <a:gd name="T6" fmla="*/ 461 w 3968"/>
                <a:gd name="T7" fmla="*/ 615 h 3332"/>
                <a:gd name="T8" fmla="*/ 319 w 3968"/>
                <a:gd name="T9" fmla="*/ 583 h 3332"/>
                <a:gd name="T10" fmla="*/ 246 w 3968"/>
                <a:gd name="T11" fmla="*/ 573 h 3332"/>
                <a:gd name="T12" fmla="*/ 204 w 3968"/>
                <a:gd name="T13" fmla="*/ 604 h 3332"/>
                <a:gd name="T14" fmla="*/ 83 w 3968"/>
                <a:gd name="T15" fmla="*/ 532 h 3332"/>
                <a:gd name="T16" fmla="*/ 0 w 3968"/>
                <a:gd name="T17" fmla="*/ 490 h 3332"/>
                <a:gd name="T18" fmla="*/ 58 w 3968"/>
                <a:gd name="T19" fmla="*/ 470 h 3332"/>
                <a:gd name="T20" fmla="*/ 65 w 3968"/>
                <a:gd name="T21" fmla="*/ 435 h 3332"/>
                <a:gd name="T22" fmla="*/ 122 w 3968"/>
                <a:gd name="T23" fmla="*/ 338 h 3332"/>
                <a:gd name="T24" fmla="*/ 238 w 3968"/>
                <a:gd name="T25" fmla="*/ 423 h 3332"/>
                <a:gd name="T26" fmla="*/ 264 w 3968"/>
                <a:gd name="T27" fmla="*/ 433 h 3332"/>
                <a:gd name="T28" fmla="*/ 253 w 3968"/>
                <a:gd name="T29" fmla="*/ 425 h 3332"/>
                <a:gd name="T30" fmla="*/ 248 w 3968"/>
                <a:gd name="T31" fmla="*/ 412 h 3332"/>
                <a:gd name="T32" fmla="*/ 245 w 3968"/>
                <a:gd name="T33" fmla="*/ 401 h 3332"/>
                <a:gd name="T34" fmla="*/ 241 w 3968"/>
                <a:gd name="T35" fmla="*/ 384 h 3332"/>
                <a:gd name="T36" fmla="*/ 282 w 3968"/>
                <a:gd name="T37" fmla="*/ 377 h 3332"/>
                <a:gd name="T38" fmla="*/ 287 w 3968"/>
                <a:gd name="T39" fmla="*/ 365 h 3332"/>
                <a:gd name="T40" fmla="*/ 353 w 3968"/>
                <a:gd name="T41" fmla="*/ 355 h 3332"/>
                <a:gd name="T42" fmla="*/ 396 w 3968"/>
                <a:gd name="T43" fmla="*/ 351 h 3332"/>
                <a:gd name="T44" fmla="*/ 287 w 3968"/>
                <a:gd name="T45" fmla="*/ 250 h 3332"/>
                <a:gd name="T46" fmla="*/ 187 w 3968"/>
                <a:gd name="T47" fmla="*/ 111 h 3332"/>
                <a:gd name="T48" fmla="*/ 258 w 3968"/>
                <a:gd name="T49" fmla="*/ 57 h 3332"/>
                <a:gd name="T50" fmla="*/ 368 w 3968"/>
                <a:gd name="T51" fmla="*/ 11 h 3332"/>
                <a:gd name="T52" fmla="*/ 529 w 3968"/>
                <a:gd name="T53" fmla="*/ 63 h 3332"/>
                <a:gd name="T54" fmla="*/ 647 w 3968"/>
                <a:gd name="T55" fmla="*/ 162 h 3332"/>
                <a:gd name="T56" fmla="*/ 733 w 3968"/>
                <a:gd name="T57" fmla="*/ 227 h 3332"/>
                <a:gd name="T58" fmla="*/ 828 w 3968"/>
                <a:gd name="T59" fmla="*/ 297 h 3332"/>
                <a:gd name="T60" fmla="*/ 881 w 3968"/>
                <a:gd name="T61" fmla="*/ 309 h 3332"/>
                <a:gd name="T62" fmla="*/ 871 w 3968"/>
                <a:gd name="T63" fmla="*/ 104 h 3332"/>
                <a:gd name="T64" fmla="*/ 933 w 3968"/>
                <a:gd name="T65" fmla="*/ 137 h 3332"/>
                <a:gd name="T66" fmla="*/ 932 w 3968"/>
                <a:gd name="T67" fmla="*/ 325 h 3332"/>
                <a:gd name="T68" fmla="*/ 973 w 3968"/>
                <a:gd name="T69" fmla="*/ 385 h 3332"/>
                <a:gd name="T70" fmla="*/ 936 w 3968"/>
                <a:gd name="T71" fmla="*/ 411 h 3332"/>
                <a:gd name="T72" fmla="*/ 952 w 3968"/>
                <a:gd name="T73" fmla="*/ 455 h 3332"/>
                <a:gd name="T74" fmla="*/ 974 w 3968"/>
                <a:gd name="T75" fmla="*/ 507 h 3332"/>
                <a:gd name="T76" fmla="*/ 940 w 3968"/>
                <a:gd name="T77" fmla="*/ 535 h 3332"/>
                <a:gd name="T78" fmla="*/ 920 w 3968"/>
                <a:gd name="T79" fmla="*/ 580 h 3332"/>
                <a:gd name="T80" fmla="*/ 928 w 3968"/>
                <a:gd name="T81" fmla="*/ 655 h 3332"/>
                <a:gd name="T82" fmla="*/ 941 w 3968"/>
                <a:gd name="T83" fmla="*/ 785 h 3332"/>
                <a:gd name="T84" fmla="*/ 894 w 3968"/>
                <a:gd name="T85" fmla="*/ 818 h 3332"/>
                <a:gd name="T86" fmla="*/ 887 w 3968"/>
                <a:gd name="T87" fmla="*/ 693 h 3332"/>
                <a:gd name="T88" fmla="*/ 881 w 3968"/>
                <a:gd name="T89" fmla="*/ 581 h 3332"/>
                <a:gd name="T90" fmla="*/ 829 w 3968"/>
                <a:gd name="T91" fmla="*/ 579 h 3332"/>
                <a:gd name="T92" fmla="*/ 778 w 3968"/>
                <a:gd name="T93" fmla="*/ 629 h 3332"/>
                <a:gd name="T94" fmla="*/ 819 w 3968"/>
                <a:gd name="T95" fmla="*/ 697 h 3332"/>
                <a:gd name="T96" fmla="*/ 849 w 3968"/>
                <a:gd name="T97" fmla="*/ 768 h 3332"/>
                <a:gd name="T98" fmla="*/ 737 w 3968"/>
                <a:gd name="T99" fmla="*/ 756 h 3332"/>
                <a:gd name="T100" fmla="*/ 747 w 3968"/>
                <a:gd name="T101" fmla="*/ 671 h 3332"/>
                <a:gd name="T102" fmla="*/ 716 w 3968"/>
                <a:gd name="T103" fmla="*/ 631 h 3332"/>
                <a:gd name="T104" fmla="*/ 704 w 3968"/>
                <a:gd name="T105" fmla="*/ 714 h 3332"/>
                <a:gd name="T106" fmla="*/ 691 w 3968"/>
                <a:gd name="T107" fmla="*/ 824 h 3332"/>
                <a:gd name="T108" fmla="*/ 617 w 3968"/>
                <a:gd name="T109" fmla="*/ 698 h 3332"/>
                <a:gd name="T110" fmla="*/ 637 w 3968"/>
                <a:gd name="T111" fmla="*/ 690 h 3332"/>
                <a:gd name="T112" fmla="*/ 665 w 3968"/>
                <a:gd name="T113" fmla="*/ 615 h 3332"/>
                <a:gd name="T114" fmla="*/ 535 w 3968"/>
                <a:gd name="T115" fmla="*/ 623 h 3332"/>
                <a:gd name="T116" fmla="*/ 526 w 3968"/>
                <a:gd name="T117" fmla="*/ 638 h 3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68"/>
                <a:gd name="T178" fmla="*/ 0 h 3332"/>
                <a:gd name="T179" fmla="*/ 3968 w 3968"/>
                <a:gd name="T180" fmla="*/ 3332 h 33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68" h="3332">
                  <a:moveTo>
                    <a:pt x="2586" y="3332"/>
                  </a:moveTo>
                  <a:lnTo>
                    <a:pt x="2519" y="3321"/>
                  </a:lnTo>
                  <a:lnTo>
                    <a:pt x="2462" y="3302"/>
                  </a:lnTo>
                  <a:lnTo>
                    <a:pt x="2412" y="3272"/>
                  </a:lnTo>
                  <a:lnTo>
                    <a:pt x="2372" y="3235"/>
                  </a:lnTo>
                  <a:lnTo>
                    <a:pt x="2339" y="3188"/>
                  </a:lnTo>
                  <a:lnTo>
                    <a:pt x="2318" y="3137"/>
                  </a:lnTo>
                  <a:lnTo>
                    <a:pt x="2307" y="3079"/>
                  </a:lnTo>
                  <a:lnTo>
                    <a:pt x="2312" y="3015"/>
                  </a:lnTo>
                  <a:lnTo>
                    <a:pt x="2317" y="2996"/>
                  </a:lnTo>
                  <a:lnTo>
                    <a:pt x="2325" y="2977"/>
                  </a:lnTo>
                  <a:lnTo>
                    <a:pt x="2331" y="2959"/>
                  </a:lnTo>
                  <a:lnTo>
                    <a:pt x="2339" y="2940"/>
                  </a:lnTo>
                  <a:lnTo>
                    <a:pt x="2345" y="2921"/>
                  </a:lnTo>
                  <a:lnTo>
                    <a:pt x="2353" y="2902"/>
                  </a:lnTo>
                  <a:lnTo>
                    <a:pt x="2360" y="2884"/>
                  </a:lnTo>
                  <a:lnTo>
                    <a:pt x="2369" y="2867"/>
                  </a:lnTo>
                  <a:lnTo>
                    <a:pt x="2323" y="2843"/>
                  </a:lnTo>
                  <a:lnTo>
                    <a:pt x="2281" y="2819"/>
                  </a:lnTo>
                  <a:lnTo>
                    <a:pt x="2238" y="2791"/>
                  </a:lnTo>
                  <a:lnTo>
                    <a:pt x="2200" y="2764"/>
                  </a:lnTo>
                  <a:lnTo>
                    <a:pt x="2160" y="2732"/>
                  </a:lnTo>
                  <a:lnTo>
                    <a:pt x="2122" y="2704"/>
                  </a:lnTo>
                  <a:lnTo>
                    <a:pt x="2084" y="2674"/>
                  </a:lnTo>
                  <a:lnTo>
                    <a:pt x="2050" y="2647"/>
                  </a:lnTo>
                  <a:lnTo>
                    <a:pt x="2031" y="2631"/>
                  </a:lnTo>
                  <a:lnTo>
                    <a:pt x="2002" y="2609"/>
                  </a:lnTo>
                  <a:lnTo>
                    <a:pt x="1967" y="2581"/>
                  </a:lnTo>
                  <a:lnTo>
                    <a:pt x="1933" y="2551"/>
                  </a:lnTo>
                  <a:lnTo>
                    <a:pt x="1896" y="2519"/>
                  </a:lnTo>
                  <a:lnTo>
                    <a:pt x="1866" y="2489"/>
                  </a:lnTo>
                  <a:lnTo>
                    <a:pt x="1844" y="2460"/>
                  </a:lnTo>
                  <a:lnTo>
                    <a:pt x="1836" y="2441"/>
                  </a:lnTo>
                  <a:lnTo>
                    <a:pt x="1752" y="2430"/>
                  </a:lnTo>
                  <a:lnTo>
                    <a:pt x="1672" y="2419"/>
                  </a:lnTo>
                  <a:lnTo>
                    <a:pt x="1591" y="2403"/>
                  </a:lnTo>
                  <a:lnTo>
                    <a:pt x="1512" y="2389"/>
                  </a:lnTo>
                  <a:lnTo>
                    <a:pt x="1431" y="2370"/>
                  </a:lnTo>
                  <a:lnTo>
                    <a:pt x="1354" y="2353"/>
                  </a:lnTo>
                  <a:lnTo>
                    <a:pt x="1275" y="2332"/>
                  </a:lnTo>
                  <a:lnTo>
                    <a:pt x="1197" y="2313"/>
                  </a:lnTo>
                  <a:lnTo>
                    <a:pt x="1164" y="2305"/>
                  </a:lnTo>
                  <a:lnTo>
                    <a:pt x="1132" y="2299"/>
                  </a:lnTo>
                  <a:lnTo>
                    <a:pt x="1101" y="2294"/>
                  </a:lnTo>
                  <a:lnTo>
                    <a:pt x="1072" y="2291"/>
                  </a:lnTo>
                  <a:lnTo>
                    <a:pt x="1041" y="2288"/>
                  </a:lnTo>
                  <a:lnTo>
                    <a:pt x="1012" y="2290"/>
                  </a:lnTo>
                  <a:lnTo>
                    <a:pt x="982" y="2291"/>
                  </a:lnTo>
                  <a:lnTo>
                    <a:pt x="954" y="2299"/>
                  </a:lnTo>
                  <a:lnTo>
                    <a:pt x="947" y="2310"/>
                  </a:lnTo>
                  <a:lnTo>
                    <a:pt x="933" y="2328"/>
                  </a:lnTo>
                  <a:lnTo>
                    <a:pt x="912" y="2345"/>
                  </a:lnTo>
                  <a:lnTo>
                    <a:pt x="889" y="2365"/>
                  </a:lnTo>
                  <a:lnTo>
                    <a:pt x="862" y="2383"/>
                  </a:lnTo>
                  <a:lnTo>
                    <a:pt x="838" y="2400"/>
                  </a:lnTo>
                  <a:lnTo>
                    <a:pt x="816" y="2415"/>
                  </a:lnTo>
                  <a:lnTo>
                    <a:pt x="803" y="2424"/>
                  </a:lnTo>
                  <a:lnTo>
                    <a:pt x="710" y="2435"/>
                  </a:lnTo>
                  <a:lnTo>
                    <a:pt x="628" y="2422"/>
                  </a:lnTo>
                  <a:lnTo>
                    <a:pt x="552" y="2386"/>
                  </a:lnTo>
                  <a:lnTo>
                    <a:pt x="487" y="2337"/>
                  </a:lnTo>
                  <a:lnTo>
                    <a:pt x="427" y="2272"/>
                  </a:lnTo>
                  <a:lnTo>
                    <a:pt x="375" y="2203"/>
                  </a:lnTo>
                  <a:lnTo>
                    <a:pt x="329" y="2128"/>
                  </a:lnTo>
                  <a:lnTo>
                    <a:pt x="292" y="2056"/>
                  </a:lnTo>
                  <a:lnTo>
                    <a:pt x="264" y="2049"/>
                  </a:lnTo>
                  <a:lnTo>
                    <a:pt x="221" y="2043"/>
                  </a:lnTo>
                  <a:lnTo>
                    <a:pt x="168" y="2033"/>
                  </a:lnTo>
                  <a:lnTo>
                    <a:pt x="114" y="2022"/>
                  </a:lnTo>
                  <a:lnTo>
                    <a:pt x="62" y="2005"/>
                  </a:lnTo>
                  <a:lnTo>
                    <a:pt x="22" y="1986"/>
                  </a:lnTo>
                  <a:lnTo>
                    <a:pt x="0" y="1961"/>
                  </a:lnTo>
                  <a:lnTo>
                    <a:pt x="3" y="1932"/>
                  </a:lnTo>
                  <a:lnTo>
                    <a:pt x="22" y="1916"/>
                  </a:lnTo>
                  <a:lnTo>
                    <a:pt x="51" y="1907"/>
                  </a:lnTo>
                  <a:lnTo>
                    <a:pt x="84" y="1897"/>
                  </a:lnTo>
                  <a:lnTo>
                    <a:pt x="122" y="1893"/>
                  </a:lnTo>
                  <a:lnTo>
                    <a:pt x="158" y="1886"/>
                  </a:lnTo>
                  <a:lnTo>
                    <a:pt x="194" y="1883"/>
                  </a:lnTo>
                  <a:lnTo>
                    <a:pt x="229" y="1880"/>
                  </a:lnTo>
                  <a:lnTo>
                    <a:pt x="259" y="1878"/>
                  </a:lnTo>
                  <a:lnTo>
                    <a:pt x="258" y="1872"/>
                  </a:lnTo>
                  <a:lnTo>
                    <a:pt x="258" y="1863"/>
                  </a:lnTo>
                  <a:lnTo>
                    <a:pt x="256" y="1853"/>
                  </a:lnTo>
                  <a:lnTo>
                    <a:pt x="256" y="1840"/>
                  </a:lnTo>
                  <a:lnTo>
                    <a:pt x="255" y="1825"/>
                  </a:lnTo>
                  <a:lnTo>
                    <a:pt x="255" y="1806"/>
                  </a:lnTo>
                  <a:lnTo>
                    <a:pt x="259" y="1741"/>
                  </a:lnTo>
                  <a:lnTo>
                    <a:pt x="267" y="1679"/>
                  </a:lnTo>
                  <a:lnTo>
                    <a:pt x="277" y="1621"/>
                  </a:lnTo>
                  <a:lnTo>
                    <a:pt x="292" y="1565"/>
                  </a:lnTo>
                  <a:lnTo>
                    <a:pt x="311" y="1510"/>
                  </a:lnTo>
                  <a:lnTo>
                    <a:pt x="338" y="1459"/>
                  </a:lnTo>
                  <a:lnTo>
                    <a:pt x="373" y="1410"/>
                  </a:lnTo>
                  <a:lnTo>
                    <a:pt x="417" y="1364"/>
                  </a:lnTo>
                  <a:lnTo>
                    <a:pt x="487" y="1349"/>
                  </a:lnTo>
                  <a:lnTo>
                    <a:pt x="561" y="1361"/>
                  </a:lnTo>
                  <a:lnTo>
                    <a:pt x="637" y="1391"/>
                  </a:lnTo>
                  <a:lnTo>
                    <a:pt x="713" y="1440"/>
                  </a:lnTo>
                  <a:lnTo>
                    <a:pt x="783" y="1496"/>
                  </a:lnTo>
                  <a:lnTo>
                    <a:pt x="846" y="1557"/>
                  </a:lnTo>
                  <a:lnTo>
                    <a:pt x="898" y="1619"/>
                  </a:lnTo>
                  <a:lnTo>
                    <a:pt x="938" y="1676"/>
                  </a:lnTo>
                  <a:lnTo>
                    <a:pt x="950" y="1693"/>
                  </a:lnTo>
                  <a:lnTo>
                    <a:pt x="961" y="1709"/>
                  </a:lnTo>
                  <a:lnTo>
                    <a:pt x="969" y="1720"/>
                  </a:lnTo>
                  <a:lnTo>
                    <a:pt x="980" y="1730"/>
                  </a:lnTo>
                  <a:lnTo>
                    <a:pt x="992" y="1734"/>
                  </a:lnTo>
                  <a:lnTo>
                    <a:pt x="1007" y="1739"/>
                  </a:lnTo>
                  <a:lnTo>
                    <a:pt x="1026" y="1739"/>
                  </a:lnTo>
                  <a:lnTo>
                    <a:pt x="1055" y="1739"/>
                  </a:lnTo>
                  <a:lnTo>
                    <a:pt x="1055" y="1734"/>
                  </a:lnTo>
                  <a:lnTo>
                    <a:pt x="1055" y="1733"/>
                  </a:lnTo>
                  <a:lnTo>
                    <a:pt x="1055" y="1727"/>
                  </a:lnTo>
                  <a:lnTo>
                    <a:pt x="1055" y="1719"/>
                  </a:lnTo>
                  <a:lnTo>
                    <a:pt x="1041" y="1714"/>
                  </a:lnTo>
                  <a:lnTo>
                    <a:pt x="1031" y="1712"/>
                  </a:lnTo>
                  <a:lnTo>
                    <a:pt x="1022" y="1709"/>
                  </a:lnTo>
                  <a:lnTo>
                    <a:pt x="1017" y="1708"/>
                  </a:lnTo>
                  <a:lnTo>
                    <a:pt x="1012" y="1701"/>
                  </a:lnTo>
                  <a:lnTo>
                    <a:pt x="1012" y="1697"/>
                  </a:lnTo>
                  <a:lnTo>
                    <a:pt x="1015" y="1689"/>
                  </a:lnTo>
                  <a:lnTo>
                    <a:pt x="1023" y="1679"/>
                  </a:lnTo>
                  <a:lnTo>
                    <a:pt x="1009" y="1673"/>
                  </a:lnTo>
                  <a:lnTo>
                    <a:pt x="999" y="1668"/>
                  </a:lnTo>
                  <a:lnTo>
                    <a:pt x="990" y="1662"/>
                  </a:lnTo>
                  <a:lnTo>
                    <a:pt x="985" y="1655"/>
                  </a:lnTo>
                  <a:lnTo>
                    <a:pt x="990" y="1646"/>
                  </a:lnTo>
                  <a:lnTo>
                    <a:pt x="993" y="1641"/>
                  </a:lnTo>
                  <a:lnTo>
                    <a:pt x="996" y="1638"/>
                  </a:lnTo>
                  <a:lnTo>
                    <a:pt x="1003" y="1635"/>
                  </a:lnTo>
                  <a:lnTo>
                    <a:pt x="995" y="1627"/>
                  </a:lnTo>
                  <a:lnTo>
                    <a:pt x="985" y="1619"/>
                  </a:lnTo>
                  <a:lnTo>
                    <a:pt x="976" y="1613"/>
                  </a:lnTo>
                  <a:lnTo>
                    <a:pt x="973" y="1610"/>
                  </a:lnTo>
                  <a:lnTo>
                    <a:pt x="977" y="1603"/>
                  </a:lnTo>
                  <a:lnTo>
                    <a:pt x="985" y="1600"/>
                  </a:lnTo>
                  <a:lnTo>
                    <a:pt x="980" y="1587"/>
                  </a:lnTo>
                  <a:lnTo>
                    <a:pt x="973" y="1581"/>
                  </a:lnTo>
                  <a:lnTo>
                    <a:pt x="963" y="1573"/>
                  </a:lnTo>
                  <a:lnTo>
                    <a:pt x="960" y="1562"/>
                  </a:lnTo>
                  <a:lnTo>
                    <a:pt x="968" y="1549"/>
                  </a:lnTo>
                  <a:lnTo>
                    <a:pt x="968" y="1543"/>
                  </a:lnTo>
                  <a:lnTo>
                    <a:pt x="963" y="1535"/>
                  </a:lnTo>
                  <a:lnTo>
                    <a:pt x="961" y="1526"/>
                  </a:lnTo>
                  <a:lnTo>
                    <a:pt x="977" y="1511"/>
                  </a:lnTo>
                  <a:lnTo>
                    <a:pt x="998" y="1505"/>
                  </a:lnTo>
                  <a:lnTo>
                    <a:pt x="1022" y="1500"/>
                  </a:lnTo>
                  <a:lnTo>
                    <a:pt x="1048" y="1502"/>
                  </a:lnTo>
                  <a:lnTo>
                    <a:pt x="1075" y="1502"/>
                  </a:lnTo>
                  <a:lnTo>
                    <a:pt x="1102" y="1505"/>
                  </a:lnTo>
                  <a:lnTo>
                    <a:pt x="1128" y="1507"/>
                  </a:lnTo>
                  <a:lnTo>
                    <a:pt x="1153" y="1508"/>
                  </a:lnTo>
                  <a:lnTo>
                    <a:pt x="1156" y="1502"/>
                  </a:lnTo>
                  <a:lnTo>
                    <a:pt x="1159" y="1499"/>
                  </a:lnTo>
                  <a:lnTo>
                    <a:pt x="1147" y="1489"/>
                  </a:lnTo>
                  <a:lnTo>
                    <a:pt x="1140" y="1483"/>
                  </a:lnTo>
                  <a:lnTo>
                    <a:pt x="1139" y="1474"/>
                  </a:lnTo>
                  <a:lnTo>
                    <a:pt x="1140" y="1464"/>
                  </a:lnTo>
                  <a:lnTo>
                    <a:pt x="1148" y="1458"/>
                  </a:lnTo>
                  <a:lnTo>
                    <a:pt x="1154" y="1450"/>
                  </a:lnTo>
                  <a:lnTo>
                    <a:pt x="1145" y="1420"/>
                  </a:lnTo>
                  <a:lnTo>
                    <a:pt x="1164" y="1406"/>
                  </a:lnTo>
                  <a:lnTo>
                    <a:pt x="1203" y="1398"/>
                  </a:lnTo>
                  <a:lnTo>
                    <a:pt x="1257" y="1401"/>
                  </a:lnTo>
                  <a:lnTo>
                    <a:pt x="1314" y="1406"/>
                  </a:lnTo>
                  <a:lnTo>
                    <a:pt x="1370" y="1413"/>
                  </a:lnTo>
                  <a:lnTo>
                    <a:pt x="1412" y="1420"/>
                  </a:lnTo>
                  <a:lnTo>
                    <a:pt x="1436" y="1423"/>
                  </a:lnTo>
                  <a:lnTo>
                    <a:pt x="1457" y="1418"/>
                  </a:lnTo>
                  <a:lnTo>
                    <a:pt x="1477" y="1417"/>
                  </a:lnTo>
                  <a:lnTo>
                    <a:pt x="1498" y="1412"/>
                  </a:lnTo>
                  <a:lnTo>
                    <a:pt x="1520" y="1410"/>
                  </a:lnTo>
                  <a:lnTo>
                    <a:pt x="1540" y="1407"/>
                  </a:lnTo>
                  <a:lnTo>
                    <a:pt x="1562" y="1404"/>
                  </a:lnTo>
                  <a:lnTo>
                    <a:pt x="1583" y="1401"/>
                  </a:lnTo>
                  <a:lnTo>
                    <a:pt x="1607" y="1399"/>
                  </a:lnTo>
                  <a:lnTo>
                    <a:pt x="1607" y="1398"/>
                  </a:lnTo>
                  <a:lnTo>
                    <a:pt x="1610" y="1398"/>
                  </a:lnTo>
                  <a:lnTo>
                    <a:pt x="1517" y="1315"/>
                  </a:lnTo>
                  <a:lnTo>
                    <a:pt x="1425" y="1236"/>
                  </a:lnTo>
                  <a:lnTo>
                    <a:pt x="1333" y="1157"/>
                  </a:lnTo>
                  <a:lnTo>
                    <a:pt x="1241" y="1080"/>
                  </a:lnTo>
                  <a:lnTo>
                    <a:pt x="1148" y="1001"/>
                  </a:lnTo>
                  <a:lnTo>
                    <a:pt x="1058" y="923"/>
                  </a:lnTo>
                  <a:lnTo>
                    <a:pt x="968" y="844"/>
                  </a:lnTo>
                  <a:lnTo>
                    <a:pt x="881" y="765"/>
                  </a:lnTo>
                  <a:lnTo>
                    <a:pt x="830" y="700"/>
                  </a:lnTo>
                  <a:lnTo>
                    <a:pt x="789" y="637"/>
                  </a:lnTo>
                  <a:lnTo>
                    <a:pt x="759" y="571"/>
                  </a:lnTo>
                  <a:lnTo>
                    <a:pt x="745" y="509"/>
                  </a:lnTo>
                  <a:lnTo>
                    <a:pt x="746" y="447"/>
                  </a:lnTo>
                  <a:lnTo>
                    <a:pt x="767" y="389"/>
                  </a:lnTo>
                  <a:lnTo>
                    <a:pt x="810" y="333"/>
                  </a:lnTo>
                  <a:lnTo>
                    <a:pt x="879" y="284"/>
                  </a:lnTo>
                  <a:lnTo>
                    <a:pt x="906" y="276"/>
                  </a:lnTo>
                  <a:lnTo>
                    <a:pt x="936" y="268"/>
                  </a:lnTo>
                  <a:lnTo>
                    <a:pt x="966" y="256"/>
                  </a:lnTo>
                  <a:lnTo>
                    <a:pt x="999" y="245"/>
                  </a:lnTo>
                  <a:lnTo>
                    <a:pt x="1030" y="229"/>
                  </a:lnTo>
                  <a:lnTo>
                    <a:pt x="1061" y="215"/>
                  </a:lnTo>
                  <a:lnTo>
                    <a:pt x="1090" y="202"/>
                  </a:lnTo>
                  <a:lnTo>
                    <a:pt x="1120" y="191"/>
                  </a:lnTo>
                  <a:lnTo>
                    <a:pt x="1183" y="158"/>
                  </a:lnTo>
                  <a:lnTo>
                    <a:pt x="1251" y="126"/>
                  </a:lnTo>
                  <a:lnTo>
                    <a:pt x="1322" y="95"/>
                  </a:lnTo>
                  <a:lnTo>
                    <a:pt x="1398" y="68"/>
                  </a:lnTo>
                  <a:lnTo>
                    <a:pt x="1472" y="41"/>
                  </a:lnTo>
                  <a:lnTo>
                    <a:pt x="1548" y="22"/>
                  </a:lnTo>
                  <a:lnTo>
                    <a:pt x="1623" y="8"/>
                  </a:lnTo>
                  <a:lnTo>
                    <a:pt x="1697" y="0"/>
                  </a:lnTo>
                  <a:lnTo>
                    <a:pt x="1789" y="20"/>
                  </a:lnTo>
                  <a:lnTo>
                    <a:pt x="1877" y="60"/>
                  </a:lnTo>
                  <a:lnTo>
                    <a:pt x="1959" y="115"/>
                  </a:lnTo>
                  <a:lnTo>
                    <a:pt x="2039" y="183"/>
                  </a:lnTo>
                  <a:lnTo>
                    <a:pt x="2114" y="253"/>
                  </a:lnTo>
                  <a:lnTo>
                    <a:pt x="2190" y="325"/>
                  </a:lnTo>
                  <a:lnTo>
                    <a:pt x="2266" y="393"/>
                  </a:lnTo>
                  <a:lnTo>
                    <a:pt x="2349" y="452"/>
                  </a:lnTo>
                  <a:lnTo>
                    <a:pt x="2394" y="490"/>
                  </a:lnTo>
                  <a:lnTo>
                    <a:pt x="2442" y="529"/>
                  </a:lnTo>
                  <a:lnTo>
                    <a:pt x="2489" y="567"/>
                  </a:lnTo>
                  <a:lnTo>
                    <a:pt x="2540" y="608"/>
                  </a:lnTo>
                  <a:lnTo>
                    <a:pt x="2587" y="648"/>
                  </a:lnTo>
                  <a:lnTo>
                    <a:pt x="2638" y="688"/>
                  </a:lnTo>
                  <a:lnTo>
                    <a:pt x="2689" y="724"/>
                  </a:lnTo>
                  <a:lnTo>
                    <a:pt x="2741" y="762"/>
                  </a:lnTo>
                  <a:lnTo>
                    <a:pt x="2774" y="787"/>
                  </a:lnTo>
                  <a:lnTo>
                    <a:pt x="2813" y="816"/>
                  </a:lnTo>
                  <a:lnTo>
                    <a:pt x="2851" y="844"/>
                  </a:lnTo>
                  <a:lnTo>
                    <a:pt x="2893" y="877"/>
                  </a:lnTo>
                  <a:lnTo>
                    <a:pt x="2931" y="911"/>
                  </a:lnTo>
                  <a:lnTo>
                    <a:pt x="2970" y="945"/>
                  </a:lnTo>
                  <a:lnTo>
                    <a:pt x="3005" y="982"/>
                  </a:lnTo>
                  <a:lnTo>
                    <a:pt x="3036" y="1021"/>
                  </a:lnTo>
                  <a:lnTo>
                    <a:pt x="3059" y="1054"/>
                  </a:lnTo>
                  <a:lnTo>
                    <a:pt x="3106" y="1089"/>
                  </a:lnTo>
                  <a:lnTo>
                    <a:pt x="3168" y="1122"/>
                  </a:lnTo>
                  <a:lnTo>
                    <a:pt x="3239" y="1157"/>
                  </a:lnTo>
                  <a:lnTo>
                    <a:pt x="3310" y="1186"/>
                  </a:lnTo>
                  <a:lnTo>
                    <a:pt x="3380" y="1211"/>
                  </a:lnTo>
                  <a:lnTo>
                    <a:pt x="3438" y="1232"/>
                  </a:lnTo>
                  <a:lnTo>
                    <a:pt x="3482" y="1247"/>
                  </a:lnTo>
                  <a:lnTo>
                    <a:pt x="3489" y="1252"/>
                  </a:lnTo>
                  <a:lnTo>
                    <a:pt x="3497" y="1258"/>
                  </a:lnTo>
                  <a:lnTo>
                    <a:pt x="3506" y="1263"/>
                  </a:lnTo>
                  <a:lnTo>
                    <a:pt x="3520" y="1270"/>
                  </a:lnTo>
                  <a:lnTo>
                    <a:pt x="3520" y="1235"/>
                  </a:lnTo>
                  <a:lnTo>
                    <a:pt x="3517" y="1154"/>
                  </a:lnTo>
                  <a:lnTo>
                    <a:pt x="3509" y="1040"/>
                  </a:lnTo>
                  <a:lnTo>
                    <a:pt x="3500" y="907"/>
                  </a:lnTo>
                  <a:lnTo>
                    <a:pt x="3487" y="770"/>
                  </a:lnTo>
                  <a:lnTo>
                    <a:pt x="3478" y="642"/>
                  </a:lnTo>
                  <a:lnTo>
                    <a:pt x="3470" y="537"/>
                  </a:lnTo>
                  <a:lnTo>
                    <a:pt x="3467" y="471"/>
                  </a:lnTo>
                  <a:lnTo>
                    <a:pt x="3482" y="419"/>
                  </a:lnTo>
                  <a:lnTo>
                    <a:pt x="3514" y="378"/>
                  </a:lnTo>
                  <a:lnTo>
                    <a:pt x="3550" y="348"/>
                  </a:lnTo>
                  <a:lnTo>
                    <a:pt x="3595" y="333"/>
                  </a:lnTo>
                  <a:lnTo>
                    <a:pt x="3636" y="333"/>
                  </a:lnTo>
                  <a:lnTo>
                    <a:pt x="3677" y="351"/>
                  </a:lnTo>
                  <a:lnTo>
                    <a:pt x="3709" y="386"/>
                  </a:lnTo>
                  <a:lnTo>
                    <a:pt x="3732" y="442"/>
                  </a:lnTo>
                  <a:lnTo>
                    <a:pt x="3729" y="547"/>
                  </a:lnTo>
                  <a:lnTo>
                    <a:pt x="3726" y="654"/>
                  </a:lnTo>
                  <a:lnTo>
                    <a:pt x="3718" y="760"/>
                  </a:lnTo>
                  <a:lnTo>
                    <a:pt x="3712" y="869"/>
                  </a:lnTo>
                  <a:lnTo>
                    <a:pt x="3701" y="975"/>
                  </a:lnTo>
                  <a:lnTo>
                    <a:pt x="3691" y="1083"/>
                  </a:lnTo>
                  <a:lnTo>
                    <a:pt x="3680" y="1192"/>
                  </a:lnTo>
                  <a:lnTo>
                    <a:pt x="3671" y="1301"/>
                  </a:lnTo>
                  <a:lnTo>
                    <a:pt x="3726" y="1298"/>
                  </a:lnTo>
                  <a:lnTo>
                    <a:pt x="3789" y="1303"/>
                  </a:lnTo>
                  <a:lnTo>
                    <a:pt x="3853" y="1315"/>
                  </a:lnTo>
                  <a:lnTo>
                    <a:pt x="3910" y="1339"/>
                  </a:lnTo>
                  <a:lnTo>
                    <a:pt x="3949" y="1369"/>
                  </a:lnTo>
                  <a:lnTo>
                    <a:pt x="3968" y="1412"/>
                  </a:lnTo>
                  <a:lnTo>
                    <a:pt x="3957" y="1462"/>
                  </a:lnTo>
                  <a:lnTo>
                    <a:pt x="3911" y="1526"/>
                  </a:lnTo>
                  <a:lnTo>
                    <a:pt x="3889" y="1538"/>
                  </a:lnTo>
                  <a:lnTo>
                    <a:pt x="3870" y="1553"/>
                  </a:lnTo>
                  <a:lnTo>
                    <a:pt x="3849" y="1567"/>
                  </a:lnTo>
                  <a:lnTo>
                    <a:pt x="3829" y="1581"/>
                  </a:lnTo>
                  <a:lnTo>
                    <a:pt x="3807" y="1592"/>
                  </a:lnTo>
                  <a:lnTo>
                    <a:pt x="3786" y="1605"/>
                  </a:lnTo>
                  <a:lnTo>
                    <a:pt x="3762" y="1613"/>
                  </a:lnTo>
                  <a:lnTo>
                    <a:pt x="3740" y="1621"/>
                  </a:lnTo>
                  <a:lnTo>
                    <a:pt x="3742" y="1641"/>
                  </a:lnTo>
                  <a:lnTo>
                    <a:pt x="3747" y="1665"/>
                  </a:lnTo>
                  <a:lnTo>
                    <a:pt x="3748" y="1689"/>
                  </a:lnTo>
                  <a:lnTo>
                    <a:pt x="3753" y="1712"/>
                  </a:lnTo>
                  <a:lnTo>
                    <a:pt x="3755" y="1736"/>
                  </a:lnTo>
                  <a:lnTo>
                    <a:pt x="3758" y="1760"/>
                  </a:lnTo>
                  <a:lnTo>
                    <a:pt x="3759" y="1785"/>
                  </a:lnTo>
                  <a:lnTo>
                    <a:pt x="3762" y="1810"/>
                  </a:lnTo>
                  <a:lnTo>
                    <a:pt x="3807" y="1820"/>
                  </a:lnTo>
                  <a:lnTo>
                    <a:pt x="3849" y="1833"/>
                  </a:lnTo>
                  <a:lnTo>
                    <a:pt x="3886" y="1848"/>
                  </a:lnTo>
                  <a:lnTo>
                    <a:pt x="3917" y="1869"/>
                  </a:lnTo>
                  <a:lnTo>
                    <a:pt x="3936" y="1893"/>
                  </a:lnTo>
                  <a:lnTo>
                    <a:pt x="3946" y="1924"/>
                  </a:lnTo>
                  <a:lnTo>
                    <a:pt x="3938" y="1962"/>
                  </a:lnTo>
                  <a:lnTo>
                    <a:pt x="3914" y="2013"/>
                  </a:lnTo>
                  <a:lnTo>
                    <a:pt x="3894" y="2029"/>
                  </a:lnTo>
                  <a:lnTo>
                    <a:pt x="3876" y="2043"/>
                  </a:lnTo>
                  <a:lnTo>
                    <a:pt x="3859" y="2056"/>
                  </a:lnTo>
                  <a:lnTo>
                    <a:pt x="3843" y="2068"/>
                  </a:lnTo>
                  <a:lnTo>
                    <a:pt x="3824" y="2078"/>
                  </a:lnTo>
                  <a:lnTo>
                    <a:pt x="3807" y="2087"/>
                  </a:lnTo>
                  <a:lnTo>
                    <a:pt x="3786" y="2097"/>
                  </a:lnTo>
                  <a:lnTo>
                    <a:pt x="3762" y="2108"/>
                  </a:lnTo>
                  <a:lnTo>
                    <a:pt x="3759" y="2139"/>
                  </a:lnTo>
                  <a:lnTo>
                    <a:pt x="3758" y="2169"/>
                  </a:lnTo>
                  <a:lnTo>
                    <a:pt x="3755" y="2198"/>
                  </a:lnTo>
                  <a:lnTo>
                    <a:pt x="3750" y="2226"/>
                  </a:lnTo>
                  <a:lnTo>
                    <a:pt x="3740" y="2248"/>
                  </a:lnTo>
                  <a:lnTo>
                    <a:pt x="3726" y="2272"/>
                  </a:lnTo>
                  <a:lnTo>
                    <a:pt x="3705" y="2290"/>
                  </a:lnTo>
                  <a:lnTo>
                    <a:pt x="3677" y="2309"/>
                  </a:lnTo>
                  <a:lnTo>
                    <a:pt x="3677" y="2320"/>
                  </a:lnTo>
                  <a:lnTo>
                    <a:pt x="3682" y="2337"/>
                  </a:lnTo>
                  <a:lnTo>
                    <a:pt x="3683" y="2345"/>
                  </a:lnTo>
                  <a:lnTo>
                    <a:pt x="3687" y="2354"/>
                  </a:lnTo>
                  <a:lnTo>
                    <a:pt x="3688" y="2364"/>
                  </a:lnTo>
                  <a:lnTo>
                    <a:pt x="3691" y="2373"/>
                  </a:lnTo>
                  <a:lnTo>
                    <a:pt x="3696" y="2454"/>
                  </a:lnTo>
                  <a:lnTo>
                    <a:pt x="3704" y="2536"/>
                  </a:lnTo>
                  <a:lnTo>
                    <a:pt x="3710" y="2619"/>
                  </a:lnTo>
                  <a:lnTo>
                    <a:pt x="3720" y="2701"/>
                  </a:lnTo>
                  <a:lnTo>
                    <a:pt x="3728" y="2781"/>
                  </a:lnTo>
                  <a:lnTo>
                    <a:pt x="3737" y="2864"/>
                  </a:lnTo>
                  <a:lnTo>
                    <a:pt x="3747" y="2946"/>
                  </a:lnTo>
                  <a:lnTo>
                    <a:pt x="3761" y="3030"/>
                  </a:lnTo>
                  <a:lnTo>
                    <a:pt x="3761" y="3066"/>
                  </a:lnTo>
                  <a:lnTo>
                    <a:pt x="3762" y="3102"/>
                  </a:lnTo>
                  <a:lnTo>
                    <a:pt x="3761" y="3137"/>
                  </a:lnTo>
                  <a:lnTo>
                    <a:pt x="3761" y="3174"/>
                  </a:lnTo>
                  <a:lnTo>
                    <a:pt x="3753" y="3207"/>
                  </a:lnTo>
                  <a:lnTo>
                    <a:pt x="3742" y="3242"/>
                  </a:lnTo>
                  <a:lnTo>
                    <a:pt x="3723" y="3273"/>
                  </a:lnTo>
                  <a:lnTo>
                    <a:pt x="3699" y="3305"/>
                  </a:lnTo>
                  <a:lnTo>
                    <a:pt x="3644" y="3314"/>
                  </a:lnTo>
                  <a:lnTo>
                    <a:pt x="3603" y="3303"/>
                  </a:lnTo>
                  <a:lnTo>
                    <a:pt x="3574" y="3272"/>
                  </a:lnTo>
                  <a:lnTo>
                    <a:pt x="3557" y="3231"/>
                  </a:lnTo>
                  <a:lnTo>
                    <a:pt x="3546" y="3180"/>
                  </a:lnTo>
                  <a:lnTo>
                    <a:pt x="3539" y="3128"/>
                  </a:lnTo>
                  <a:lnTo>
                    <a:pt x="3538" y="3079"/>
                  </a:lnTo>
                  <a:lnTo>
                    <a:pt x="3538" y="3039"/>
                  </a:lnTo>
                  <a:lnTo>
                    <a:pt x="3538" y="2949"/>
                  </a:lnTo>
                  <a:lnTo>
                    <a:pt x="3541" y="2859"/>
                  </a:lnTo>
                  <a:lnTo>
                    <a:pt x="3544" y="2769"/>
                  </a:lnTo>
                  <a:lnTo>
                    <a:pt x="3549" y="2680"/>
                  </a:lnTo>
                  <a:lnTo>
                    <a:pt x="3554" y="2590"/>
                  </a:lnTo>
                  <a:lnTo>
                    <a:pt x="3558" y="2501"/>
                  </a:lnTo>
                  <a:lnTo>
                    <a:pt x="3565" y="2413"/>
                  </a:lnTo>
                  <a:lnTo>
                    <a:pt x="3573" y="2328"/>
                  </a:lnTo>
                  <a:lnTo>
                    <a:pt x="3552" y="2324"/>
                  </a:lnTo>
                  <a:lnTo>
                    <a:pt x="3536" y="2324"/>
                  </a:lnTo>
                  <a:lnTo>
                    <a:pt x="3522" y="2323"/>
                  </a:lnTo>
                  <a:lnTo>
                    <a:pt x="3513" y="2321"/>
                  </a:lnTo>
                  <a:lnTo>
                    <a:pt x="3503" y="2316"/>
                  </a:lnTo>
                  <a:lnTo>
                    <a:pt x="3494" y="2312"/>
                  </a:lnTo>
                  <a:lnTo>
                    <a:pt x="3484" y="2304"/>
                  </a:lnTo>
                  <a:lnTo>
                    <a:pt x="3476" y="2293"/>
                  </a:lnTo>
                  <a:lnTo>
                    <a:pt x="3422" y="2296"/>
                  </a:lnTo>
                  <a:lnTo>
                    <a:pt x="3369" y="2305"/>
                  </a:lnTo>
                  <a:lnTo>
                    <a:pt x="3315" y="2315"/>
                  </a:lnTo>
                  <a:lnTo>
                    <a:pt x="3261" y="2328"/>
                  </a:lnTo>
                  <a:lnTo>
                    <a:pt x="3206" y="2340"/>
                  </a:lnTo>
                  <a:lnTo>
                    <a:pt x="3152" y="2353"/>
                  </a:lnTo>
                  <a:lnTo>
                    <a:pt x="3100" y="2362"/>
                  </a:lnTo>
                  <a:lnTo>
                    <a:pt x="3049" y="2373"/>
                  </a:lnTo>
                  <a:lnTo>
                    <a:pt x="3063" y="2419"/>
                  </a:lnTo>
                  <a:lnTo>
                    <a:pt x="3086" y="2468"/>
                  </a:lnTo>
                  <a:lnTo>
                    <a:pt x="3109" y="2516"/>
                  </a:lnTo>
                  <a:lnTo>
                    <a:pt x="3138" y="2566"/>
                  </a:lnTo>
                  <a:lnTo>
                    <a:pt x="3166" y="2615"/>
                  </a:lnTo>
                  <a:lnTo>
                    <a:pt x="3195" y="2664"/>
                  </a:lnTo>
                  <a:lnTo>
                    <a:pt x="3223" y="2710"/>
                  </a:lnTo>
                  <a:lnTo>
                    <a:pt x="3252" y="2758"/>
                  </a:lnTo>
                  <a:lnTo>
                    <a:pt x="3253" y="2766"/>
                  </a:lnTo>
                  <a:lnTo>
                    <a:pt x="3261" y="2775"/>
                  </a:lnTo>
                  <a:lnTo>
                    <a:pt x="3272" y="2785"/>
                  </a:lnTo>
                  <a:lnTo>
                    <a:pt x="3286" y="2794"/>
                  </a:lnTo>
                  <a:lnTo>
                    <a:pt x="3299" y="2802"/>
                  </a:lnTo>
                  <a:lnTo>
                    <a:pt x="3313" y="2811"/>
                  </a:lnTo>
                  <a:lnTo>
                    <a:pt x="3326" y="2821"/>
                  </a:lnTo>
                  <a:lnTo>
                    <a:pt x="3340" y="2830"/>
                  </a:lnTo>
                  <a:lnTo>
                    <a:pt x="3391" y="2916"/>
                  </a:lnTo>
                  <a:lnTo>
                    <a:pt x="3408" y="2998"/>
                  </a:lnTo>
                  <a:lnTo>
                    <a:pt x="3392" y="3071"/>
                  </a:lnTo>
                  <a:lnTo>
                    <a:pt x="3354" y="3132"/>
                  </a:lnTo>
                  <a:lnTo>
                    <a:pt x="3294" y="3174"/>
                  </a:lnTo>
                  <a:lnTo>
                    <a:pt x="3218" y="3196"/>
                  </a:lnTo>
                  <a:lnTo>
                    <a:pt x="3130" y="3191"/>
                  </a:lnTo>
                  <a:lnTo>
                    <a:pt x="3036" y="3156"/>
                  </a:lnTo>
                  <a:lnTo>
                    <a:pt x="2995" y="3112"/>
                  </a:lnTo>
                  <a:lnTo>
                    <a:pt x="2965" y="3069"/>
                  </a:lnTo>
                  <a:lnTo>
                    <a:pt x="2945" y="3023"/>
                  </a:lnTo>
                  <a:lnTo>
                    <a:pt x="2937" y="2979"/>
                  </a:lnTo>
                  <a:lnTo>
                    <a:pt x="2940" y="2933"/>
                  </a:lnTo>
                  <a:lnTo>
                    <a:pt x="2956" y="2891"/>
                  </a:lnTo>
                  <a:lnTo>
                    <a:pt x="2986" y="2848"/>
                  </a:lnTo>
                  <a:lnTo>
                    <a:pt x="3033" y="2810"/>
                  </a:lnTo>
                  <a:lnTo>
                    <a:pt x="3022" y="2767"/>
                  </a:lnTo>
                  <a:lnTo>
                    <a:pt x="3006" y="2724"/>
                  </a:lnTo>
                  <a:lnTo>
                    <a:pt x="2987" y="2682"/>
                  </a:lnTo>
                  <a:lnTo>
                    <a:pt x="2967" y="2642"/>
                  </a:lnTo>
                  <a:lnTo>
                    <a:pt x="2945" y="2600"/>
                  </a:lnTo>
                  <a:lnTo>
                    <a:pt x="2923" y="2562"/>
                  </a:lnTo>
                  <a:lnTo>
                    <a:pt x="2904" y="2522"/>
                  </a:lnTo>
                  <a:lnTo>
                    <a:pt x="2888" y="2487"/>
                  </a:lnTo>
                  <a:lnTo>
                    <a:pt x="2885" y="2487"/>
                  </a:lnTo>
                  <a:lnTo>
                    <a:pt x="2881" y="2489"/>
                  </a:lnTo>
                  <a:lnTo>
                    <a:pt x="2863" y="2524"/>
                  </a:lnTo>
                  <a:lnTo>
                    <a:pt x="2845" y="2563"/>
                  </a:lnTo>
                  <a:lnTo>
                    <a:pt x="2826" y="2604"/>
                  </a:lnTo>
                  <a:lnTo>
                    <a:pt x="2809" y="2647"/>
                  </a:lnTo>
                  <a:lnTo>
                    <a:pt x="2791" y="2690"/>
                  </a:lnTo>
                  <a:lnTo>
                    <a:pt x="2779" y="2732"/>
                  </a:lnTo>
                  <a:lnTo>
                    <a:pt x="2769" y="2773"/>
                  </a:lnTo>
                  <a:lnTo>
                    <a:pt x="2764" y="2815"/>
                  </a:lnTo>
                  <a:lnTo>
                    <a:pt x="2813" y="2856"/>
                  </a:lnTo>
                  <a:lnTo>
                    <a:pt x="2850" y="2911"/>
                  </a:lnTo>
                  <a:lnTo>
                    <a:pt x="2874" y="2971"/>
                  </a:lnTo>
                  <a:lnTo>
                    <a:pt x="2885" y="3038"/>
                  </a:lnTo>
                  <a:lnTo>
                    <a:pt x="2880" y="3104"/>
                  </a:lnTo>
                  <a:lnTo>
                    <a:pt x="2864" y="3169"/>
                  </a:lnTo>
                  <a:lnTo>
                    <a:pt x="2832" y="3229"/>
                  </a:lnTo>
                  <a:lnTo>
                    <a:pt x="2790" y="3283"/>
                  </a:lnTo>
                  <a:lnTo>
                    <a:pt x="2761" y="3294"/>
                  </a:lnTo>
                  <a:lnTo>
                    <a:pt x="2738" y="3303"/>
                  </a:lnTo>
                  <a:lnTo>
                    <a:pt x="2714" y="3311"/>
                  </a:lnTo>
                  <a:lnTo>
                    <a:pt x="2690" y="3319"/>
                  </a:lnTo>
                  <a:lnTo>
                    <a:pt x="2665" y="3322"/>
                  </a:lnTo>
                  <a:lnTo>
                    <a:pt x="2640" y="3327"/>
                  </a:lnTo>
                  <a:lnTo>
                    <a:pt x="2613" y="3330"/>
                  </a:lnTo>
                  <a:lnTo>
                    <a:pt x="2586" y="3332"/>
                  </a:lnTo>
                  <a:close/>
                  <a:moveTo>
                    <a:pt x="2467" y="2789"/>
                  </a:moveTo>
                  <a:lnTo>
                    <a:pt x="2470" y="2788"/>
                  </a:lnTo>
                  <a:lnTo>
                    <a:pt x="2480" y="2785"/>
                  </a:lnTo>
                  <a:lnTo>
                    <a:pt x="2491" y="2780"/>
                  </a:lnTo>
                  <a:lnTo>
                    <a:pt x="2505" y="2777"/>
                  </a:lnTo>
                  <a:lnTo>
                    <a:pt x="2516" y="2770"/>
                  </a:lnTo>
                  <a:lnTo>
                    <a:pt x="2529" y="2766"/>
                  </a:lnTo>
                  <a:lnTo>
                    <a:pt x="2538" y="2761"/>
                  </a:lnTo>
                  <a:lnTo>
                    <a:pt x="2545" y="2758"/>
                  </a:lnTo>
                  <a:lnTo>
                    <a:pt x="2557" y="2720"/>
                  </a:lnTo>
                  <a:lnTo>
                    <a:pt x="2573" y="2683"/>
                  </a:lnTo>
                  <a:lnTo>
                    <a:pt x="2589" y="2645"/>
                  </a:lnTo>
                  <a:lnTo>
                    <a:pt x="2606" y="2607"/>
                  </a:lnTo>
                  <a:lnTo>
                    <a:pt x="2621" y="2568"/>
                  </a:lnTo>
                  <a:lnTo>
                    <a:pt x="2636" y="2530"/>
                  </a:lnTo>
                  <a:lnTo>
                    <a:pt x="2649" y="2492"/>
                  </a:lnTo>
                  <a:lnTo>
                    <a:pt x="2658" y="2459"/>
                  </a:lnTo>
                  <a:lnTo>
                    <a:pt x="2651" y="2460"/>
                  </a:lnTo>
                  <a:lnTo>
                    <a:pt x="2643" y="2467"/>
                  </a:lnTo>
                  <a:lnTo>
                    <a:pt x="2556" y="2473"/>
                  </a:lnTo>
                  <a:lnTo>
                    <a:pt x="2470" y="2484"/>
                  </a:lnTo>
                  <a:lnTo>
                    <a:pt x="2385" y="2492"/>
                  </a:lnTo>
                  <a:lnTo>
                    <a:pt x="2303" y="2500"/>
                  </a:lnTo>
                  <a:lnTo>
                    <a:pt x="2219" y="2500"/>
                  </a:lnTo>
                  <a:lnTo>
                    <a:pt x="2138" y="2492"/>
                  </a:lnTo>
                  <a:lnTo>
                    <a:pt x="2058" y="2473"/>
                  </a:lnTo>
                  <a:lnTo>
                    <a:pt x="1982" y="2443"/>
                  </a:lnTo>
                  <a:lnTo>
                    <a:pt x="1982" y="2448"/>
                  </a:lnTo>
                  <a:lnTo>
                    <a:pt x="1983" y="2452"/>
                  </a:lnTo>
                  <a:lnTo>
                    <a:pt x="1986" y="2457"/>
                  </a:lnTo>
                  <a:lnTo>
                    <a:pt x="1994" y="2467"/>
                  </a:lnTo>
                  <a:lnTo>
                    <a:pt x="2046" y="2509"/>
                  </a:lnTo>
                  <a:lnTo>
                    <a:pt x="2103" y="2552"/>
                  </a:lnTo>
                  <a:lnTo>
                    <a:pt x="2159" y="2595"/>
                  </a:lnTo>
                  <a:lnTo>
                    <a:pt x="2219" y="2637"/>
                  </a:lnTo>
                  <a:lnTo>
                    <a:pt x="2277" y="2677"/>
                  </a:lnTo>
                  <a:lnTo>
                    <a:pt x="2339" y="2717"/>
                  </a:lnTo>
                  <a:lnTo>
                    <a:pt x="2401" y="2753"/>
                  </a:lnTo>
                  <a:lnTo>
                    <a:pt x="2467" y="27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48" name="Freeform 22"/>
            <p:cNvSpPr>
              <a:spLocks/>
            </p:cNvSpPr>
            <p:nvPr/>
          </p:nvSpPr>
          <p:spPr bwMode="auto">
            <a:xfrm>
              <a:off x="4339" y="3759"/>
              <a:ext cx="251" cy="256"/>
            </a:xfrm>
            <a:custGeom>
              <a:avLst/>
              <a:gdLst>
                <a:gd name="T0" fmla="*/ 58 w 501"/>
                <a:gd name="T1" fmla="*/ 128 h 512"/>
                <a:gd name="T2" fmla="*/ 34 w 501"/>
                <a:gd name="T3" fmla="*/ 122 h 512"/>
                <a:gd name="T4" fmla="*/ 17 w 501"/>
                <a:gd name="T5" fmla="*/ 110 h 512"/>
                <a:gd name="T6" fmla="*/ 5 w 501"/>
                <a:gd name="T7" fmla="*/ 93 h 512"/>
                <a:gd name="T8" fmla="*/ 0 w 501"/>
                <a:gd name="T9" fmla="*/ 74 h 512"/>
                <a:gd name="T10" fmla="*/ 2 w 501"/>
                <a:gd name="T11" fmla="*/ 53 h 512"/>
                <a:gd name="T12" fmla="*/ 9 w 501"/>
                <a:gd name="T13" fmla="*/ 34 h 512"/>
                <a:gd name="T14" fmla="*/ 23 w 501"/>
                <a:gd name="T15" fmla="*/ 16 h 512"/>
                <a:gd name="T16" fmla="*/ 44 w 501"/>
                <a:gd name="T17" fmla="*/ 4 h 512"/>
                <a:gd name="T18" fmla="*/ 46 w 501"/>
                <a:gd name="T19" fmla="*/ 3 h 512"/>
                <a:gd name="T20" fmla="*/ 49 w 501"/>
                <a:gd name="T21" fmla="*/ 3 h 512"/>
                <a:gd name="T22" fmla="*/ 51 w 501"/>
                <a:gd name="T23" fmla="*/ 3 h 512"/>
                <a:gd name="T24" fmla="*/ 54 w 501"/>
                <a:gd name="T25" fmla="*/ 3 h 512"/>
                <a:gd name="T26" fmla="*/ 57 w 501"/>
                <a:gd name="T27" fmla="*/ 2 h 512"/>
                <a:gd name="T28" fmla="*/ 59 w 501"/>
                <a:gd name="T29" fmla="*/ 2 h 512"/>
                <a:gd name="T30" fmla="*/ 62 w 501"/>
                <a:gd name="T31" fmla="*/ 1 h 512"/>
                <a:gd name="T32" fmla="*/ 64 w 501"/>
                <a:gd name="T33" fmla="*/ 0 h 512"/>
                <a:gd name="T34" fmla="*/ 82 w 501"/>
                <a:gd name="T35" fmla="*/ 2 h 512"/>
                <a:gd name="T36" fmla="*/ 98 w 501"/>
                <a:gd name="T37" fmla="*/ 10 h 512"/>
                <a:gd name="T38" fmla="*/ 110 w 501"/>
                <a:gd name="T39" fmla="*/ 22 h 512"/>
                <a:gd name="T40" fmla="*/ 119 w 501"/>
                <a:gd name="T41" fmla="*/ 37 h 512"/>
                <a:gd name="T42" fmla="*/ 125 w 501"/>
                <a:gd name="T43" fmla="*/ 54 h 512"/>
                <a:gd name="T44" fmla="*/ 126 w 501"/>
                <a:gd name="T45" fmla="*/ 73 h 512"/>
                <a:gd name="T46" fmla="*/ 122 w 501"/>
                <a:gd name="T47" fmla="*/ 91 h 512"/>
                <a:gd name="T48" fmla="*/ 113 w 501"/>
                <a:gd name="T49" fmla="*/ 109 h 512"/>
                <a:gd name="T50" fmla="*/ 107 w 501"/>
                <a:gd name="T51" fmla="*/ 114 h 512"/>
                <a:gd name="T52" fmla="*/ 101 w 501"/>
                <a:gd name="T53" fmla="*/ 118 h 512"/>
                <a:gd name="T54" fmla="*/ 94 w 501"/>
                <a:gd name="T55" fmla="*/ 121 h 512"/>
                <a:gd name="T56" fmla="*/ 88 w 501"/>
                <a:gd name="T57" fmla="*/ 124 h 512"/>
                <a:gd name="T58" fmla="*/ 80 w 501"/>
                <a:gd name="T59" fmla="*/ 125 h 512"/>
                <a:gd name="T60" fmla="*/ 73 w 501"/>
                <a:gd name="T61" fmla="*/ 127 h 512"/>
                <a:gd name="T62" fmla="*/ 66 w 501"/>
                <a:gd name="T63" fmla="*/ 127 h 512"/>
                <a:gd name="T64" fmla="*/ 58 w 501"/>
                <a:gd name="T65" fmla="*/ 128 h 5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1"/>
                <a:gd name="T100" fmla="*/ 0 h 512"/>
                <a:gd name="T101" fmla="*/ 501 w 501"/>
                <a:gd name="T102" fmla="*/ 512 h 5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1" h="512">
                  <a:moveTo>
                    <a:pt x="232" y="512"/>
                  </a:moveTo>
                  <a:lnTo>
                    <a:pt x="134" y="488"/>
                  </a:lnTo>
                  <a:lnTo>
                    <a:pt x="65" y="441"/>
                  </a:lnTo>
                  <a:lnTo>
                    <a:pt x="19" y="373"/>
                  </a:lnTo>
                  <a:lnTo>
                    <a:pt x="0" y="297"/>
                  </a:lnTo>
                  <a:lnTo>
                    <a:pt x="5" y="213"/>
                  </a:lnTo>
                  <a:lnTo>
                    <a:pt x="36" y="136"/>
                  </a:lnTo>
                  <a:lnTo>
                    <a:pt x="92" y="66"/>
                  </a:lnTo>
                  <a:lnTo>
                    <a:pt x="175" y="17"/>
                  </a:lnTo>
                  <a:lnTo>
                    <a:pt x="183" y="15"/>
                  </a:lnTo>
                  <a:lnTo>
                    <a:pt x="193" y="15"/>
                  </a:lnTo>
                  <a:lnTo>
                    <a:pt x="204" y="14"/>
                  </a:lnTo>
                  <a:lnTo>
                    <a:pt x="215" y="14"/>
                  </a:lnTo>
                  <a:lnTo>
                    <a:pt x="225" y="11"/>
                  </a:lnTo>
                  <a:lnTo>
                    <a:pt x="236" y="9"/>
                  </a:lnTo>
                  <a:lnTo>
                    <a:pt x="245" y="4"/>
                  </a:lnTo>
                  <a:lnTo>
                    <a:pt x="255" y="0"/>
                  </a:lnTo>
                  <a:lnTo>
                    <a:pt x="327" y="11"/>
                  </a:lnTo>
                  <a:lnTo>
                    <a:pt x="389" y="42"/>
                  </a:lnTo>
                  <a:lnTo>
                    <a:pt x="440" y="90"/>
                  </a:lnTo>
                  <a:lnTo>
                    <a:pt x="476" y="151"/>
                  </a:lnTo>
                  <a:lnTo>
                    <a:pt x="497" y="219"/>
                  </a:lnTo>
                  <a:lnTo>
                    <a:pt x="501" y="292"/>
                  </a:lnTo>
                  <a:lnTo>
                    <a:pt x="485" y="365"/>
                  </a:lnTo>
                  <a:lnTo>
                    <a:pt x="452" y="436"/>
                  </a:lnTo>
                  <a:lnTo>
                    <a:pt x="427" y="457"/>
                  </a:lnTo>
                  <a:lnTo>
                    <a:pt x="403" y="474"/>
                  </a:lnTo>
                  <a:lnTo>
                    <a:pt x="376" y="487"/>
                  </a:lnTo>
                  <a:lnTo>
                    <a:pt x="349" y="498"/>
                  </a:lnTo>
                  <a:lnTo>
                    <a:pt x="319" y="502"/>
                  </a:lnTo>
                  <a:lnTo>
                    <a:pt x="291" y="509"/>
                  </a:lnTo>
                  <a:lnTo>
                    <a:pt x="261" y="510"/>
                  </a:lnTo>
                  <a:lnTo>
                    <a:pt x="232" y="51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49" name="Freeform 23"/>
            <p:cNvSpPr>
              <a:spLocks/>
            </p:cNvSpPr>
            <p:nvPr/>
          </p:nvSpPr>
          <p:spPr bwMode="auto">
            <a:xfrm>
              <a:off x="4953" y="3579"/>
              <a:ext cx="73" cy="426"/>
            </a:xfrm>
            <a:custGeom>
              <a:avLst/>
              <a:gdLst>
                <a:gd name="T0" fmla="*/ 15 w 147"/>
                <a:gd name="T1" fmla="*/ 213 h 852"/>
                <a:gd name="T2" fmla="*/ 8 w 147"/>
                <a:gd name="T3" fmla="*/ 205 h 852"/>
                <a:gd name="T4" fmla="*/ 4 w 147"/>
                <a:gd name="T5" fmla="*/ 194 h 852"/>
                <a:gd name="T6" fmla="*/ 1 w 147"/>
                <a:gd name="T7" fmla="*/ 181 h 852"/>
                <a:gd name="T8" fmla="*/ 0 w 147"/>
                <a:gd name="T9" fmla="*/ 167 h 852"/>
                <a:gd name="T10" fmla="*/ 0 w 147"/>
                <a:gd name="T11" fmla="*/ 152 h 852"/>
                <a:gd name="T12" fmla="*/ 0 w 147"/>
                <a:gd name="T13" fmla="*/ 139 h 852"/>
                <a:gd name="T14" fmla="*/ 0 w 147"/>
                <a:gd name="T15" fmla="*/ 126 h 852"/>
                <a:gd name="T16" fmla="*/ 1 w 147"/>
                <a:gd name="T17" fmla="*/ 116 h 852"/>
                <a:gd name="T18" fmla="*/ 2 w 147"/>
                <a:gd name="T19" fmla="*/ 101 h 852"/>
                <a:gd name="T20" fmla="*/ 2 w 147"/>
                <a:gd name="T21" fmla="*/ 85 h 852"/>
                <a:gd name="T22" fmla="*/ 3 w 147"/>
                <a:gd name="T23" fmla="*/ 68 h 852"/>
                <a:gd name="T24" fmla="*/ 4 w 147"/>
                <a:gd name="T25" fmla="*/ 50 h 852"/>
                <a:gd name="T26" fmla="*/ 5 w 147"/>
                <a:gd name="T27" fmla="*/ 33 h 852"/>
                <a:gd name="T28" fmla="*/ 6 w 147"/>
                <a:gd name="T29" fmla="*/ 19 h 852"/>
                <a:gd name="T30" fmla="*/ 6 w 147"/>
                <a:gd name="T31" fmla="*/ 7 h 852"/>
                <a:gd name="T32" fmla="*/ 7 w 147"/>
                <a:gd name="T33" fmla="*/ 0 h 852"/>
                <a:gd name="T34" fmla="*/ 8 w 147"/>
                <a:gd name="T35" fmla="*/ 0 h 852"/>
                <a:gd name="T36" fmla="*/ 9 w 147"/>
                <a:gd name="T37" fmla="*/ 0 h 852"/>
                <a:gd name="T38" fmla="*/ 9 w 147"/>
                <a:gd name="T39" fmla="*/ 3 h 852"/>
                <a:gd name="T40" fmla="*/ 10 w 147"/>
                <a:gd name="T41" fmla="*/ 5 h 852"/>
                <a:gd name="T42" fmla="*/ 11 w 147"/>
                <a:gd name="T43" fmla="*/ 5 h 852"/>
                <a:gd name="T44" fmla="*/ 13 w 147"/>
                <a:gd name="T45" fmla="*/ 5 h 852"/>
                <a:gd name="T46" fmla="*/ 14 w 147"/>
                <a:gd name="T47" fmla="*/ 2 h 852"/>
                <a:gd name="T48" fmla="*/ 14 w 147"/>
                <a:gd name="T49" fmla="*/ 1 h 852"/>
                <a:gd name="T50" fmla="*/ 15 w 147"/>
                <a:gd name="T51" fmla="*/ 3 h 852"/>
                <a:gd name="T52" fmla="*/ 15 w 147"/>
                <a:gd name="T53" fmla="*/ 5 h 852"/>
                <a:gd name="T54" fmla="*/ 15 w 147"/>
                <a:gd name="T55" fmla="*/ 6 h 852"/>
                <a:gd name="T56" fmla="*/ 15 w 147"/>
                <a:gd name="T57" fmla="*/ 7 h 852"/>
                <a:gd name="T58" fmla="*/ 16 w 147"/>
                <a:gd name="T59" fmla="*/ 9 h 852"/>
                <a:gd name="T60" fmla="*/ 16 w 147"/>
                <a:gd name="T61" fmla="*/ 11 h 852"/>
                <a:gd name="T62" fmla="*/ 17 w 147"/>
                <a:gd name="T63" fmla="*/ 11 h 852"/>
                <a:gd name="T64" fmla="*/ 19 w 147"/>
                <a:gd name="T65" fmla="*/ 11 h 852"/>
                <a:gd name="T66" fmla="*/ 19 w 147"/>
                <a:gd name="T67" fmla="*/ 9 h 852"/>
                <a:gd name="T68" fmla="*/ 19 w 147"/>
                <a:gd name="T69" fmla="*/ 7 h 852"/>
                <a:gd name="T70" fmla="*/ 21 w 147"/>
                <a:gd name="T71" fmla="*/ 7 h 852"/>
                <a:gd name="T72" fmla="*/ 22 w 147"/>
                <a:gd name="T73" fmla="*/ 7 h 852"/>
                <a:gd name="T74" fmla="*/ 22 w 147"/>
                <a:gd name="T75" fmla="*/ 24 h 852"/>
                <a:gd name="T76" fmla="*/ 24 w 147"/>
                <a:gd name="T77" fmla="*/ 42 h 852"/>
                <a:gd name="T78" fmla="*/ 25 w 147"/>
                <a:gd name="T79" fmla="*/ 59 h 852"/>
                <a:gd name="T80" fmla="*/ 27 w 147"/>
                <a:gd name="T81" fmla="*/ 78 h 852"/>
                <a:gd name="T82" fmla="*/ 29 w 147"/>
                <a:gd name="T83" fmla="*/ 96 h 852"/>
                <a:gd name="T84" fmla="*/ 31 w 147"/>
                <a:gd name="T85" fmla="*/ 113 h 852"/>
                <a:gd name="T86" fmla="*/ 34 w 147"/>
                <a:gd name="T87" fmla="*/ 132 h 852"/>
                <a:gd name="T88" fmla="*/ 36 w 147"/>
                <a:gd name="T89" fmla="*/ 151 h 852"/>
                <a:gd name="T90" fmla="*/ 36 w 147"/>
                <a:gd name="T91" fmla="*/ 158 h 852"/>
                <a:gd name="T92" fmla="*/ 36 w 147"/>
                <a:gd name="T93" fmla="*/ 167 h 852"/>
                <a:gd name="T94" fmla="*/ 36 w 147"/>
                <a:gd name="T95" fmla="*/ 177 h 852"/>
                <a:gd name="T96" fmla="*/ 36 w 147"/>
                <a:gd name="T97" fmla="*/ 188 h 852"/>
                <a:gd name="T98" fmla="*/ 34 w 147"/>
                <a:gd name="T99" fmla="*/ 197 h 852"/>
                <a:gd name="T100" fmla="*/ 30 w 147"/>
                <a:gd name="T101" fmla="*/ 205 h 852"/>
                <a:gd name="T102" fmla="*/ 23 w 147"/>
                <a:gd name="T103" fmla="*/ 211 h 852"/>
                <a:gd name="T104" fmla="*/ 15 w 147"/>
                <a:gd name="T105" fmla="*/ 213 h 8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"/>
                <a:gd name="T160" fmla="*/ 0 h 852"/>
                <a:gd name="T161" fmla="*/ 147 w 147"/>
                <a:gd name="T162" fmla="*/ 852 h 85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" h="852">
                  <a:moveTo>
                    <a:pt x="62" y="852"/>
                  </a:moveTo>
                  <a:lnTo>
                    <a:pt x="33" y="817"/>
                  </a:lnTo>
                  <a:lnTo>
                    <a:pt x="16" y="774"/>
                  </a:lnTo>
                  <a:lnTo>
                    <a:pt x="5" y="721"/>
                  </a:lnTo>
                  <a:lnTo>
                    <a:pt x="2" y="665"/>
                  </a:lnTo>
                  <a:lnTo>
                    <a:pt x="0" y="607"/>
                  </a:lnTo>
                  <a:lnTo>
                    <a:pt x="2" y="553"/>
                  </a:lnTo>
                  <a:lnTo>
                    <a:pt x="3" y="504"/>
                  </a:lnTo>
                  <a:lnTo>
                    <a:pt x="7" y="465"/>
                  </a:lnTo>
                  <a:lnTo>
                    <a:pt x="8" y="404"/>
                  </a:lnTo>
                  <a:lnTo>
                    <a:pt x="11" y="340"/>
                  </a:lnTo>
                  <a:lnTo>
                    <a:pt x="14" y="270"/>
                  </a:lnTo>
                  <a:lnTo>
                    <a:pt x="18" y="200"/>
                  </a:lnTo>
                  <a:lnTo>
                    <a:pt x="21" y="132"/>
                  </a:lnTo>
                  <a:lnTo>
                    <a:pt x="24" y="75"/>
                  </a:lnTo>
                  <a:lnTo>
                    <a:pt x="27" y="3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9"/>
                  </a:lnTo>
                  <a:lnTo>
                    <a:pt x="41" y="19"/>
                  </a:lnTo>
                  <a:lnTo>
                    <a:pt x="46" y="17"/>
                  </a:lnTo>
                  <a:lnTo>
                    <a:pt x="54" y="17"/>
                  </a:lnTo>
                  <a:lnTo>
                    <a:pt x="56" y="6"/>
                  </a:lnTo>
                  <a:lnTo>
                    <a:pt x="59" y="1"/>
                  </a:lnTo>
                  <a:lnTo>
                    <a:pt x="60" y="11"/>
                  </a:lnTo>
                  <a:lnTo>
                    <a:pt x="62" y="19"/>
                  </a:lnTo>
                  <a:lnTo>
                    <a:pt x="62" y="23"/>
                  </a:lnTo>
                  <a:lnTo>
                    <a:pt x="63" y="30"/>
                  </a:lnTo>
                  <a:lnTo>
                    <a:pt x="65" y="36"/>
                  </a:lnTo>
                  <a:lnTo>
                    <a:pt x="67" y="41"/>
                  </a:lnTo>
                  <a:lnTo>
                    <a:pt x="70" y="41"/>
                  </a:lnTo>
                  <a:lnTo>
                    <a:pt x="76" y="41"/>
                  </a:lnTo>
                  <a:lnTo>
                    <a:pt x="78" y="33"/>
                  </a:lnTo>
                  <a:lnTo>
                    <a:pt x="79" y="26"/>
                  </a:lnTo>
                  <a:lnTo>
                    <a:pt x="84" y="26"/>
                  </a:lnTo>
                  <a:lnTo>
                    <a:pt x="89" y="26"/>
                  </a:lnTo>
                  <a:lnTo>
                    <a:pt x="90" y="96"/>
                  </a:lnTo>
                  <a:lnTo>
                    <a:pt x="97" y="167"/>
                  </a:lnTo>
                  <a:lnTo>
                    <a:pt x="101" y="238"/>
                  </a:lnTo>
                  <a:lnTo>
                    <a:pt x="109" y="311"/>
                  </a:lnTo>
                  <a:lnTo>
                    <a:pt x="117" y="382"/>
                  </a:lnTo>
                  <a:lnTo>
                    <a:pt x="127" y="455"/>
                  </a:lnTo>
                  <a:lnTo>
                    <a:pt x="136" y="528"/>
                  </a:lnTo>
                  <a:lnTo>
                    <a:pt x="146" y="601"/>
                  </a:lnTo>
                  <a:lnTo>
                    <a:pt x="146" y="629"/>
                  </a:lnTo>
                  <a:lnTo>
                    <a:pt x="147" y="665"/>
                  </a:lnTo>
                  <a:lnTo>
                    <a:pt x="147" y="706"/>
                  </a:lnTo>
                  <a:lnTo>
                    <a:pt x="146" y="749"/>
                  </a:lnTo>
                  <a:lnTo>
                    <a:pt x="136" y="787"/>
                  </a:lnTo>
                  <a:lnTo>
                    <a:pt x="120" y="820"/>
                  </a:lnTo>
                  <a:lnTo>
                    <a:pt x="95" y="842"/>
                  </a:lnTo>
                  <a:lnTo>
                    <a:pt x="62" y="852"/>
                  </a:lnTo>
                  <a:close/>
                </a:path>
              </a:pathLst>
            </a:custGeom>
            <a:solidFill>
              <a:srgbClr val="A3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50" name="Freeform 24"/>
            <p:cNvSpPr>
              <a:spLocks/>
            </p:cNvSpPr>
            <p:nvPr/>
          </p:nvSpPr>
          <p:spPr bwMode="auto">
            <a:xfrm>
              <a:off x="4349" y="3775"/>
              <a:ext cx="229" cy="230"/>
            </a:xfrm>
            <a:custGeom>
              <a:avLst/>
              <a:gdLst>
                <a:gd name="T0" fmla="*/ 55 w 458"/>
                <a:gd name="T1" fmla="*/ 116 h 458"/>
                <a:gd name="T2" fmla="*/ 39 w 458"/>
                <a:gd name="T3" fmla="*/ 111 h 458"/>
                <a:gd name="T4" fmla="*/ 26 w 458"/>
                <a:gd name="T5" fmla="*/ 106 h 458"/>
                <a:gd name="T6" fmla="*/ 15 w 458"/>
                <a:gd name="T7" fmla="*/ 98 h 458"/>
                <a:gd name="T8" fmla="*/ 8 w 458"/>
                <a:gd name="T9" fmla="*/ 90 h 458"/>
                <a:gd name="T10" fmla="*/ 3 w 458"/>
                <a:gd name="T11" fmla="*/ 79 h 458"/>
                <a:gd name="T12" fmla="*/ 1 w 458"/>
                <a:gd name="T13" fmla="*/ 67 h 458"/>
                <a:gd name="T14" fmla="*/ 0 w 458"/>
                <a:gd name="T15" fmla="*/ 54 h 458"/>
                <a:gd name="T16" fmla="*/ 3 w 458"/>
                <a:gd name="T17" fmla="*/ 39 h 458"/>
                <a:gd name="T18" fmla="*/ 7 w 458"/>
                <a:gd name="T19" fmla="*/ 29 h 458"/>
                <a:gd name="T20" fmla="*/ 14 w 458"/>
                <a:gd name="T21" fmla="*/ 21 h 458"/>
                <a:gd name="T22" fmla="*/ 19 w 458"/>
                <a:gd name="T23" fmla="*/ 14 h 458"/>
                <a:gd name="T24" fmla="*/ 26 w 458"/>
                <a:gd name="T25" fmla="*/ 9 h 458"/>
                <a:gd name="T26" fmla="*/ 33 w 458"/>
                <a:gd name="T27" fmla="*/ 4 h 458"/>
                <a:gd name="T28" fmla="*/ 42 w 458"/>
                <a:gd name="T29" fmla="*/ 2 h 458"/>
                <a:gd name="T30" fmla="*/ 52 w 458"/>
                <a:gd name="T31" fmla="*/ 0 h 458"/>
                <a:gd name="T32" fmla="*/ 63 w 458"/>
                <a:gd name="T33" fmla="*/ 0 h 458"/>
                <a:gd name="T34" fmla="*/ 77 w 458"/>
                <a:gd name="T35" fmla="*/ 5 h 458"/>
                <a:gd name="T36" fmla="*/ 89 w 458"/>
                <a:gd name="T37" fmla="*/ 13 h 458"/>
                <a:gd name="T38" fmla="*/ 100 w 458"/>
                <a:gd name="T39" fmla="*/ 22 h 458"/>
                <a:gd name="T40" fmla="*/ 108 w 458"/>
                <a:gd name="T41" fmla="*/ 34 h 458"/>
                <a:gd name="T42" fmla="*/ 112 w 458"/>
                <a:gd name="T43" fmla="*/ 46 h 458"/>
                <a:gd name="T44" fmla="*/ 115 w 458"/>
                <a:gd name="T45" fmla="*/ 60 h 458"/>
                <a:gd name="T46" fmla="*/ 113 w 458"/>
                <a:gd name="T47" fmla="*/ 75 h 458"/>
                <a:gd name="T48" fmla="*/ 108 w 458"/>
                <a:gd name="T49" fmla="*/ 91 h 458"/>
                <a:gd name="T50" fmla="*/ 102 w 458"/>
                <a:gd name="T51" fmla="*/ 98 h 458"/>
                <a:gd name="T52" fmla="*/ 96 w 458"/>
                <a:gd name="T53" fmla="*/ 103 h 458"/>
                <a:gd name="T54" fmla="*/ 90 w 458"/>
                <a:gd name="T55" fmla="*/ 107 h 458"/>
                <a:gd name="T56" fmla="*/ 85 w 458"/>
                <a:gd name="T57" fmla="*/ 110 h 458"/>
                <a:gd name="T58" fmla="*/ 78 w 458"/>
                <a:gd name="T59" fmla="*/ 112 h 458"/>
                <a:gd name="T60" fmla="*/ 71 w 458"/>
                <a:gd name="T61" fmla="*/ 113 h 458"/>
                <a:gd name="T62" fmla="*/ 62 w 458"/>
                <a:gd name="T63" fmla="*/ 114 h 458"/>
                <a:gd name="T64" fmla="*/ 55 w 458"/>
                <a:gd name="T65" fmla="*/ 116 h 4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8"/>
                <a:gd name="T100" fmla="*/ 0 h 458"/>
                <a:gd name="T101" fmla="*/ 458 w 458"/>
                <a:gd name="T102" fmla="*/ 458 h 4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8" h="458">
                  <a:moveTo>
                    <a:pt x="217" y="458"/>
                  </a:moveTo>
                  <a:lnTo>
                    <a:pt x="154" y="443"/>
                  </a:lnTo>
                  <a:lnTo>
                    <a:pt x="102" y="420"/>
                  </a:lnTo>
                  <a:lnTo>
                    <a:pt x="61" y="390"/>
                  </a:lnTo>
                  <a:lnTo>
                    <a:pt x="32" y="357"/>
                  </a:lnTo>
                  <a:lnTo>
                    <a:pt x="12" y="314"/>
                  </a:lnTo>
                  <a:lnTo>
                    <a:pt x="2" y="267"/>
                  </a:lnTo>
                  <a:lnTo>
                    <a:pt x="0" y="213"/>
                  </a:lnTo>
                  <a:lnTo>
                    <a:pt x="10" y="156"/>
                  </a:lnTo>
                  <a:lnTo>
                    <a:pt x="31" y="115"/>
                  </a:lnTo>
                  <a:lnTo>
                    <a:pt x="53" y="82"/>
                  </a:lnTo>
                  <a:lnTo>
                    <a:pt x="76" y="54"/>
                  </a:lnTo>
                  <a:lnTo>
                    <a:pt x="103" y="33"/>
                  </a:lnTo>
                  <a:lnTo>
                    <a:pt x="132" y="16"/>
                  </a:lnTo>
                  <a:lnTo>
                    <a:pt x="165" y="5"/>
                  </a:lnTo>
                  <a:lnTo>
                    <a:pt x="205" y="0"/>
                  </a:lnTo>
                  <a:lnTo>
                    <a:pt x="252" y="0"/>
                  </a:lnTo>
                  <a:lnTo>
                    <a:pt x="307" y="19"/>
                  </a:lnTo>
                  <a:lnTo>
                    <a:pt x="356" y="49"/>
                  </a:lnTo>
                  <a:lnTo>
                    <a:pt x="397" y="85"/>
                  </a:lnTo>
                  <a:lnTo>
                    <a:pt x="429" y="133"/>
                  </a:lnTo>
                  <a:lnTo>
                    <a:pt x="448" y="183"/>
                  </a:lnTo>
                  <a:lnTo>
                    <a:pt x="458" y="239"/>
                  </a:lnTo>
                  <a:lnTo>
                    <a:pt x="451" y="299"/>
                  </a:lnTo>
                  <a:lnTo>
                    <a:pt x="431" y="360"/>
                  </a:lnTo>
                  <a:lnTo>
                    <a:pt x="407" y="389"/>
                  </a:lnTo>
                  <a:lnTo>
                    <a:pt x="383" y="411"/>
                  </a:lnTo>
                  <a:lnTo>
                    <a:pt x="360" y="427"/>
                  </a:lnTo>
                  <a:lnTo>
                    <a:pt x="337" y="438"/>
                  </a:lnTo>
                  <a:lnTo>
                    <a:pt x="310" y="444"/>
                  </a:lnTo>
                  <a:lnTo>
                    <a:pt x="282" y="450"/>
                  </a:lnTo>
                  <a:lnTo>
                    <a:pt x="250" y="454"/>
                  </a:lnTo>
                  <a:lnTo>
                    <a:pt x="217" y="4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51" name="Freeform 25"/>
            <p:cNvSpPr>
              <a:spLocks/>
            </p:cNvSpPr>
            <p:nvPr/>
          </p:nvSpPr>
          <p:spPr bwMode="auto">
            <a:xfrm>
              <a:off x="4367" y="3791"/>
              <a:ext cx="192" cy="194"/>
            </a:xfrm>
            <a:custGeom>
              <a:avLst/>
              <a:gdLst>
                <a:gd name="T0" fmla="*/ 45 w 383"/>
                <a:gd name="T1" fmla="*/ 97 h 388"/>
                <a:gd name="T2" fmla="*/ 19 w 383"/>
                <a:gd name="T3" fmla="*/ 87 h 388"/>
                <a:gd name="T4" fmla="*/ 5 w 383"/>
                <a:gd name="T5" fmla="*/ 71 h 388"/>
                <a:gd name="T6" fmla="*/ 0 w 383"/>
                <a:gd name="T7" fmla="*/ 50 h 388"/>
                <a:gd name="T8" fmla="*/ 4 w 383"/>
                <a:gd name="T9" fmla="*/ 30 h 388"/>
                <a:gd name="T10" fmla="*/ 15 w 383"/>
                <a:gd name="T11" fmla="*/ 12 h 388"/>
                <a:gd name="T12" fmla="*/ 32 w 383"/>
                <a:gd name="T13" fmla="*/ 2 h 388"/>
                <a:gd name="T14" fmla="*/ 53 w 383"/>
                <a:gd name="T15" fmla="*/ 0 h 388"/>
                <a:gd name="T16" fmla="*/ 77 w 383"/>
                <a:gd name="T17" fmla="*/ 12 h 388"/>
                <a:gd name="T18" fmla="*/ 85 w 383"/>
                <a:gd name="T19" fmla="*/ 21 h 388"/>
                <a:gd name="T20" fmla="*/ 91 w 383"/>
                <a:gd name="T21" fmla="*/ 30 h 388"/>
                <a:gd name="T22" fmla="*/ 94 w 383"/>
                <a:gd name="T23" fmla="*/ 42 h 388"/>
                <a:gd name="T24" fmla="*/ 96 w 383"/>
                <a:gd name="T25" fmla="*/ 53 h 388"/>
                <a:gd name="T26" fmla="*/ 94 w 383"/>
                <a:gd name="T27" fmla="*/ 65 h 388"/>
                <a:gd name="T28" fmla="*/ 90 w 383"/>
                <a:gd name="T29" fmla="*/ 76 h 388"/>
                <a:gd name="T30" fmla="*/ 83 w 383"/>
                <a:gd name="T31" fmla="*/ 85 h 388"/>
                <a:gd name="T32" fmla="*/ 73 w 383"/>
                <a:gd name="T33" fmla="*/ 93 h 388"/>
                <a:gd name="T34" fmla="*/ 70 w 383"/>
                <a:gd name="T35" fmla="*/ 94 h 388"/>
                <a:gd name="T36" fmla="*/ 66 w 383"/>
                <a:gd name="T37" fmla="*/ 95 h 388"/>
                <a:gd name="T38" fmla="*/ 62 w 383"/>
                <a:gd name="T39" fmla="*/ 95 h 388"/>
                <a:gd name="T40" fmla="*/ 59 w 383"/>
                <a:gd name="T41" fmla="*/ 96 h 388"/>
                <a:gd name="T42" fmla="*/ 56 w 383"/>
                <a:gd name="T43" fmla="*/ 97 h 388"/>
                <a:gd name="T44" fmla="*/ 52 w 383"/>
                <a:gd name="T45" fmla="*/ 97 h 388"/>
                <a:gd name="T46" fmla="*/ 49 w 383"/>
                <a:gd name="T47" fmla="*/ 97 h 388"/>
                <a:gd name="T48" fmla="*/ 45 w 383"/>
                <a:gd name="T49" fmla="*/ 97 h 3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3"/>
                <a:gd name="T76" fmla="*/ 0 h 388"/>
                <a:gd name="T77" fmla="*/ 383 w 383"/>
                <a:gd name="T78" fmla="*/ 388 h 3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3" h="388">
                  <a:moveTo>
                    <a:pt x="180" y="388"/>
                  </a:moveTo>
                  <a:lnTo>
                    <a:pt x="76" y="348"/>
                  </a:lnTo>
                  <a:lnTo>
                    <a:pt x="19" y="283"/>
                  </a:lnTo>
                  <a:lnTo>
                    <a:pt x="0" y="203"/>
                  </a:lnTo>
                  <a:lnTo>
                    <a:pt x="16" y="122"/>
                  </a:lnTo>
                  <a:lnTo>
                    <a:pt x="58" y="51"/>
                  </a:lnTo>
                  <a:lnTo>
                    <a:pt x="125" y="8"/>
                  </a:lnTo>
                  <a:lnTo>
                    <a:pt x="210" y="0"/>
                  </a:lnTo>
                  <a:lnTo>
                    <a:pt x="308" y="46"/>
                  </a:lnTo>
                  <a:lnTo>
                    <a:pt x="338" y="81"/>
                  </a:lnTo>
                  <a:lnTo>
                    <a:pt x="362" y="122"/>
                  </a:lnTo>
                  <a:lnTo>
                    <a:pt x="376" y="166"/>
                  </a:lnTo>
                  <a:lnTo>
                    <a:pt x="383" y="214"/>
                  </a:lnTo>
                  <a:lnTo>
                    <a:pt x="376" y="258"/>
                  </a:lnTo>
                  <a:lnTo>
                    <a:pt x="360" y="301"/>
                  </a:lnTo>
                  <a:lnTo>
                    <a:pt x="332" y="339"/>
                  </a:lnTo>
                  <a:lnTo>
                    <a:pt x="292" y="372"/>
                  </a:lnTo>
                  <a:lnTo>
                    <a:pt x="277" y="375"/>
                  </a:lnTo>
                  <a:lnTo>
                    <a:pt x="262" y="378"/>
                  </a:lnTo>
                  <a:lnTo>
                    <a:pt x="248" y="380"/>
                  </a:lnTo>
                  <a:lnTo>
                    <a:pt x="236" y="383"/>
                  </a:lnTo>
                  <a:lnTo>
                    <a:pt x="221" y="385"/>
                  </a:lnTo>
                  <a:lnTo>
                    <a:pt x="207" y="386"/>
                  </a:lnTo>
                  <a:lnTo>
                    <a:pt x="193" y="386"/>
                  </a:lnTo>
                  <a:lnTo>
                    <a:pt x="180" y="388"/>
                  </a:lnTo>
                  <a:close/>
                </a:path>
              </a:pathLst>
            </a:custGeom>
            <a:solidFill>
              <a:srgbClr val="9EA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52" name="Freeform 26"/>
            <p:cNvSpPr>
              <a:spLocks/>
            </p:cNvSpPr>
            <p:nvPr/>
          </p:nvSpPr>
          <p:spPr bwMode="auto">
            <a:xfrm>
              <a:off x="4448" y="3945"/>
              <a:ext cx="53" cy="25"/>
            </a:xfrm>
            <a:custGeom>
              <a:avLst/>
              <a:gdLst>
                <a:gd name="T0" fmla="*/ 3 w 106"/>
                <a:gd name="T1" fmla="*/ 12 h 51"/>
                <a:gd name="T2" fmla="*/ 2 w 106"/>
                <a:gd name="T3" fmla="*/ 10 h 51"/>
                <a:gd name="T4" fmla="*/ 1 w 106"/>
                <a:gd name="T5" fmla="*/ 9 h 51"/>
                <a:gd name="T6" fmla="*/ 0 w 106"/>
                <a:gd name="T7" fmla="*/ 8 h 51"/>
                <a:gd name="T8" fmla="*/ 1 w 106"/>
                <a:gd name="T9" fmla="*/ 7 h 51"/>
                <a:gd name="T10" fmla="*/ 3 w 106"/>
                <a:gd name="T11" fmla="*/ 6 h 51"/>
                <a:gd name="T12" fmla="*/ 7 w 106"/>
                <a:gd name="T13" fmla="*/ 6 h 51"/>
                <a:gd name="T14" fmla="*/ 11 w 106"/>
                <a:gd name="T15" fmla="*/ 6 h 51"/>
                <a:gd name="T16" fmla="*/ 13 w 106"/>
                <a:gd name="T17" fmla="*/ 5 h 51"/>
                <a:gd name="T18" fmla="*/ 17 w 106"/>
                <a:gd name="T19" fmla="*/ 4 h 51"/>
                <a:gd name="T20" fmla="*/ 20 w 106"/>
                <a:gd name="T21" fmla="*/ 3 h 51"/>
                <a:gd name="T22" fmla="*/ 23 w 106"/>
                <a:gd name="T23" fmla="*/ 1 h 51"/>
                <a:gd name="T24" fmla="*/ 27 w 106"/>
                <a:gd name="T25" fmla="*/ 0 h 51"/>
                <a:gd name="T26" fmla="*/ 27 w 106"/>
                <a:gd name="T27" fmla="*/ 3 h 51"/>
                <a:gd name="T28" fmla="*/ 25 w 106"/>
                <a:gd name="T29" fmla="*/ 6 h 51"/>
                <a:gd name="T30" fmla="*/ 22 w 106"/>
                <a:gd name="T31" fmla="*/ 8 h 51"/>
                <a:gd name="T32" fmla="*/ 19 w 106"/>
                <a:gd name="T33" fmla="*/ 10 h 51"/>
                <a:gd name="T34" fmla="*/ 14 w 106"/>
                <a:gd name="T35" fmla="*/ 11 h 51"/>
                <a:gd name="T36" fmla="*/ 10 w 106"/>
                <a:gd name="T37" fmla="*/ 12 h 51"/>
                <a:gd name="T38" fmla="*/ 7 w 106"/>
                <a:gd name="T39" fmla="*/ 12 h 51"/>
                <a:gd name="T40" fmla="*/ 3 w 106"/>
                <a:gd name="T41" fmla="*/ 12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6"/>
                <a:gd name="T64" fmla="*/ 0 h 51"/>
                <a:gd name="T65" fmla="*/ 106 w 106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6" h="51">
                  <a:moveTo>
                    <a:pt x="14" y="51"/>
                  </a:moveTo>
                  <a:lnTo>
                    <a:pt x="5" y="43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2" y="29"/>
                  </a:lnTo>
                  <a:lnTo>
                    <a:pt x="14" y="27"/>
                  </a:lnTo>
                  <a:lnTo>
                    <a:pt x="29" y="25"/>
                  </a:lnTo>
                  <a:lnTo>
                    <a:pt x="41" y="24"/>
                  </a:lnTo>
                  <a:lnTo>
                    <a:pt x="54" y="22"/>
                  </a:lnTo>
                  <a:lnTo>
                    <a:pt x="65" y="18"/>
                  </a:lnTo>
                  <a:lnTo>
                    <a:pt x="78" y="13"/>
                  </a:lnTo>
                  <a:lnTo>
                    <a:pt x="90" y="7"/>
                  </a:lnTo>
                  <a:lnTo>
                    <a:pt x="106" y="0"/>
                  </a:lnTo>
                  <a:lnTo>
                    <a:pt x="105" y="14"/>
                  </a:lnTo>
                  <a:lnTo>
                    <a:pt x="100" y="25"/>
                  </a:lnTo>
                  <a:lnTo>
                    <a:pt x="87" y="35"/>
                  </a:lnTo>
                  <a:lnTo>
                    <a:pt x="75" y="41"/>
                  </a:lnTo>
                  <a:lnTo>
                    <a:pt x="57" y="44"/>
                  </a:lnTo>
                  <a:lnTo>
                    <a:pt x="40" y="48"/>
                  </a:lnTo>
                  <a:lnTo>
                    <a:pt x="25" y="49"/>
                  </a:lnTo>
                  <a:lnTo>
                    <a:pt x="14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53" name="Freeform 27"/>
            <p:cNvSpPr>
              <a:spLocks/>
            </p:cNvSpPr>
            <p:nvPr/>
          </p:nvSpPr>
          <p:spPr bwMode="auto">
            <a:xfrm>
              <a:off x="4653" y="3774"/>
              <a:ext cx="196" cy="175"/>
            </a:xfrm>
            <a:custGeom>
              <a:avLst/>
              <a:gdLst>
                <a:gd name="T0" fmla="*/ 50 w 392"/>
                <a:gd name="T1" fmla="*/ 87 h 351"/>
                <a:gd name="T2" fmla="*/ 38 w 392"/>
                <a:gd name="T3" fmla="*/ 85 h 351"/>
                <a:gd name="T4" fmla="*/ 28 w 392"/>
                <a:gd name="T5" fmla="*/ 81 h 351"/>
                <a:gd name="T6" fmla="*/ 20 w 392"/>
                <a:gd name="T7" fmla="*/ 77 h 351"/>
                <a:gd name="T8" fmla="*/ 12 w 392"/>
                <a:gd name="T9" fmla="*/ 71 h 351"/>
                <a:gd name="T10" fmla="*/ 7 w 392"/>
                <a:gd name="T11" fmla="*/ 64 h 351"/>
                <a:gd name="T12" fmla="*/ 3 w 392"/>
                <a:gd name="T13" fmla="*/ 56 h 351"/>
                <a:gd name="T14" fmla="*/ 1 w 392"/>
                <a:gd name="T15" fmla="*/ 45 h 351"/>
                <a:gd name="T16" fmla="*/ 0 w 392"/>
                <a:gd name="T17" fmla="*/ 34 h 351"/>
                <a:gd name="T18" fmla="*/ 1 w 392"/>
                <a:gd name="T19" fmla="*/ 31 h 351"/>
                <a:gd name="T20" fmla="*/ 3 w 392"/>
                <a:gd name="T21" fmla="*/ 27 h 351"/>
                <a:gd name="T22" fmla="*/ 5 w 392"/>
                <a:gd name="T23" fmla="*/ 22 h 351"/>
                <a:gd name="T24" fmla="*/ 7 w 392"/>
                <a:gd name="T25" fmla="*/ 18 h 351"/>
                <a:gd name="T26" fmla="*/ 10 w 392"/>
                <a:gd name="T27" fmla="*/ 13 h 351"/>
                <a:gd name="T28" fmla="*/ 12 w 392"/>
                <a:gd name="T29" fmla="*/ 10 h 351"/>
                <a:gd name="T30" fmla="*/ 15 w 392"/>
                <a:gd name="T31" fmla="*/ 8 h 351"/>
                <a:gd name="T32" fmla="*/ 19 w 392"/>
                <a:gd name="T33" fmla="*/ 9 h 351"/>
                <a:gd name="T34" fmla="*/ 13 w 392"/>
                <a:gd name="T35" fmla="*/ 14 h 351"/>
                <a:gd name="T36" fmla="*/ 11 w 392"/>
                <a:gd name="T37" fmla="*/ 19 h 351"/>
                <a:gd name="T38" fmla="*/ 9 w 392"/>
                <a:gd name="T39" fmla="*/ 23 h 351"/>
                <a:gd name="T40" fmla="*/ 7 w 392"/>
                <a:gd name="T41" fmla="*/ 28 h 351"/>
                <a:gd name="T42" fmla="*/ 6 w 392"/>
                <a:gd name="T43" fmla="*/ 33 h 351"/>
                <a:gd name="T44" fmla="*/ 7 w 392"/>
                <a:gd name="T45" fmla="*/ 39 h 351"/>
                <a:gd name="T46" fmla="*/ 7 w 392"/>
                <a:gd name="T47" fmla="*/ 45 h 351"/>
                <a:gd name="T48" fmla="*/ 10 w 392"/>
                <a:gd name="T49" fmla="*/ 53 h 351"/>
                <a:gd name="T50" fmla="*/ 24 w 392"/>
                <a:gd name="T51" fmla="*/ 70 h 351"/>
                <a:gd name="T52" fmla="*/ 42 w 392"/>
                <a:gd name="T53" fmla="*/ 79 h 351"/>
                <a:gd name="T54" fmla="*/ 59 w 392"/>
                <a:gd name="T55" fmla="*/ 79 h 351"/>
                <a:gd name="T56" fmla="*/ 76 w 392"/>
                <a:gd name="T57" fmla="*/ 73 h 351"/>
                <a:gd name="T58" fmla="*/ 87 w 392"/>
                <a:gd name="T59" fmla="*/ 60 h 351"/>
                <a:gd name="T60" fmla="*/ 91 w 392"/>
                <a:gd name="T61" fmla="*/ 45 h 351"/>
                <a:gd name="T62" fmla="*/ 86 w 392"/>
                <a:gd name="T63" fmla="*/ 26 h 351"/>
                <a:gd name="T64" fmla="*/ 70 w 392"/>
                <a:gd name="T65" fmla="*/ 7 h 351"/>
                <a:gd name="T66" fmla="*/ 72 w 392"/>
                <a:gd name="T67" fmla="*/ 0 h 351"/>
                <a:gd name="T68" fmla="*/ 75 w 392"/>
                <a:gd name="T69" fmla="*/ 0 h 351"/>
                <a:gd name="T70" fmla="*/ 79 w 392"/>
                <a:gd name="T71" fmla="*/ 2 h 351"/>
                <a:gd name="T72" fmla="*/ 84 w 392"/>
                <a:gd name="T73" fmla="*/ 8 h 351"/>
                <a:gd name="T74" fmla="*/ 88 w 392"/>
                <a:gd name="T75" fmla="*/ 15 h 351"/>
                <a:gd name="T76" fmla="*/ 92 w 392"/>
                <a:gd name="T77" fmla="*/ 22 h 351"/>
                <a:gd name="T78" fmla="*/ 96 w 392"/>
                <a:gd name="T79" fmla="*/ 28 h 351"/>
                <a:gd name="T80" fmla="*/ 98 w 392"/>
                <a:gd name="T81" fmla="*/ 32 h 351"/>
                <a:gd name="T82" fmla="*/ 98 w 392"/>
                <a:gd name="T83" fmla="*/ 44 h 351"/>
                <a:gd name="T84" fmla="*/ 98 w 392"/>
                <a:gd name="T85" fmla="*/ 55 h 351"/>
                <a:gd name="T86" fmla="*/ 94 w 392"/>
                <a:gd name="T87" fmla="*/ 64 h 351"/>
                <a:gd name="T88" fmla="*/ 90 w 392"/>
                <a:gd name="T89" fmla="*/ 73 h 351"/>
                <a:gd name="T90" fmla="*/ 83 w 392"/>
                <a:gd name="T91" fmla="*/ 79 h 351"/>
                <a:gd name="T92" fmla="*/ 74 w 392"/>
                <a:gd name="T93" fmla="*/ 83 h 351"/>
                <a:gd name="T94" fmla="*/ 62 w 392"/>
                <a:gd name="T95" fmla="*/ 86 h 351"/>
                <a:gd name="T96" fmla="*/ 50 w 392"/>
                <a:gd name="T97" fmla="*/ 87 h 3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2"/>
                <a:gd name="T148" fmla="*/ 0 h 351"/>
                <a:gd name="T149" fmla="*/ 392 w 392"/>
                <a:gd name="T150" fmla="*/ 351 h 3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2" h="351">
                  <a:moveTo>
                    <a:pt x="201" y="351"/>
                  </a:moveTo>
                  <a:lnTo>
                    <a:pt x="152" y="340"/>
                  </a:lnTo>
                  <a:lnTo>
                    <a:pt x="112" y="325"/>
                  </a:lnTo>
                  <a:lnTo>
                    <a:pt x="77" y="308"/>
                  </a:lnTo>
                  <a:lnTo>
                    <a:pt x="50" y="286"/>
                  </a:lnTo>
                  <a:lnTo>
                    <a:pt x="28" y="257"/>
                  </a:lnTo>
                  <a:lnTo>
                    <a:pt x="12" y="224"/>
                  </a:lnTo>
                  <a:lnTo>
                    <a:pt x="3" y="183"/>
                  </a:lnTo>
                  <a:lnTo>
                    <a:pt x="0" y="137"/>
                  </a:lnTo>
                  <a:lnTo>
                    <a:pt x="3" y="125"/>
                  </a:lnTo>
                  <a:lnTo>
                    <a:pt x="11" y="109"/>
                  </a:lnTo>
                  <a:lnTo>
                    <a:pt x="19" y="90"/>
                  </a:lnTo>
                  <a:lnTo>
                    <a:pt x="30" y="72"/>
                  </a:lnTo>
                  <a:lnTo>
                    <a:pt x="39" y="55"/>
                  </a:lnTo>
                  <a:lnTo>
                    <a:pt x="50" y="42"/>
                  </a:lnTo>
                  <a:lnTo>
                    <a:pt x="61" y="34"/>
                  </a:lnTo>
                  <a:lnTo>
                    <a:pt x="74" y="38"/>
                  </a:lnTo>
                  <a:lnTo>
                    <a:pt x="55" y="57"/>
                  </a:lnTo>
                  <a:lnTo>
                    <a:pt x="43" y="76"/>
                  </a:lnTo>
                  <a:lnTo>
                    <a:pt x="33" y="94"/>
                  </a:lnTo>
                  <a:lnTo>
                    <a:pt x="30" y="115"/>
                  </a:lnTo>
                  <a:lnTo>
                    <a:pt x="27" y="134"/>
                  </a:lnTo>
                  <a:lnTo>
                    <a:pt x="28" y="158"/>
                  </a:lnTo>
                  <a:lnTo>
                    <a:pt x="31" y="183"/>
                  </a:lnTo>
                  <a:lnTo>
                    <a:pt x="39" y="213"/>
                  </a:lnTo>
                  <a:lnTo>
                    <a:pt x="96" y="283"/>
                  </a:lnTo>
                  <a:lnTo>
                    <a:pt x="167" y="316"/>
                  </a:lnTo>
                  <a:lnTo>
                    <a:pt x="237" y="316"/>
                  </a:lnTo>
                  <a:lnTo>
                    <a:pt x="302" y="292"/>
                  </a:lnTo>
                  <a:lnTo>
                    <a:pt x="346" y="243"/>
                  </a:lnTo>
                  <a:lnTo>
                    <a:pt x="364" y="181"/>
                  </a:lnTo>
                  <a:lnTo>
                    <a:pt x="343" y="107"/>
                  </a:lnTo>
                  <a:lnTo>
                    <a:pt x="278" y="28"/>
                  </a:lnTo>
                  <a:lnTo>
                    <a:pt x="286" y="3"/>
                  </a:lnTo>
                  <a:lnTo>
                    <a:pt x="299" y="0"/>
                  </a:lnTo>
                  <a:lnTo>
                    <a:pt x="316" y="11"/>
                  </a:lnTo>
                  <a:lnTo>
                    <a:pt x="335" y="34"/>
                  </a:lnTo>
                  <a:lnTo>
                    <a:pt x="351" y="61"/>
                  </a:lnTo>
                  <a:lnTo>
                    <a:pt x="368" y="91"/>
                  </a:lnTo>
                  <a:lnTo>
                    <a:pt x="381" y="115"/>
                  </a:lnTo>
                  <a:lnTo>
                    <a:pt x="389" y="131"/>
                  </a:lnTo>
                  <a:lnTo>
                    <a:pt x="392" y="178"/>
                  </a:lnTo>
                  <a:lnTo>
                    <a:pt x="389" y="223"/>
                  </a:lnTo>
                  <a:lnTo>
                    <a:pt x="376" y="259"/>
                  </a:lnTo>
                  <a:lnTo>
                    <a:pt x="357" y="292"/>
                  </a:lnTo>
                  <a:lnTo>
                    <a:pt x="329" y="316"/>
                  </a:lnTo>
                  <a:lnTo>
                    <a:pt x="294" y="335"/>
                  </a:lnTo>
                  <a:lnTo>
                    <a:pt x="250" y="346"/>
                  </a:lnTo>
                  <a:lnTo>
                    <a:pt x="201" y="35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54" name="Freeform 28"/>
            <p:cNvSpPr>
              <a:spLocks/>
            </p:cNvSpPr>
            <p:nvPr/>
          </p:nvSpPr>
          <p:spPr bwMode="auto">
            <a:xfrm>
              <a:off x="4430" y="3932"/>
              <a:ext cx="54" cy="13"/>
            </a:xfrm>
            <a:custGeom>
              <a:avLst/>
              <a:gdLst>
                <a:gd name="T0" fmla="*/ 10 w 109"/>
                <a:gd name="T1" fmla="*/ 6 h 27"/>
                <a:gd name="T2" fmla="*/ 7 w 109"/>
                <a:gd name="T3" fmla="*/ 6 h 27"/>
                <a:gd name="T4" fmla="*/ 4 w 109"/>
                <a:gd name="T5" fmla="*/ 5 h 27"/>
                <a:gd name="T6" fmla="*/ 2 w 109"/>
                <a:gd name="T7" fmla="*/ 4 h 27"/>
                <a:gd name="T8" fmla="*/ 0 w 109"/>
                <a:gd name="T9" fmla="*/ 3 h 27"/>
                <a:gd name="T10" fmla="*/ 0 w 109"/>
                <a:gd name="T11" fmla="*/ 1 h 27"/>
                <a:gd name="T12" fmla="*/ 0 w 109"/>
                <a:gd name="T13" fmla="*/ 0 h 27"/>
                <a:gd name="T14" fmla="*/ 2 w 109"/>
                <a:gd name="T15" fmla="*/ 0 h 27"/>
                <a:gd name="T16" fmla="*/ 6 w 109"/>
                <a:gd name="T17" fmla="*/ 0 h 27"/>
                <a:gd name="T18" fmla="*/ 9 w 109"/>
                <a:gd name="T19" fmla="*/ 0 h 27"/>
                <a:gd name="T20" fmla="*/ 12 w 109"/>
                <a:gd name="T21" fmla="*/ 0 h 27"/>
                <a:gd name="T22" fmla="*/ 16 w 109"/>
                <a:gd name="T23" fmla="*/ 0 h 27"/>
                <a:gd name="T24" fmla="*/ 19 w 109"/>
                <a:gd name="T25" fmla="*/ 0 h 27"/>
                <a:gd name="T26" fmla="*/ 23 w 109"/>
                <a:gd name="T27" fmla="*/ 0 h 27"/>
                <a:gd name="T28" fmla="*/ 27 w 109"/>
                <a:gd name="T29" fmla="*/ 0 h 27"/>
                <a:gd name="T30" fmla="*/ 26 w 109"/>
                <a:gd name="T31" fmla="*/ 1 h 27"/>
                <a:gd name="T32" fmla="*/ 25 w 109"/>
                <a:gd name="T33" fmla="*/ 2 h 27"/>
                <a:gd name="T34" fmla="*/ 23 w 109"/>
                <a:gd name="T35" fmla="*/ 4 h 27"/>
                <a:gd name="T36" fmla="*/ 20 w 109"/>
                <a:gd name="T37" fmla="*/ 5 h 27"/>
                <a:gd name="T38" fmla="*/ 16 w 109"/>
                <a:gd name="T39" fmla="*/ 5 h 27"/>
                <a:gd name="T40" fmla="*/ 13 w 109"/>
                <a:gd name="T41" fmla="*/ 6 h 27"/>
                <a:gd name="T42" fmla="*/ 11 w 109"/>
                <a:gd name="T43" fmla="*/ 6 h 27"/>
                <a:gd name="T44" fmla="*/ 10 w 109"/>
                <a:gd name="T45" fmla="*/ 6 h 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9"/>
                <a:gd name="T70" fmla="*/ 0 h 27"/>
                <a:gd name="T71" fmla="*/ 109 w 109"/>
                <a:gd name="T72" fmla="*/ 27 h 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9" h="27">
                  <a:moveTo>
                    <a:pt x="43" y="27"/>
                  </a:moveTo>
                  <a:lnTo>
                    <a:pt x="28" y="24"/>
                  </a:lnTo>
                  <a:lnTo>
                    <a:pt x="19" y="20"/>
                  </a:lnTo>
                  <a:lnTo>
                    <a:pt x="9" y="17"/>
                  </a:lnTo>
                  <a:lnTo>
                    <a:pt x="3" y="14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3" y="0"/>
                  </a:lnTo>
                  <a:lnTo>
                    <a:pt x="109" y="1"/>
                  </a:lnTo>
                  <a:lnTo>
                    <a:pt x="107" y="6"/>
                  </a:lnTo>
                  <a:lnTo>
                    <a:pt x="103" y="11"/>
                  </a:lnTo>
                  <a:lnTo>
                    <a:pt x="92" y="16"/>
                  </a:lnTo>
                  <a:lnTo>
                    <a:pt x="80" y="20"/>
                  </a:lnTo>
                  <a:lnTo>
                    <a:pt x="66" y="22"/>
                  </a:lnTo>
                  <a:lnTo>
                    <a:pt x="55" y="24"/>
                  </a:lnTo>
                  <a:lnTo>
                    <a:pt x="46" y="25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55" name="Freeform 29"/>
            <p:cNvSpPr>
              <a:spLocks/>
            </p:cNvSpPr>
            <p:nvPr/>
          </p:nvSpPr>
          <p:spPr bwMode="auto">
            <a:xfrm>
              <a:off x="4681" y="3805"/>
              <a:ext cx="134" cy="110"/>
            </a:xfrm>
            <a:custGeom>
              <a:avLst/>
              <a:gdLst>
                <a:gd name="T0" fmla="*/ 35 w 267"/>
                <a:gd name="T1" fmla="*/ 55 h 222"/>
                <a:gd name="T2" fmla="*/ 24 w 267"/>
                <a:gd name="T3" fmla="*/ 51 h 222"/>
                <a:gd name="T4" fmla="*/ 16 w 267"/>
                <a:gd name="T5" fmla="*/ 46 h 222"/>
                <a:gd name="T6" fmla="*/ 9 w 267"/>
                <a:gd name="T7" fmla="*/ 40 h 222"/>
                <a:gd name="T8" fmla="*/ 3 w 267"/>
                <a:gd name="T9" fmla="*/ 33 h 222"/>
                <a:gd name="T10" fmla="*/ 0 w 267"/>
                <a:gd name="T11" fmla="*/ 25 h 222"/>
                <a:gd name="T12" fmla="*/ 0 w 267"/>
                <a:gd name="T13" fmla="*/ 17 h 222"/>
                <a:gd name="T14" fmla="*/ 3 w 267"/>
                <a:gd name="T15" fmla="*/ 8 h 222"/>
                <a:gd name="T16" fmla="*/ 11 w 267"/>
                <a:gd name="T17" fmla="*/ 0 h 222"/>
                <a:gd name="T18" fmla="*/ 13 w 267"/>
                <a:gd name="T19" fmla="*/ 0 h 222"/>
                <a:gd name="T20" fmla="*/ 16 w 267"/>
                <a:gd name="T21" fmla="*/ 0 h 222"/>
                <a:gd name="T22" fmla="*/ 17 w 267"/>
                <a:gd name="T23" fmla="*/ 1 h 222"/>
                <a:gd name="T24" fmla="*/ 19 w 267"/>
                <a:gd name="T25" fmla="*/ 1 h 222"/>
                <a:gd name="T26" fmla="*/ 21 w 267"/>
                <a:gd name="T27" fmla="*/ 2 h 222"/>
                <a:gd name="T28" fmla="*/ 24 w 267"/>
                <a:gd name="T29" fmla="*/ 2 h 222"/>
                <a:gd name="T30" fmla="*/ 25 w 267"/>
                <a:gd name="T31" fmla="*/ 6 h 222"/>
                <a:gd name="T32" fmla="*/ 25 w 267"/>
                <a:gd name="T33" fmla="*/ 9 h 222"/>
                <a:gd name="T34" fmla="*/ 25 w 267"/>
                <a:gd name="T35" fmla="*/ 12 h 222"/>
                <a:gd name="T36" fmla="*/ 25 w 267"/>
                <a:gd name="T37" fmla="*/ 16 h 222"/>
                <a:gd name="T38" fmla="*/ 24 w 267"/>
                <a:gd name="T39" fmla="*/ 18 h 222"/>
                <a:gd name="T40" fmla="*/ 26 w 267"/>
                <a:gd name="T41" fmla="*/ 21 h 222"/>
                <a:gd name="T42" fmla="*/ 27 w 267"/>
                <a:gd name="T43" fmla="*/ 24 h 222"/>
                <a:gd name="T44" fmla="*/ 31 w 267"/>
                <a:gd name="T45" fmla="*/ 27 h 222"/>
                <a:gd name="T46" fmla="*/ 39 w 267"/>
                <a:gd name="T47" fmla="*/ 27 h 222"/>
                <a:gd name="T48" fmla="*/ 44 w 267"/>
                <a:gd name="T49" fmla="*/ 25 h 222"/>
                <a:gd name="T50" fmla="*/ 46 w 267"/>
                <a:gd name="T51" fmla="*/ 21 h 222"/>
                <a:gd name="T52" fmla="*/ 47 w 267"/>
                <a:gd name="T53" fmla="*/ 18 h 222"/>
                <a:gd name="T54" fmla="*/ 46 w 267"/>
                <a:gd name="T55" fmla="*/ 14 h 222"/>
                <a:gd name="T56" fmla="*/ 45 w 267"/>
                <a:gd name="T57" fmla="*/ 9 h 222"/>
                <a:gd name="T58" fmla="*/ 43 w 267"/>
                <a:gd name="T59" fmla="*/ 4 h 222"/>
                <a:gd name="T60" fmla="*/ 43 w 267"/>
                <a:gd name="T61" fmla="*/ 0 h 222"/>
                <a:gd name="T62" fmla="*/ 51 w 267"/>
                <a:gd name="T63" fmla="*/ 0 h 222"/>
                <a:gd name="T64" fmla="*/ 59 w 267"/>
                <a:gd name="T65" fmla="*/ 5 h 222"/>
                <a:gd name="T66" fmla="*/ 64 w 267"/>
                <a:gd name="T67" fmla="*/ 14 h 222"/>
                <a:gd name="T68" fmla="*/ 67 w 267"/>
                <a:gd name="T69" fmla="*/ 24 h 222"/>
                <a:gd name="T70" fmla="*/ 66 w 267"/>
                <a:gd name="T71" fmla="*/ 35 h 222"/>
                <a:gd name="T72" fmla="*/ 61 w 267"/>
                <a:gd name="T73" fmla="*/ 45 h 222"/>
                <a:gd name="T74" fmla="*/ 51 w 267"/>
                <a:gd name="T75" fmla="*/ 52 h 222"/>
                <a:gd name="T76" fmla="*/ 35 w 267"/>
                <a:gd name="T77" fmla="*/ 55 h 22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7"/>
                <a:gd name="T118" fmla="*/ 0 h 222"/>
                <a:gd name="T119" fmla="*/ 267 w 267"/>
                <a:gd name="T120" fmla="*/ 222 h 22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7" h="222">
                  <a:moveTo>
                    <a:pt x="137" y="222"/>
                  </a:moveTo>
                  <a:lnTo>
                    <a:pt x="96" y="206"/>
                  </a:lnTo>
                  <a:lnTo>
                    <a:pt x="61" y="187"/>
                  </a:lnTo>
                  <a:lnTo>
                    <a:pt x="33" y="162"/>
                  </a:lnTo>
                  <a:lnTo>
                    <a:pt x="12" y="133"/>
                  </a:lnTo>
                  <a:lnTo>
                    <a:pt x="0" y="100"/>
                  </a:lnTo>
                  <a:lnTo>
                    <a:pt x="0" y="68"/>
                  </a:lnTo>
                  <a:lnTo>
                    <a:pt x="12" y="33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68" y="5"/>
                  </a:lnTo>
                  <a:lnTo>
                    <a:pt x="76" y="7"/>
                  </a:lnTo>
                  <a:lnTo>
                    <a:pt x="84" y="8"/>
                  </a:lnTo>
                  <a:lnTo>
                    <a:pt x="93" y="11"/>
                  </a:lnTo>
                  <a:lnTo>
                    <a:pt x="98" y="24"/>
                  </a:lnTo>
                  <a:lnTo>
                    <a:pt x="99" y="38"/>
                  </a:lnTo>
                  <a:lnTo>
                    <a:pt x="98" y="51"/>
                  </a:lnTo>
                  <a:lnTo>
                    <a:pt x="98" y="64"/>
                  </a:lnTo>
                  <a:lnTo>
                    <a:pt x="96" y="75"/>
                  </a:lnTo>
                  <a:lnTo>
                    <a:pt x="101" y="87"/>
                  </a:lnTo>
                  <a:lnTo>
                    <a:pt x="107" y="98"/>
                  </a:lnTo>
                  <a:lnTo>
                    <a:pt x="123" y="111"/>
                  </a:lnTo>
                  <a:lnTo>
                    <a:pt x="155" y="108"/>
                  </a:lnTo>
                  <a:lnTo>
                    <a:pt x="175" y="100"/>
                  </a:lnTo>
                  <a:lnTo>
                    <a:pt x="183" y="87"/>
                  </a:lnTo>
                  <a:lnTo>
                    <a:pt x="186" y="73"/>
                  </a:lnTo>
                  <a:lnTo>
                    <a:pt x="182" y="56"/>
                  </a:lnTo>
                  <a:lnTo>
                    <a:pt x="177" y="38"/>
                  </a:lnTo>
                  <a:lnTo>
                    <a:pt x="172" y="19"/>
                  </a:lnTo>
                  <a:lnTo>
                    <a:pt x="172" y="3"/>
                  </a:lnTo>
                  <a:lnTo>
                    <a:pt x="204" y="2"/>
                  </a:lnTo>
                  <a:lnTo>
                    <a:pt x="234" y="22"/>
                  </a:lnTo>
                  <a:lnTo>
                    <a:pt x="254" y="56"/>
                  </a:lnTo>
                  <a:lnTo>
                    <a:pt x="267" y="98"/>
                  </a:lnTo>
                  <a:lnTo>
                    <a:pt x="264" y="143"/>
                  </a:lnTo>
                  <a:lnTo>
                    <a:pt x="243" y="182"/>
                  </a:lnTo>
                  <a:lnTo>
                    <a:pt x="202" y="211"/>
                  </a:lnTo>
                  <a:lnTo>
                    <a:pt x="137" y="222"/>
                  </a:lnTo>
                  <a:close/>
                </a:path>
              </a:pathLst>
            </a:custGeom>
            <a:solidFill>
              <a:srgbClr val="9EA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56" name="Freeform 30"/>
            <p:cNvSpPr>
              <a:spLocks/>
            </p:cNvSpPr>
            <p:nvPr/>
          </p:nvSpPr>
          <p:spPr bwMode="auto">
            <a:xfrm>
              <a:off x="4434" y="3860"/>
              <a:ext cx="39" cy="43"/>
            </a:xfrm>
            <a:custGeom>
              <a:avLst/>
              <a:gdLst>
                <a:gd name="T0" fmla="*/ 10 w 79"/>
                <a:gd name="T1" fmla="*/ 21 h 87"/>
                <a:gd name="T2" fmla="*/ 5 w 79"/>
                <a:gd name="T3" fmla="*/ 19 h 87"/>
                <a:gd name="T4" fmla="*/ 2 w 79"/>
                <a:gd name="T5" fmla="*/ 17 h 87"/>
                <a:gd name="T6" fmla="*/ 0 w 79"/>
                <a:gd name="T7" fmla="*/ 13 h 87"/>
                <a:gd name="T8" fmla="*/ 0 w 79"/>
                <a:gd name="T9" fmla="*/ 11 h 87"/>
                <a:gd name="T10" fmla="*/ 0 w 79"/>
                <a:gd name="T11" fmla="*/ 8 h 87"/>
                <a:gd name="T12" fmla="*/ 1 w 79"/>
                <a:gd name="T13" fmla="*/ 4 h 87"/>
                <a:gd name="T14" fmla="*/ 4 w 79"/>
                <a:gd name="T15" fmla="*/ 2 h 87"/>
                <a:gd name="T16" fmla="*/ 8 w 79"/>
                <a:gd name="T17" fmla="*/ 0 h 87"/>
                <a:gd name="T18" fmla="*/ 11 w 79"/>
                <a:gd name="T19" fmla="*/ 0 h 87"/>
                <a:gd name="T20" fmla="*/ 14 w 79"/>
                <a:gd name="T21" fmla="*/ 3 h 87"/>
                <a:gd name="T22" fmla="*/ 17 w 79"/>
                <a:gd name="T23" fmla="*/ 6 h 87"/>
                <a:gd name="T24" fmla="*/ 19 w 79"/>
                <a:gd name="T25" fmla="*/ 10 h 87"/>
                <a:gd name="T26" fmla="*/ 19 w 79"/>
                <a:gd name="T27" fmla="*/ 13 h 87"/>
                <a:gd name="T28" fmla="*/ 19 w 79"/>
                <a:gd name="T29" fmla="*/ 17 h 87"/>
                <a:gd name="T30" fmla="*/ 15 w 79"/>
                <a:gd name="T31" fmla="*/ 20 h 87"/>
                <a:gd name="T32" fmla="*/ 10 w 79"/>
                <a:gd name="T33" fmla="*/ 21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87"/>
                <a:gd name="T53" fmla="*/ 79 w 79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87">
                  <a:moveTo>
                    <a:pt x="41" y="87"/>
                  </a:moveTo>
                  <a:lnTo>
                    <a:pt x="22" y="77"/>
                  </a:lnTo>
                  <a:lnTo>
                    <a:pt x="9" y="68"/>
                  </a:lnTo>
                  <a:lnTo>
                    <a:pt x="1" y="55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6" y="19"/>
                  </a:lnTo>
                  <a:lnTo>
                    <a:pt x="17" y="8"/>
                  </a:lnTo>
                  <a:lnTo>
                    <a:pt x="35" y="0"/>
                  </a:lnTo>
                  <a:lnTo>
                    <a:pt x="46" y="3"/>
                  </a:lnTo>
                  <a:lnTo>
                    <a:pt x="58" y="13"/>
                  </a:lnTo>
                  <a:lnTo>
                    <a:pt x="68" y="25"/>
                  </a:lnTo>
                  <a:lnTo>
                    <a:pt x="77" y="41"/>
                  </a:lnTo>
                  <a:lnTo>
                    <a:pt x="79" y="55"/>
                  </a:lnTo>
                  <a:lnTo>
                    <a:pt x="76" y="70"/>
                  </a:lnTo>
                  <a:lnTo>
                    <a:pt x="63" y="81"/>
                  </a:lnTo>
                  <a:lnTo>
                    <a:pt x="41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57" name="Freeform 31"/>
            <p:cNvSpPr>
              <a:spLocks/>
            </p:cNvSpPr>
            <p:nvPr/>
          </p:nvSpPr>
          <p:spPr bwMode="auto">
            <a:xfrm>
              <a:off x="4449" y="3875"/>
              <a:ext cx="9" cy="17"/>
            </a:xfrm>
            <a:custGeom>
              <a:avLst/>
              <a:gdLst>
                <a:gd name="T0" fmla="*/ 4 w 19"/>
                <a:gd name="T1" fmla="*/ 8 h 35"/>
                <a:gd name="T2" fmla="*/ 0 w 19"/>
                <a:gd name="T3" fmla="*/ 6 h 35"/>
                <a:gd name="T4" fmla="*/ 0 w 19"/>
                <a:gd name="T5" fmla="*/ 3 h 35"/>
                <a:gd name="T6" fmla="*/ 0 w 19"/>
                <a:gd name="T7" fmla="*/ 0 h 35"/>
                <a:gd name="T8" fmla="*/ 4 w 19"/>
                <a:gd name="T9" fmla="*/ 0 h 35"/>
                <a:gd name="T10" fmla="*/ 4 w 19"/>
                <a:gd name="T11" fmla="*/ 2 h 35"/>
                <a:gd name="T12" fmla="*/ 4 w 19"/>
                <a:gd name="T13" fmla="*/ 5 h 35"/>
                <a:gd name="T14" fmla="*/ 4 w 19"/>
                <a:gd name="T15" fmla="*/ 8 h 35"/>
                <a:gd name="T16" fmla="*/ 4 w 19"/>
                <a:gd name="T17" fmla="*/ 8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35"/>
                <a:gd name="T29" fmla="*/ 19 w 19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35">
                  <a:moveTo>
                    <a:pt x="17" y="35"/>
                  </a:moveTo>
                  <a:lnTo>
                    <a:pt x="3" y="24"/>
                  </a:lnTo>
                  <a:lnTo>
                    <a:pt x="0" y="13"/>
                  </a:lnTo>
                  <a:lnTo>
                    <a:pt x="3" y="2"/>
                  </a:lnTo>
                  <a:lnTo>
                    <a:pt x="17" y="0"/>
                  </a:lnTo>
                  <a:lnTo>
                    <a:pt x="17" y="8"/>
                  </a:lnTo>
                  <a:lnTo>
                    <a:pt x="19" y="22"/>
                  </a:lnTo>
                  <a:lnTo>
                    <a:pt x="1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5E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58" name="Freeform 32"/>
            <p:cNvSpPr>
              <a:spLocks/>
            </p:cNvSpPr>
            <p:nvPr/>
          </p:nvSpPr>
          <p:spPr bwMode="auto">
            <a:xfrm>
              <a:off x="4415" y="3825"/>
              <a:ext cx="47" cy="22"/>
            </a:xfrm>
            <a:custGeom>
              <a:avLst/>
              <a:gdLst>
                <a:gd name="T0" fmla="*/ 2 w 93"/>
                <a:gd name="T1" fmla="*/ 11 h 43"/>
                <a:gd name="T2" fmla="*/ 0 w 93"/>
                <a:gd name="T3" fmla="*/ 9 h 43"/>
                <a:gd name="T4" fmla="*/ 2 w 93"/>
                <a:gd name="T5" fmla="*/ 6 h 43"/>
                <a:gd name="T6" fmla="*/ 4 w 93"/>
                <a:gd name="T7" fmla="*/ 4 h 43"/>
                <a:gd name="T8" fmla="*/ 8 w 93"/>
                <a:gd name="T9" fmla="*/ 3 h 43"/>
                <a:gd name="T10" fmla="*/ 12 w 93"/>
                <a:gd name="T11" fmla="*/ 1 h 43"/>
                <a:gd name="T12" fmla="*/ 17 w 93"/>
                <a:gd name="T13" fmla="*/ 0 h 43"/>
                <a:gd name="T14" fmla="*/ 20 w 93"/>
                <a:gd name="T15" fmla="*/ 0 h 43"/>
                <a:gd name="T16" fmla="*/ 24 w 93"/>
                <a:gd name="T17" fmla="*/ 2 h 43"/>
                <a:gd name="T18" fmla="*/ 22 w 93"/>
                <a:gd name="T19" fmla="*/ 3 h 43"/>
                <a:gd name="T20" fmla="*/ 19 w 93"/>
                <a:gd name="T21" fmla="*/ 5 h 43"/>
                <a:gd name="T22" fmla="*/ 15 w 93"/>
                <a:gd name="T23" fmla="*/ 6 h 43"/>
                <a:gd name="T24" fmla="*/ 12 w 93"/>
                <a:gd name="T25" fmla="*/ 8 h 43"/>
                <a:gd name="T26" fmla="*/ 8 w 93"/>
                <a:gd name="T27" fmla="*/ 9 h 43"/>
                <a:gd name="T28" fmla="*/ 5 w 93"/>
                <a:gd name="T29" fmla="*/ 10 h 43"/>
                <a:gd name="T30" fmla="*/ 2 w 93"/>
                <a:gd name="T31" fmla="*/ 11 h 43"/>
                <a:gd name="T32" fmla="*/ 2 w 93"/>
                <a:gd name="T33" fmla="*/ 11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43"/>
                <a:gd name="T53" fmla="*/ 93 w 9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43">
                  <a:moveTo>
                    <a:pt x="5" y="43"/>
                  </a:moveTo>
                  <a:lnTo>
                    <a:pt x="0" y="34"/>
                  </a:lnTo>
                  <a:lnTo>
                    <a:pt x="5" y="24"/>
                  </a:lnTo>
                  <a:lnTo>
                    <a:pt x="14" y="16"/>
                  </a:lnTo>
                  <a:lnTo>
                    <a:pt x="30" y="10"/>
                  </a:lnTo>
                  <a:lnTo>
                    <a:pt x="47" y="4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3" y="7"/>
                  </a:lnTo>
                  <a:lnTo>
                    <a:pt x="85" y="11"/>
                  </a:lnTo>
                  <a:lnTo>
                    <a:pt x="74" y="18"/>
                  </a:lnTo>
                  <a:lnTo>
                    <a:pt x="60" y="23"/>
                  </a:lnTo>
                  <a:lnTo>
                    <a:pt x="46" y="30"/>
                  </a:lnTo>
                  <a:lnTo>
                    <a:pt x="30" y="35"/>
                  </a:lnTo>
                  <a:lnTo>
                    <a:pt x="17" y="40"/>
                  </a:lnTo>
                  <a:lnTo>
                    <a:pt x="8" y="42"/>
                  </a:lnTo>
                  <a:lnTo>
                    <a:pt x="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59" name="Freeform 33"/>
            <p:cNvSpPr>
              <a:spLocks/>
            </p:cNvSpPr>
            <p:nvPr/>
          </p:nvSpPr>
          <p:spPr bwMode="auto">
            <a:xfrm>
              <a:off x="4745" y="3812"/>
              <a:ext cx="23" cy="36"/>
            </a:xfrm>
            <a:custGeom>
              <a:avLst/>
              <a:gdLst>
                <a:gd name="T0" fmla="*/ 0 w 48"/>
                <a:gd name="T1" fmla="*/ 18 h 72"/>
                <a:gd name="T2" fmla="*/ 0 w 48"/>
                <a:gd name="T3" fmla="*/ 15 h 72"/>
                <a:gd name="T4" fmla="*/ 0 w 48"/>
                <a:gd name="T5" fmla="*/ 13 h 72"/>
                <a:gd name="T6" fmla="*/ 0 w 48"/>
                <a:gd name="T7" fmla="*/ 10 h 72"/>
                <a:gd name="T8" fmla="*/ 0 w 48"/>
                <a:gd name="T9" fmla="*/ 9 h 72"/>
                <a:gd name="T10" fmla="*/ 0 w 48"/>
                <a:gd name="T11" fmla="*/ 3 h 72"/>
                <a:gd name="T12" fmla="*/ 0 w 48"/>
                <a:gd name="T13" fmla="*/ 0 h 72"/>
                <a:gd name="T14" fmla="*/ 3 w 48"/>
                <a:gd name="T15" fmla="*/ 1 h 72"/>
                <a:gd name="T16" fmla="*/ 7 w 48"/>
                <a:gd name="T17" fmla="*/ 5 h 72"/>
                <a:gd name="T18" fmla="*/ 8 w 48"/>
                <a:gd name="T19" fmla="*/ 6 h 72"/>
                <a:gd name="T20" fmla="*/ 9 w 48"/>
                <a:gd name="T21" fmla="*/ 9 h 72"/>
                <a:gd name="T22" fmla="*/ 11 w 48"/>
                <a:gd name="T23" fmla="*/ 11 h 72"/>
                <a:gd name="T24" fmla="*/ 11 w 48"/>
                <a:gd name="T25" fmla="*/ 14 h 72"/>
                <a:gd name="T26" fmla="*/ 8 w 48"/>
                <a:gd name="T27" fmla="*/ 15 h 72"/>
                <a:gd name="T28" fmla="*/ 6 w 48"/>
                <a:gd name="T29" fmla="*/ 17 h 72"/>
                <a:gd name="T30" fmla="*/ 3 w 48"/>
                <a:gd name="T31" fmla="*/ 18 h 72"/>
                <a:gd name="T32" fmla="*/ 0 w 48"/>
                <a:gd name="T33" fmla="*/ 18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72"/>
                <a:gd name="T53" fmla="*/ 48 w 48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72">
                  <a:moveTo>
                    <a:pt x="2" y="72"/>
                  </a:moveTo>
                  <a:lnTo>
                    <a:pt x="0" y="61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9" y="18"/>
                  </a:lnTo>
                  <a:lnTo>
                    <a:pt x="33" y="26"/>
                  </a:lnTo>
                  <a:lnTo>
                    <a:pt x="40" y="37"/>
                  </a:lnTo>
                  <a:lnTo>
                    <a:pt x="45" y="47"/>
                  </a:lnTo>
                  <a:lnTo>
                    <a:pt x="48" y="58"/>
                  </a:lnTo>
                  <a:lnTo>
                    <a:pt x="35" y="63"/>
                  </a:lnTo>
                  <a:lnTo>
                    <a:pt x="24" y="68"/>
                  </a:lnTo>
                  <a:lnTo>
                    <a:pt x="13" y="69"/>
                  </a:lnTo>
                  <a:lnTo>
                    <a:pt x="2" y="72"/>
                  </a:lnTo>
                  <a:close/>
                </a:path>
              </a:pathLst>
            </a:custGeom>
            <a:solidFill>
              <a:srgbClr val="5E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60" name="Freeform 34"/>
            <p:cNvSpPr>
              <a:spLocks/>
            </p:cNvSpPr>
            <p:nvPr/>
          </p:nvSpPr>
          <p:spPr bwMode="auto">
            <a:xfrm>
              <a:off x="4636" y="3596"/>
              <a:ext cx="129" cy="197"/>
            </a:xfrm>
            <a:custGeom>
              <a:avLst/>
              <a:gdLst>
                <a:gd name="T0" fmla="*/ 38 w 259"/>
                <a:gd name="T1" fmla="*/ 95 h 394"/>
                <a:gd name="T2" fmla="*/ 29 w 259"/>
                <a:gd name="T3" fmla="*/ 83 h 394"/>
                <a:gd name="T4" fmla="*/ 23 w 259"/>
                <a:gd name="T5" fmla="*/ 66 h 394"/>
                <a:gd name="T6" fmla="*/ 19 w 259"/>
                <a:gd name="T7" fmla="*/ 51 h 394"/>
                <a:gd name="T8" fmla="*/ 13 w 259"/>
                <a:gd name="T9" fmla="*/ 40 h 394"/>
                <a:gd name="T10" fmla="*/ 6 w 259"/>
                <a:gd name="T11" fmla="*/ 25 h 394"/>
                <a:gd name="T12" fmla="*/ 0 w 259"/>
                <a:gd name="T13" fmla="*/ 13 h 394"/>
                <a:gd name="T14" fmla="*/ 1 w 259"/>
                <a:gd name="T15" fmla="*/ 10 h 394"/>
                <a:gd name="T16" fmla="*/ 5 w 259"/>
                <a:gd name="T17" fmla="*/ 12 h 394"/>
                <a:gd name="T18" fmla="*/ 6 w 259"/>
                <a:gd name="T19" fmla="*/ 9 h 394"/>
                <a:gd name="T20" fmla="*/ 8 w 259"/>
                <a:gd name="T21" fmla="*/ 7 h 394"/>
                <a:gd name="T22" fmla="*/ 10 w 259"/>
                <a:gd name="T23" fmla="*/ 6 h 394"/>
                <a:gd name="T24" fmla="*/ 12 w 259"/>
                <a:gd name="T25" fmla="*/ 5 h 394"/>
                <a:gd name="T26" fmla="*/ 14 w 259"/>
                <a:gd name="T27" fmla="*/ 5 h 394"/>
                <a:gd name="T28" fmla="*/ 14 w 259"/>
                <a:gd name="T29" fmla="*/ 2 h 394"/>
                <a:gd name="T30" fmla="*/ 15 w 259"/>
                <a:gd name="T31" fmla="*/ 1 h 394"/>
                <a:gd name="T32" fmla="*/ 19 w 259"/>
                <a:gd name="T33" fmla="*/ 3 h 394"/>
                <a:gd name="T34" fmla="*/ 23 w 259"/>
                <a:gd name="T35" fmla="*/ 5 h 394"/>
                <a:gd name="T36" fmla="*/ 26 w 259"/>
                <a:gd name="T37" fmla="*/ 6 h 394"/>
                <a:gd name="T38" fmla="*/ 28 w 259"/>
                <a:gd name="T39" fmla="*/ 3 h 394"/>
                <a:gd name="T40" fmla="*/ 32 w 259"/>
                <a:gd name="T41" fmla="*/ 12 h 394"/>
                <a:gd name="T42" fmla="*/ 41 w 259"/>
                <a:gd name="T43" fmla="*/ 28 h 394"/>
                <a:gd name="T44" fmla="*/ 52 w 259"/>
                <a:gd name="T45" fmla="*/ 46 h 394"/>
                <a:gd name="T46" fmla="*/ 61 w 259"/>
                <a:gd name="T47" fmla="*/ 63 h 394"/>
                <a:gd name="T48" fmla="*/ 63 w 259"/>
                <a:gd name="T49" fmla="*/ 76 h 394"/>
                <a:gd name="T50" fmla="*/ 63 w 259"/>
                <a:gd name="T51" fmla="*/ 80 h 394"/>
                <a:gd name="T52" fmla="*/ 61 w 259"/>
                <a:gd name="T53" fmla="*/ 84 h 394"/>
                <a:gd name="T54" fmla="*/ 60 w 259"/>
                <a:gd name="T55" fmla="*/ 88 h 394"/>
                <a:gd name="T56" fmla="*/ 61 w 259"/>
                <a:gd name="T57" fmla="*/ 92 h 394"/>
                <a:gd name="T58" fmla="*/ 62 w 259"/>
                <a:gd name="T59" fmla="*/ 93 h 394"/>
                <a:gd name="T60" fmla="*/ 64 w 259"/>
                <a:gd name="T61" fmla="*/ 95 h 394"/>
                <a:gd name="T62" fmla="*/ 59 w 259"/>
                <a:gd name="T63" fmla="*/ 97 h 394"/>
                <a:gd name="T64" fmla="*/ 51 w 259"/>
                <a:gd name="T65" fmla="*/ 98 h 394"/>
                <a:gd name="T66" fmla="*/ 45 w 259"/>
                <a:gd name="T67" fmla="*/ 98 h 3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9"/>
                <a:gd name="T103" fmla="*/ 0 h 394"/>
                <a:gd name="T104" fmla="*/ 259 w 259"/>
                <a:gd name="T105" fmla="*/ 394 h 3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9" h="394">
                  <a:moveTo>
                    <a:pt x="179" y="394"/>
                  </a:moveTo>
                  <a:lnTo>
                    <a:pt x="155" y="379"/>
                  </a:lnTo>
                  <a:lnTo>
                    <a:pt x="136" y="357"/>
                  </a:lnTo>
                  <a:lnTo>
                    <a:pt x="119" y="329"/>
                  </a:lnTo>
                  <a:lnTo>
                    <a:pt x="106" y="297"/>
                  </a:lnTo>
                  <a:lnTo>
                    <a:pt x="93" y="262"/>
                  </a:lnTo>
                  <a:lnTo>
                    <a:pt x="84" y="232"/>
                  </a:lnTo>
                  <a:lnTo>
                    <a:pt x="78" y="205"/>
                  </a:lnTo>
                  <a:lnTo>
                    <a:pt x="73" y="188"/>
                  </a:lnTo>
                  <a:lnTo>
                    <a:pt x="55" y="160"/>
                  </a:lnTo>
                  <a:lnTo>
                    <a:pt x="40" y="133"/>
                  </a:lnTo>
                  <a:lnTo>
                    <a:pt x="24" y="103"/>
                  </a:lnTo>
                  <a:lnTo>
                    <a:pt x="13" y="77"/>
                  </a:lnTo>
                  <a:lnTo>
                    <a:pt x="3" y="55"/>
                  </a:lnTo>
                  <a:lnTo>
                    <a:pt x="0" y="42"/>
                  </a:lnTo>
                  <a:lnTo>
                    <a:pt x="5" y="38"/>
                  </a:lnTo>
                  <a:lnTo>
                    <a:pt x="21" y="47"/>
                  </a:lnTo>
                  <a:lnTo>
                    <a:pt x="22" y="46"/>
                  </a:lnTo>
                  <a:lnTo>
                    <a:pt x="27" y="46"/>
                  </a:lnTo>
                  <a:lnTo>
                    <a:pt x="27" y="36"/>
                  </a:lnTo>
                  <a:lnTo>
                    <a:pt x="32" y="28"/>
                  </a:lnTo>
                  <a:lnTo>
                    <a:pt x="35" y="30"/>
                  </a:lnTo>
                  <a:lnTo>
                    <a:pt x="41" y="31"/>
                  </a:lnTo>
                  <a:lnTo>
                    <a:pt x="43" y="24"/>
                  </a:lnTo>
                  <a:lnTo>
                    <a:pt x="44" y="19"/>
                  </a:lnTo>
                  <a:lnTo>
                    <a:pt x="49" y="19"/>
                  </a:lnTo>
                  <a:lnTo>
                    <a:pt x="55" y="20"/>
                  </a:lnTo>
                  <a:lnTo>
                    <a:pt x="57" y="17"/>
                  </a:lnTo>
                  <a:lnTo>
                    <a:pt x="62" y="14"/>
                  </a:lnTo>
                  <a:lnTo>
                    <a:pt x="59" y="5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70" y="9"/>
                  </a:lnTo>
                  <a:lnTo>
                    <a:pt x="76" y="12"/>
                  </a:lnTo>
                  <a:lnTo>
                    <a:pt x="87" y="14"/>
                  </a:lnTo>
                  <a:lnTo>
                    <a:pt x="93" y="20"/>
                  </a:lnTo>
                  <a:lnTo>
                    <a:pt x="101" y="25"/>
                  </a:lnTo>
                  <a:lnTo>
                    <a:pt x="106" y="24"/>
                  </a:lnTo>
                  <a:lnTo>
                    <a:pt x="111" y="12"/>
                  </a:lnTo>
                  <a:lnTo>
                    <a:pt x="114" y="12"/>
                  </a:lnTo>
                  <a:lnTo>
                    <a:pt x="119" y="12"/>
                  </a:lnTo>
                  <a:lnTo>
                    <a:pt x="128" y="46"/>
                  </a:lnTo>
                  <a:lnTo>
                    <a:pt x="146" y="80"/>
                  </a:lnTo>
                  <a:lnTo>
                    <a:pt x="164" y="114"/>
                  </a:lnTo>
                  <a:lnTo>
                    <a:pt x="188" y="148"/>
                  </a:lnTo>
                  <a:lnTo>
                    <a:pt x="209" y="183"/>
                  </a:lnTo>
                  <a:lnTo>
                    <a:pt x="229" y="218"/>
                  </a:lnTo>
                  <a:lnTo>
                    <a:pt x="244" y="253"/>
                  </a:lnTo>
                  <a:lnTo>
                    <a:pt x="253" y="291"/>
                  </a:lnTo>
                  <a:lnTo>
                    <a:pt x="255" y="302"/>
                  </a:lnTo>
                  <a:lnTo>
                    <a:pt x="256" y="311"/>
                  </a:lnTo>
                  <a:lnTo>
                    <a:pt x="253" y="319"/>
                  </a:lnTo>
                  <a:lnTo>
                    <a:pt x="251" y="329"/>
                  </a:lnTo>
                  <a:lnTo>
                    <a:pt x="247" y="335"/>
                  </a:lnTo>
                  <a:lnTo>
                    <a:pt x="244" y="343"/>
                  </a:lnTo>
                  <a:lnTo>
                    <a:pt x="240" y="351"/>
                  </a:lnTo>
                  <a:lnTo>
                    <a:pt x="240" y="362"/>
                  </a:lnTo>
                  <a:lnTo>
                    <a:pt x="244" y="365"/>
                  </a:lnTo>
                  <a:lnTo>
                    <a:pt x="247" y="368"/>
                  </a:lnTo>
                  <a:lnTo>
                    <a:pt x="251" y="371"/>
                  </a:lnTo>
                  <a:lnTo>
                    <a:pt x="259" y="373"/>
                  </a:lnTo>
                  <a:lnTo>
                    <a:pt x="256" y="379"/>
                  </a:lnTo>
                  <a:lnTo>
                    <a:pt x="250" y="384"/>
                  </a:lnTo>
                  <a:lnTo>
                    <a:pt x="236" y="387"/>
                  </a:lnTo>
                  <a:lnTo>
                    <a:pt x="223" y="390"/>
                  </a:lnTo>
                  <a:lnTo>
                    <a:pt x="206" y="390"/>
                  </a:lnTo>
                  <a:lnTo>
                    <a:pt x="193" y="392"/>
                  </a:lnTo>
                  <a:lnTo>
                    <a:pt x="182" y="392"/>
                  </a:lnTo>
                  <a:lnTo>
                    <a:pt x="179" y="394"/>
                  </a:lnTo>
                  <a:close/>
                </a:path>
              </a:pathLst>
            </a:custGeom>
            <a:solidFill>
              <a:srgbClr val="5E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61" name="Freeform 35"/>
            <p:cNvSpPr>
              <a:spLocks/>
            </p:cNvSpPr>
            <p:nvPr/>
          </p:nvSpPr>
          <p:spPr bwMode="auto">
            <a:xfrm>
              <a:off x="4099" y="3587"/>
              <a:ext cx="280" cy="199"/>
            </a:xfrm>
            <a:custGeom>
              <a:avLst/>
              <a:gdLst>
                <a:gd name="T0" fmla="*/ 130 w 560"/>
                <a:gd name="T1" fmla="*/ 100 h 397"/>
                <a:gd name="T2" fmla="*/ 112 w 560"/>
                <a:gd name="T3" fmla="*/ 91 h 397"/>
                <a:gd name="T4" fmla="*/ 94 w 560"/>
                <a:gd name="T5" fmla="*/ 81 h 397"/>
                <a:gd name="T6" fmla="*/ 77 w 560"/>
                <a:gd name="T7" fmla="*/ 69 h 397"/>
                <a:gd name="T8" fmla="*/ 60 w 560"/>
                <a:gd name="T9" fmla="*/ 57 h 397"/>
                <a:gd name="T10" fmla="*/ 43 w 560"/>
                <a:gd name="T11" fmla="*/ 42 h 397"/>
                <a:gd name="T12" fmla="*/ 28 w 560"/>
                <a:gd name="T13" fmla="*/ 29 h 397"/>
                <a:gd name="T14" fmla="*/ 13 w 560"/>
                <a:gd name="T15" fmla="*/ 15 h 397"/>
                <a:gd name="T16" fmla="*/ 0 w 560"/>
                <a:gd name="T17" fmla="*/ 2 h 397"/>
                <a:gd name="T18" fmla="*/ 1 w 560"/>
                <a:gd name="T19" fmla="*/ 1 h 397"/>
                <a:gd name="T20" fmla="*/ 1 w 560"/>
                <a:gd name="T21" fmla="*/ 0 h 397"/>
                <a:gd name="T22" fmla="*/ 12 w 560"/>
                <a:gd name="T23" fmla="*/ 3 h 397"/>
                <a:gd name="T24" fmla="*/ 23 w 560"/>
                <a:gd name="T25" fmla="*/ 9 h 397"/>
                <a:gd name="T26" fmla="*/ 34 w 560"/>
                <a:gd name="T27" fmla="*/ 16 h 397"/>
                <a:gd name="T28" fmla="*/ 43 w 560"/>
                <a:gd name="T29" fmla="*/ 25 h 397"/>
                <a:gd name="T30" fmla="*/ 52 w 560"/>
                <a:gd name="T31" fmla="*/ 34 h 397"/>
                <a:gd name="T32" fmla="*/ 62 w 560"/>
                <a:gd name="T33" fmla="*/ 43 h 397"/>
                <a:gd name="T34" fmla="*/ 72 w 560"/>
                <a:gd name="T35" fmla="*/ 50 h 397"/>
                <a:gd name="T36" fmla="*/ 85 w 560"/>
                <a:gd name="T37" fmla="*/ 56 h 397"/>
                <a:gd name="T38" fmla="*/ 90 w 560"/>
                <a:gd name="T39" fmla="*/ 61 h 397"/>
                <a:gd name="T40" fmla="*/ 97 w 560"/>
                <a:gd name="T41" fmla="*/ 65 h 397"/>
                <a:gd name="T42" fmla="*/ 104 w 560"/>
                <a:gd name="T43" fmla="*/ 69 h 397"/>
                <a:gd name="T44" fmla="*/ 111 w 560"/>
                <a:gd name="T45" fmla="*/ 74 h 397"/>
                <a:gd name="T46" fmla="*/ 118 w 560"/>
                <a:gd name="T47" fmla="*/ 78 h 397"/>
                <a:gd name="T48" fmla="*/ 125 w 560"/>
                <a:gd name="T49" fmla="*/ 82 h 397"/>
                <a:gd name="T50" fmla="*/ 133 w 560"/>
                <a:gd name="T51" fmla="*/ 87 h 397"/>
                <a:gd name="T52" fmla="*/ 140 w 560"/>
                <a:gd name="T53" fmla="*/ 92 h 397"/>
                <a:gd name="T54" fmla="*/ 140 w 560"/>
                <a:gd name="T55" fmla="*/ 93 h 397"/>
                <a:gd name="T56" fmla="*/ 140 w 560"/>
                <a:gd name="T57" fmla="*/ 94 h 397"/>
                <a:gd name="T58" fmla="*/ 138 w 560"/>
                <a:gd name="T59" fmla="*/ 96 h 397"/>
                <a:gd name="T60" fmla="*/ 136 w 560"/>
                <a:gd name="T61" fmla="*/ 98 h 397"/>
                <a:gd name="T62" fmla="*/ 133 w 560"/>
                <a:gd name="T63" fmla="*/ 99 h 397"/>
                <a:gd name="T64" fmla="*/ 130 w 560"/>
                <a:gd name="T65" fmla="*/ 100 h 3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0"/>
                <a:gd name="T100" fmla="*/ 0 h 397"/>
                <a:gd name="T101" fmla="*/ 560 w 560"/>
                <a:gd name="T102" fmla="*/ 397 h 3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0" h="397">
                  <a:moveTo>
                    <a:pt x="520" y="397"/>
                  </a:moveTo>
                  <a:lnTo>
                    <a:pt x="449" y="364"/>
                  </a:lnTo>
                  <a:lnTo>
                    <a:pt x="378" y="323"/>
                  </a:lnTo>
                  <a:lnTo>
                    <a:pt x="308" y="276"/>
                  </a:lnTo>
                  <a:lnTo>
                    <a:pt x="242" y="225"/>
                  </a:lnTo>
                  <a:lnTo>
                    <a:pt x="175" y="168"/>
                  </a:lnTo>
                  <a:lnTo>
                    <a:pt x="114" y="113"/>
                  </a:lnTo>
                  <a:lnTo>
                    <a:pt x="53" y="57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0"/>
                  </a:lnTo>
                  <a:lnTo>
                    <a:pt x="50" y="11"/>
                  </a:lnTo>
                  <a:lnTo>
                    <a:pt x="95" y="34"/>
                  </a:lnTo>
                  <a:lnTo>
                    <a:pt x="134" y="64"/>
                  </a:lnTo>
                  <a:lnTo>
                    <a:pt x="174" y="98"/>
                  </a:lnTo>
                  <a:lnTo>
                    <a:pt x="210" y="133"/>
                  </a:lnTo>
                  <a:lnTo>
                    <a:pt x="250" y="170"/>
                  </a:lnTo>
                  <a:lnTo>
                    <a:pt x="291" y="200"/>
                  </a:lnTo>
                  <a:lnTo>
                    <a:pt x="340" y="223"/>
                  </a:lnTo>
                  <a:lnTo>
                    <a:pt x="363" y="241"/>
                  </a:lnTo>
                  <a:lnTo>
                    <a:pt x="390" y="258"/>
                  </a:lnTo>
                  <a:lnTo>
                    <a:pt x="417" y="276"/>
                  </a:lnTo>
                  <a:lnTo>
                    <a:pt x="446" y="295"/>
                  </a:lnTo>
                  <a:lnTo>
                    <a:pt x="474" y="310"/>
                  </a:lnTo>
                  <a:lnTo>
                    <a:pt x="503" y="328"/>
                  </a:lnTo>
                  <a:lnTo>
                    <a:pt x="531" y="347"/>
                  </a:lnTo>
                  <a:lnTo>
                    <a:pt x="560" y="367"/>
                  </a:lnTo>
                  <a:lnTo>
                    <a:pt x="560" y="370"/>
                  </a:lnTo>
                  <a:lnTo>
                    <a:pt x="560" y="374"/>
                  </a:lnTo>
                  <a:lnTo>
                    <a:pt x="550" y="383"/>
                  </a:lnTo>
                  <a:lnTo>
                    <a:pt x="541" y="389"/>
                  </a:lnTo>
                  <a:lnTo>
                    <a:pt x="530" y="394"/>
                  </a:lnTo>
                  <a:lnTo>
                    <a:pt x="520" y="397"/>
                  </a:lnTo>
                  <a:close/>
                </a:path>
              </a:pathLst>
            </a:custGeom>
            <a:solidFill>
              <a:srgbClr val="5E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62" name="Freeform 36"/>
            <p:cNvSpPr>
              <a:spLocks/>
            </p:cNvSpPr>
            <p:nvPr/>
          </p:nvSpPr>
          <p:spPr bwMode="auto">
            <a:xfrm>
              <a:off x="4768" y="3771"/>
              <a:ext cx="9" cy="11"/>
            </a:xfrm>
            <a:custGeom>
              <a:avLst/>
              <a:gdLst>
                <a:gd name="T0" fmla="*/ 0 w 17"/>
                <a:gd name="T1" fmla="*/ 6 h 22"/>
                <a:gd name="T2" fmla="*/ 0 w 17"/>
                <a:gd name="T3" fmla="*/ 3 h 22"/>
                <a:gd name="T4" fmla="*/ 1 w 17"/>
                <a:gd name="T5" fmla="*/ 1 h 22"/>
                <a:gd name="T6" fmla="*/ 2 w 17"/>
                <a:gd name="T7" fmla="*/ 1 h 22"/>
                <a:gd name="T8" fmla="*/ 5 w 17"/>
                <a:gd name="T9" fmla="*/ 0 h 22"/>
                <a:gd name="T10" fmla="*/ 3 w 17"/>
                <a:gd name="T11" fmla="*/ 2 h 22"/>
                <a:gd name="T12" fmla="*/ 3 w 17"/>
                <a:gd name="T13" fmla="*/ 3 h 22"/>
                <a:gd name="T14" fmla="*/ 1 w 17"/>
                <a:gd name="T15" fmla="*/ 5 h 22"/>
                <a:gd name="T16" fmla="*/ 0 w 17"/>
                <a:gd name="T17" fmla="*/ 6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2"/>
                <a:gd name="T29" fmla="*/ 17 w 17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2">
                  <a:moveTo>
                    <a:pt x="0" y="22"/>
                  </a:moveTo>
                  <a:lnTo>
                    <a:pt x="0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7" y="0"/>
                  </a:lnTo>
                  <a:lnTo>
                    <a:pt x="12" y="8"/>
                  </a:lnTo>
                  <a:lnTo>
                    <a:pt x="11" y="15"/>
                  </a:lnTo>
                  <a:lnTo>
                    <a:pt x="4" y="1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5E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63" name="Freeform 37"/>
            <p:cNvSpPr>
              <a:spLocks/>
            </p:cNvSpPr>
            <p:nvPr/>
          </p:nvSpPr>
          <p:spPr bwMode="auto">
            <a:xfrm>
              <a:off x="4458" y="3544"/>
              <a:ext cx="151" cy="212"/>
            </a:xfrm>
            <a:custGeom>
              <a:avLst/>
              <a:gdLst>
                <a:gd name="T0" fmla="*/ 32 w 304"/>
                <a:gd name="T1" fmla="*/ 104 h 424"/>
                <a:gd name="T2" fmla="*/ 23 w 304"/>
                <a:gd name="T3" fmla="*/ 100 h 424"/>
                <a:gd name="T4" fmla="*/ 12 w 304"/>
                <a:gd name="T5" fmla="*/ 99 h 424"/>
                <a:gd name="T6" fmla="*/ 3 w 304"/>
                <a:gd name="T7" fmla="*/ 99 h 424"/>
                <a:gd name="T8" fmla="*/ 0 w 304"/>
                <a:gd name="T9" fmla="*/ 93 h 424"/>
                <a:gd name="T10" fmla="*/ 8 w 304"/>
                <a:gd name="T11" fmla="*/ 72 h 424"/>
                <a:gd name="T12" fmla="*/ 17 w 304"/>
                <a:gd name="T13" fmla="*/ 48 h 424"/>
                <a:gd name="T14" fmla="*/ 27 w 304"/>
                <a:gd name="T15" fmla="*/ 30 h 424"/>
                <a:gd name="T16" fmla="*/ 30 w 304"/>
                <a:gd name="T17" fmla="*/ 29 h 424"/>
                <a:gd name="T18" fmla="*/ 31 w 304"/>
                <a:gd name="T19" fmla="*/ 31 h 424"/>
                <a:gd name="T20" fmla="*/ 34 w 304"/>
                <a:gd name="T21" fmla="*/ 28 h 424"/>
                <a:gd name="T22" fmla="*/ 38 w 304"/>
                <a:gd name="T23" fmla="*/ 21 h 424"/>
                <a:gd name="T24" fmla="*/ 43 w 304"/>
                <a:gd name="T25" fmla="*/ 13 h 424"/>
                <a:gd name="T26" fmla="*/ 47 w 304"/>
                <a:gd name="T27" fmla="*/ 7 h 424"/>
                <a:gd name="T28" fmla="*/ 51 w 304"/>
                <a:gd name="T29" fmla="*/ 3 h 424"/>
                <a:gd name="T30" fmla="*/ 51 w 304"/>
                <a:gd name="T31" fmla="*/ 6 h 424"/>
                <a:gd name="T32" fmla="*/ 47 w 304"/>
                <a:gd name="T33" fmla="*/ 12 h 424"/>
                <a:gd name="T34" fmla="*/ 43 w 304"/>
                <a:gd name="T35" fmla="*/ 19 h 424"/>
                <a:gd name="T36" fmla="*/ 41 w 304"/>
                <a:gd name="T37" fmla="*/ 26 h 424"/>
                <a:gd name="T38" fmla="*/ 42 w 304"/>
                <a:gd name="T39" fmla="*/ 27 h 424"/>
                <a:gd name="T40" fmla="*/ 46 w 304"/>
                <a:gd name="T41" fmla="*/ 23 h 424"/>
                <a:gd name="T42" fmla="*/ 50 w 304"/>
                <a:gd name="T43" fmla="*/ 22 h 424"/>
                <a:gd name="T44" fmla="*/ 46 w 304"/>
                <a:gd name="T45" fmla="*/ 28 h 424"/>
                <a:gd name="T46" fmla="*/ 43 w 304"/>
                <a:gd name="T47" fmla="*/ 35 h 424"/>
                <a:gd name="T48" fmla="*/ 49 w 304"/>
                <a:gd name="T49" fmla="*/ 30 h 424"/>
                <a:gd name="T50" fmla="*/ 56 w 304"/>
                <a:gd name="T51" fmla="*/ 21 h 424"/>
                <a:gd name="T52" fmla="*/ 64 w 304"/>
                <a:gd name="T53" fmla="*/ 9 h 424"/>
                <a:gd name="T54" fmla="*/ 71 w 304"/>
                <a:gd name="T55" fmla="*/ 0 h 424"/>
                <a:gd name="T56" fmla="*/ 75 w 304"/>
                <a:gd name="T57" fmla="*/ 0 h 424"/>
                <a:gd name="T58" fmla="*/ 70 w 304"/>
                <a:gd name="T59" fmla="*/ 6 h 424"/>
                <a:gd name="T60" fmla="*/ 64 w 304"/>
                <a:gd name="T61" fmla="*/ 15 h 424"/>
                <a:gd name="T62" fmla="*/ 59 w 304"/>
                <a:gd name="T63" fmla="*/ 25 h 424"/>
                <a:gd name="T64" fmla="*/ 59 w 304"/>
                <a:gd name="T65" fmla="*/ 32 h 424"/>
                <a:gd name="T66" fmla="*/ 64 w 304"/>
                <a:gd name="T67" fmla="*/ 27 h 424"/>
                <a:gd name="T68" fmla="*/ 68 w 304"/>
                <a:gd name="T69" fmla="*/ 21 h 424"/>
                <a:gd name="T70" fmla="*/ 70 w 304"/>
                <a:gd name="T71" fmla="*/ 21 h 424"/>
                <a:gd name="T72" fmla="*/ 60 w 304"/>
                <a:gd name="T73" fmla="*/ 41 h 424"/>
                <a:gd name="T74" fmla="*/ 52 w 304"/>
                <a:gd name="T75" fmla="*/ 62 h 424"/>
                <a:gd name="T76" fmla="*/ 44 w 304"/>
                <a:gd name="T77" fmla="*/ 84 h 424"/>
                <a:gd name="T78" fmla="*/ 38 w 304"/>
                <a:gd name="T79" fmla="*/ 106 h 424"/>
                <a:gd name="T80" fmla="*/ 36 w 304"/>
                <a:gd name="T81" fmla="*/ 106 h 4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4"/>
                <a:gd name="T124" fmla="*/ 0 h 424"/>
                <a:gd name="T125" fmla="*/ 304 w 304"/>
                <a:gd name="T126" fmla="*/ 424 h 4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4" h="424">
                  <a:moveTo>
                    <a:pt x="144" y="424"/>
                  </a:moveTo>
                  <a:lnTo>
                    <a:pt x="130" y="413"/>
                  </a:lnTo>
                  <a:lnTo>
                    <a:pt x="112" y="405"/>
                  </a:lnTo>
                  <a:lnTo>
                    <a:pt x="93" y="399"/>
                  </a:lnTo>
                  <a:lnTo>
                    <a:pt x="73" y="397"/>
                  </a:lnTo>
                  <a:lnTo>
                    <a:pt x="51" y="394"/>
                  </a:lnTo>
                  <a:lnTo>
                    <a:pt x="32" y="394"/>
                  </a:lnTo>
                  <a:lnTo>
                    <a:pt x="13" y="394"/>
                  </a:lnTo>
                  <a:lnTo>
                    <a:pt x="0" y="395"/>
                  </a:lnTo>
                  <a:lnTo>
                    <a:pt x="3" y="370"/>
                  </a:lnTo>
                  <a:lnTo>
                    <a:pt x="16" y="334"/>
                  </a:lnTo>
                  <a:lnTo>
                    <a:pt x="32" y="286"/>
                  </a:lnTo>
                  <a:lnTo>
                    <a:pt x="52" y="239"/>
                  </a:lnTo>
                  <a:lnTo>
                    <a:pt x="71" y="190"/>
                  </a:lnTo>
                  <a:lnTo>
                    <a:pt x="93" y="150"/>
                  </a:lnTo>
                  <a:lnTo>
                    <a:pt x="111" y="120"/>
                  </a:lnTo>
                  <a:lnTo>
                    <a:pt x="127" y="111"/>
                  </a:lnTo>
                  <a:lnTo>
                    <a:pt x="122" y="119"/>
                  </a:lnTo>
                  <a:lnTo>
                    <a:pt x="122" y="127"/>
                  </a:lnTo>
                  <a:lnTo>
                    <a:pt x="125" y="127"/>
                  </a:lnTo>
                  <a:lnTo>
                    <a:pt x="133" y="127"/>
                  </a:lnTo>
                  <a:lnTo>
                    <a:pt x="139" y="112"/>
                  </a:lnTo>
                  <a:lnTo>
                    <a:pt x="147" y="98"/>
                  </a:lnTo>
                  <a:lnTo>
                    <a:pt x="155" y="84"/>
                  </a:lnTo>
                  <a:lnTo>
                    <a:pt x="165" y="70"/>
                  </a:lnTo>
                  <a:lnTo>
                    <a:pt x="173" y="55"/>
                  </a:lnTo>
                  <a:lnTo>
                    <a:pt x="180" y="43"/>
                  </a:lnTo>
                  <a:lnTo>
                    <a:pt x="190" y="28"/>
                  </a:lnTo>
                  <a:lnTo>
                    <a:pt x="199" y="16"/>
                  </a:lnTo>
                  <a:lnTo>
                    <a:pt x="206" y="14"/>
                  </a:lnTo>
                  <a:lnTo>
                    <a:pt x="214" y="13"/>
                  </a:lnTo>
                  <a:lnTo>
                    <a:pt x="206" y="24"/>
                  </a:lnTo>
                  <a:lnTo>
                    <a:pt x="198" y="36"/>
                  </a:lnTo>
                  <a:lnTo>
                    <a:pt x="190" y="47"/>
                  </a:lnTo>
                  <a:lnTo>
                    <a:pt x="184" y="62"/>
                  </a:lnTo>
                  <a:lnTo>
                    <a:pt x="174" y="74"/>
                  </a:lnTo>
                  <a:lnTo>
                    <a:pt x="169" y="89"/>
                  </a:lnTo>
                  <a:lnTo>
                    <a:pt x="165" y="101"/>
                  </a:lnTo>
                  <a:lnTo>
                    <a:pt x="163" y="115"/>
                  </a:lnTo>
                  <a:lnTo>
                    <a:pt x="171" y="111"/>
                  </a:lnTo>
                  <a:lnTo>
                    <a:pt x="180" y="103"/>
                  </a:lnTo>
                  <a:lnTo>
                    <a:pt x="188" y="92"/>
                  </a:lnTo>
                  <a:lnTo>
                    <a:pt x="198" y="85"/>
                  </a:lnTo>
                  <a:lnTo>
                    <a:pt x="203" y="87"/>
                  </a:lnTo>
                  <a:lnTo>
                    <a:pt x="195" y="100"/>
                  </a:lnTo>
                  <a:lnTo>
                    <a:pt x="188" y="112"/>
                  </a:lnTo>
                  <a:lnTo>
                    <a:pt x="182" y="125"/>
                  </a:lnTo>
                  <a:lnTo>
                    <a:pt x="176" y="139"/>
                  </a:lnTo>
                  <a:lnTo>
                    <a:pt x="184" y="133"/>
                  </a:lnTo>
                  <a:lnTo>
                    <a:pt x="198" y="120"/>
                  </a:lnTo>
                  <a:lnTo>
                    <a:pt x="212" y="101"/>
                  </a:lnTo>
                  <a:lnTo>
                    <a:pt x="228" y="81"/>
                  </a:lnTo>
                  <a:lnTo>
                    <a:pt x="242" y="55"/>
                  </a:lnTo>
                  <a:lnTo>
                    <a:pt x="258" y="33"/>
                  </a:lnTo>
                  <a:lnTo>
                    <a:pt x="272" y="13"/>
                  </a:lnTo>
                  <a:lnTo>
                    <a:pt x="285" y="0"/>
                  </a:lnTo>
                  <a:lnTo>
                    <a:pt x="294" y="0"/>
                  </a:lnTo>
                  <a:lnTo>
                    <a:pt x="304" y="0"/>
                  </a:lnTo>
                  <a:lnTo>
                    <a:pt x="294" y="9"/>
                  </a:lnTo>
                  <a:lnTo>
                    <a:pt x="283" y="24"/>
                  </a:lnTo>
                  <a:lnTo>
                    <a:pt x="269" y="41"/>
                  </a:lnTo>
                  <a:lnTo>
                    <a:pt x="258" y="62"/>
                  </a:lnTo>
                  <a:lnTo>
                    <a:pt x="245" y="79"/>
                  </a:lnTo>
                  <a:lnTo>
                    <a:pt x="239" y="98"/>
                  </a:lnTo>
                  <a:lnTo>
                    <a:pt x="236" y="114"/>
                  </a:lnTo>
                  <a:lnTo>
                    <a:pt x="239" y="128"/>
                  </a:lnTo>
                  <a:lnTo>
                    <a:pt x="248" y="117"/>
                  </a:lnTo>
                  <a:lnTo>
                    <a:pt x="258" y="106"/>
                  </a:lnTo>
                  <a:lnTo>
                    <a:pt x="264" y="93"/>
                  </a:lnTo>
                  <a:lnTo>
                    <a:pt x="274" y="82"/>
                  </a:lnTo>
                  <a:lnTo>
                    <a:pt x="277" y="82"/>
                  </a:lnTo>
                  <a:lnTo>
                    <a:pt x="283" y="82"/>
                  </a:lnTo>
                  <a:lnTo>
                    <a:pt x="261" y="123"/>
                  </a:lnTo>
                  <a:lnTo>
                    <a:pt x="244" y="164"/>
                  </a:lnTo>
                  <a:lnTo>
                    <a:pt x="225" y="206"/>
                  </a:lnTo>
                  <a:lnTo>
                    <a:pt x="211" y="248"/>
                  </a:lnTo>
                  <a:lnTo>
                    <a:pt x="193" y="291"/>
                  </a:lnTo>
                  <a:lnTo>
                    <a:pt x="179" y="334"/>
                  </a:lnTo>
                  <a:lnTo>
                    <a:pt x="165" y="376"/>
                  </a:lnTo>
                  <a:lnTo>
                    <a:pt x="152" y="424"/>
                  </a:lnTo>
                  <a:lnTo>
                    <a:pt x="146" y="424"/>
                  </a:lnTo>
                  <a:lnTo>
                    <a:pt x="144" y="424"/>
                  </a:lnTo>
                  <a:close/>
                </a:path>
              </a:pathLst>
            </a:custGeom>
            <a:solidFill>
              <a:srgbClr val="5E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64" name="Freeform 38"/>
            <p:cNvSpPr>
              <a:spLocks/>
            </p:cNvSpPr>
            <p:nvPr/>
          </p:nvSpPr>
          <p:spPr bwMode="auto">
            <a:xfrm>
              <a:off x="3895" y="3313"/>
              <a:ext cx="740" cy="287"/>
            </a:xfrm>
            <a:custGeom>
              <a:avLst/>
              <a:gdLst>
                <a:gd name="T0" fmla="*/ 172 w 1478"/>
                <a:gd name="T1" fmla="*/ 141 h 574"/>
                <a:gd name="T2" fmla="*/ 129 w 1478"/>
                <a:gd name="T3" fmla="*/ 126 h 574"/>
                <a:gd name="T4" fmla="*/ 90 w 1478"/>
                <a:gd name="T5" fmla="*/ 106 h 574"/>
                <a:gd name="T6" fmla="*/ 52 w 1478"/>
                <a:gd name="T7" fmla="*/ 81 h 574"/>
                <a:gd name="T8" fmla="*/ 26 w 1478"/>
                <a:gd name="T9" fmla="*/ 63 h 574"/>
                <a:gd name="T10" fmla="*/ 12 w 1478"/>
                <a:gd name="T11" fmla="*/ 52 h 574"/>
                <a:gd name="T12" fmla="*/ 1 w 1478"/>
                <a:gd name="T13" fmla="*/ 41 h 574"/>
                <a:gd name="T14" fmla="*/ 2 w 1478"/>
                <a:gd name="T15" fmla="*/ 28 h 574"/>
                <a:gd name="T16" fmla="*/ 33 w 1478"/>
                <a:gd name="T17" fmla="*/ 16 h 574"/>
                <a:gd name="T18" fmla="*/ 81 w 1478"/>
                <a:gd name="T19" fmla="*/ 9 h 574"/>
                <a:gd name="T20" fmla="*/ 131 w 1478"/>
                <a:gd name="T21" fmla="*/ 5 h 574"/>
                <a:gd name="T22" fmla="*/ 180 w 1478"/>
                <a:gd name="T23" fmla="*/ 2 h 574"/>
                <a:gd name="T24" fmla="*/ 222 w 1478"/>
                <a:gd name="T25" fmla="*/ 2 h 574"/>
                <a:gd name="T26" fmla="*/ 254 w 1478"/>
                <a:gd name="T27" fmla="*/ 13 h 574"/>
                <a:gd name="T28" fmla="*/ 285 w 1478"/>
                <a:gd name="T29" fmla="*/ 34 h 574"/>
                <a:gd name="T30" fmla="*/ 313 w 1478"/>
                <a:gd name="T31" fmla="*/ 56 h 574"/>
                <a:gd name="T32" fmla="*/ 331 w 1478"/>
                <a:gd name="T33" fmla="*/ 71 h 574"/>
                <a:gd name="T34" fmla="*/ 342 w 1478"/>
                <a:gd name="T35" fmla="*/ 79 h 574"/>
                <a:gd name="T36" fmla="*/ 354 w 1478"/>
                <a:gd name="T37" fmla="*/ 89 h 574"/>
                <a:gd name="T38" fmla="*/ 365 w 1478"/>
                <a:gd name="T39" fmla="*/ 99 h 574"/>
                <a:gd name="T40" fmla="*/ 371 w 1478"/>
                <a:gd name="T41" fmla="*/ 107 h 574"/>
                <a:gd name="T42" fmla="*/ 368 w 1478"/>
                <a:gd name="T43" fmla="*/ 109 h 574"/>
                <a:gd name="T44" fmla="*/ 364 w 1478"/>
                <a:gd name="T45" fmla="*/ 109 h 574"/>
                <a:gd name="T46" fmla="*/ 359 w 1478"/>
                <a:gd name="T47" fmla="*/ 107 h 574"/>
                <a:gd name="T48" fmla="*/ 351 w 1478"/>
                <a:gd name="T49" fmla="*/ 107 h 574"/>
                <a:gd name="T50" fmla="*/ 337 w 1478"/>
                <a:gd name="T51" fmla="*/ 108 h 574"/>
                <a:gd name="T52" fmla="*/ 322 w 1478"/>
                <a:gd name="T53" fmla="*/ 111 h 574"/>
                <a:gd name="T54" fmla="*/ 310 w 1478"/>
                <a:gd name="T55" fmla="*/ 117 h 574"/>
                <a:gd name="T56" fmla="*/ 307 w 1478"/>
                <a:gd name="T57" fmla="*/ 124 h 574"/>
                <a:gd name="T58" fmla="*/ 305 w 1478"/>
                <a:gd name="T59" fmla="*/ 129 h 574"/>
                <a:gd name="T60" fmla="*/ 290 w 1478"/>
                <a:gd name="T61" fmla="*/ 134 h 574"/>
                <a:gd name="T62" fmla="*/ 263 w 1478"/>
                <a:gd name="T63" fmla="*/ 138 h 574"/>
                <a:gd name="T64" fmla="*/ 236 w 1478"/>
                <a:gd name="T65" fmla="*/ 140 h 574"/>
                <a:gd name="T66" fmla="*/ 209 w 1478"/>
                <a:gd name="T67" fmla="*/ 143 h 5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78"/>
                <a:gd name="T103" fmla="*/ 0 h 574"/>
                <a:gd name="T104" fmla="*/ 1478 w 1478"/>
                <a:gd name="T105" fmla="*/ 574 h 57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78" h="574">
                  <a:moveTo>
                    <a:pt x="783" y="574"/>
                  </a:moveTo>
                  <a:lnTo>
                    <a:pt x="688" y="561"/>
                  </a:lnTo>
                  <a:lnTo>
                    <a:pt x="599" y="540"/>
                  </a:lnTo>
                  <a:lnTo>
                    <a:pt x="515" y="507"/>
                  </a:lnTo>
                  <a:lnTo>
                    <a:pt x="436" y="471"/>
                  </a:lnTo>
                  <a:lnTo>
                    <a:pt x="359" y="425"/>
                  </a:lnTo>
                  <a:lnTo>
                    <a:pt x="283" y="378"/>
                  </a:lnTo>
                  <a:lnTo>
                    <a:pt x="207" y="327"/>
                  </a:lnTo>
                  <a:lnTo>
                    <a:pt x="133" y="278"/>
                  </a:lnTo>
                  <a:lnTo>
                    <a:pt x="104" y="254"/>
                  </a:lnTo>
                  <a:lnTo>
                    <a:pt x="74" y="234"/>
                  </a:lnTo>
                  <a:lnTo>
                    <a:pt x="46" y="210"/>
                  </a:lnTo>
                  <a:lnTo>
                    <a:pt x="22" y="189"/>
                  </a:lnTo>
                  <a:lnTo>
                    <a:pt x="4" y="164"/>
                  </a:lnTo>
                  <a:lnTo>
                    <a:pt x="0" y="140"/>
                  </a:lnTo>
                  <a:lnTo>
                    <a:pt x="8" y="113"/>
                  </a:lnTo>
                  <a:lnTo>
                    <a:pt x="34" y="85"/>
                  </a:lnTo>
                  <a:lnTo>
                    <a:pt x="129" y="64"/>
                  </a:lnTo>
                  <a:lnTo>
                    <a:pt x="227" y="50"/>
                  </a:lnTo>
                  <a:lnTo>
                    <a:pt x="324" y="39"/>
                  </a:lnTo>
                  <a:lnTo>
                    <a:pt x="424" y="31"/>
                  </a:lnTo>
                  <a:lnTo>
                    <a:pt x="522" y="22"/>
                  </a:lnTo>
                  <a:lnTo>
                    <a:pt x="621" y="15"/>
                  </a:lnTo>
                  <a:lnTo>
                    <a:pt x="719" y="8"/>
                  </a:lnTo>
                  <a:lnTo>
                    <a:pt x="819" y="0"/>
                  </a:lnTo>
                  <a:lnTo>
                    <a:pt x="885" y="8"/>
                  </a:lnTo>
                  <a:lnTo>
                    <a:pt x="952" y="27"/>
                  </a:lnTo>
                  <a:lnTo>
                    <a:pt x="1015" y="55"/>
                  </a:lnTo>
                  <a:lnTo>
                    <a:pt x="1078" y="93"/>
                  </a:lnTo>
                  <a:lnTo>
                    <a:pt x="1137" y="134"/>
                  </a:lnTo>
                  <a:lnTo>
                    <a:pt x="1195" y="180"/>
                  </a:lnTo>
                  <a:lnTo>
                    <a:pt x="1251" y="226"/>
                  </a:lnTo>
                  <a:lnTo>
                    <a:pt x="1304" y="272"/>
                  </a:lnTo>
                  <a:lnTo>
                    <a:pt x="1323" y="284"/>
                  </a:lnTo>
                  <a:lnTo>
                    <a:pt x="1346" y="302"/>
                  </a:lnTo>
                  <a:lnTo>
                    <a:pt x="1366" y="319"/>
                  </a:lnTo>
                  <a:lnTo>
                    <a:pt x="1390" y="338"/>
                  </a:lnTo>
                  <a:lnTo>
                    <a:pt x="1412" y="357"/>
                  </a:lnTo>
                  <a:lnTo>
                    <a:pt x="1434" y="378"/>
                  </a:lnTo>
                  <a:lnTo>
                    <a:pt x="1456" y="397"/>
                  </a:lnTo>
                  <a:lnTo>
                    <a:pt x="1478" y="417"/>
                  </a:lnTo>
                  <a:lnTo>
                    <a:pt x="1478" y="428"/>
                  </a:lnTo>
                  <a:lnTo>
                    <a:pt x="1477" y="436"/>
                  </a:lnTo>
                  <a:lnTo>
                    <a:pt x="1471" y="438"/>
                  </a:lnTo>
                  <a:lnTo>
                    <a:pt x="1464" y="439"/>
                  </a:lnTo>
                  <a:lnTo>
                    <a:pt x="1455" y="436"/>
                  </a:lnTo>
                  <a:lnTo>
                    <a:pt x="1445" y="435"/>
                  </a:lnTo>
                  <a:lnTo>
                    <a:pt x="1434" y="431"/>
                  </a:lnTo>
                  <a:lnTo>
                    <a:pt x="1426" y="430"/>
                  </a:lnTo>
                  <a:lnTo>
                    <a:pt x="1403" y="430"/>
                  </a:lnTo>
                  <a:lnTo>
                    <a:pt x="1376" y="431"/>
                  </a:lnTo>
                  <a:lnTo>
                    <a:pt x="1346" y="435"/>
                  </a:lnTo>
                  <a:lnTo>
                    <a:pt x="1316" y="441"/>
                  </a:lnTo>
                  <a:lnTo>
                    <a:pt x="1284" y="447"/>
                  </a:lnTo>
                  <a:lnTo>
                    <a:pt x="1259" y="458"/>
                  </a:lnTo>
                  <a:lnTo>
                    <a:pt x="1238" y="471"/>
                  </a:lnTo>
                  <a:lnTo>
                    <a:pt x="1225" y="487"/>
                  </a:lnTo>
                  <a:lnTo>
                    <a:pt x="1224" y="496"/>
                  </a:lnTo>
                  <a:lnTo>
                    <a:pt x="1222" y="507"/>
                  </a:lnTo>
                  <a:lnTo>
                    <a:pt x="1217" y="515"/>
                  </a:lnTo>
                  <a:lnTo>
                    <a:pt x="1213" y="528"/>
                  </a:lnTo>
                  <a:lnTo>
                    <a:pt x="1159" y="536"/>
                  </a:lnTo>
                  <a:lnTo>
                    <a:pt x="1107" y="544"/>
                  </a:lnTo>
                  <a:lnTo>
                    <a:pt x="1051" y="550"/>
                  </a:lnTo>
                  <a:lnTo>
                    <a:pt x="996" y="556"/>
                  </a:lnTo>
                  <a:lnTo>
                    <a:pt x="941" y="559"/>
                  </a:lnTo>
                  <a:lnTo>
                    <a:pt x="887" y="564"/>
                  </a:lnTo>
                  <a:lnTo>
                    <a:pt x="833" y="569"/>
                  </a:lnTo>
                  <a:lnTo>
                    <a:pt x="783" y="5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65" name="Freeform 39"/>
            <p:cNvSpPr>
              <a:spLocks/>
            </p:cNvSpPr>
            <p:nvPr/>
          </p:nvSpPr>
          <p:spPr bwMode="auto">
            <a:xfrm>
              <a:off x="4980" y="3567"/>
              <a:ext cx="3" cy="11"/>
            </a:xfrm>
            <a:custGeom>
              <a:avLst/>
              <a:gdLst>
                <a:gd name="T0" fmla="*/ 0 w 4"/>
                <a:gd name="T1" fmla="*/ 6 h 22"/>
                <a:gd name="T2" fmla="*/ 0 w 4"/>
                <a:gd name="T3" fmla="*/ 3 h 22"/>
                <a:gd name="T4" fmla="*/ 1 w 4"/>
                <a:gd name="T5" fmla="*/ 1 h 22"/>
                <a:gd name="T6" fmla="*/ 2 w 4"/>
                <a:gd name="T7" fmla="*/ 0 h 22"/>
                <a:gd name="T8" fmla="*/ 2 w 4"/>
                <a:gd name="T9" fmla="*/ 0 h 22"/>
                <a:gd name="T10" fmla="*/ 2 w 4"/>
                <a:gd name="T11" fmla="*/ 2 h 22"/>
                <a:gd name="T12" fmla="*/ 2 w 4"/>
                <a:gd name="T13" fmla="*/ 4 h 22"/>
                <a:gd name="T14" fmla="*/ 2 w 4"/>
                <a:gd name="T15" fmla="*/ 5 h 22"/>
                <a:gd name="T16" fmla="*/ 0 w 4"/>
                <a:gd name="T17" fmla="*/ 6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22"/>
                <a:gd name="T29" fmla="*/ 4 w 4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22">
                  <a:moveTo>
                    <a:pt x="0" y="22"/>
                  </a:moveTo>
                  <a:lnTo>
                    <a:pt x="0" y="9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A3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66" name="Freeform 40"/>
            <p:cNvSpPr>
              <a:spLocks/>
            </p:cNvSpPr>
            <p:nvPr/>
          </p:nvSpPr>
          <p:spPr bwMode="auto">
            <a:xfrm>
              <a:off x="3656" y="3204"/>
              <a:ext cx="495" cy="364"/>
            </a:xfrm>
            <a:custGeom>
              <a:avLst/>
              <a:gdLst>
                <a:gd name="T0" fmla="*/ 200 w 991"/>
                <a:gd name="T1" fmla="*/ 180 h 727"/>
                <a:gd name="T2" fmla="*/ 154 w 991"/>
                <a:gd name="T3" fmla="*/ 173 h 727"/>
                <a:gd name="T4" fmla="*/ 108 w 991"/>
                <a:gd name="T5" fmla="*/ 163 h 727"/>
                <a:gd name="T6" fmla="*/ 63 w 991"/>
                <a:gd name="T7" fmla="*/ 153 h 727"/>
                <a:gd name="T8" fmla="*/ 33 w 991"/>
                <a:gd name="T9" fmla="*/ 147 h 727"/>
                <a:gd name="T10" fmla="*/ 21 w 991"/>
                <a:gd name="T11" fmla="*/ 146 h 727"/>
                <a:gd name="T12" fmla="*/ 13 w 991"/>
                <a:gd name="T13" fmla="*/ 146 h 727"/>
                <a:gd name="T14" fmla="*/ 7 w 991"/>
                <a:gd name="T15" fmla="*/ 145 h 727"/>
                <a:gd name="T16" fmla="*/ 6 w 991"/>
                <a:gd name="T17" fmla="*/ 142 h 727"/>
                <a:gd name="T18" fmla="*/ 5 w 991"/>
                <a:gd name="T19" fmla="*/ 126 h 727"/>
                <a:gd name="T20" fmla="*/ 4 w 991"/>
                <a:gd name="T21" fmla="*/ 104 h 727"/>
                <a:gd name="T22" fmla="*/ 4 w 991"/>
                <a:gd name="T23" fmla="*/ 82 h 727"/>
                <a:gd name="T24" fmla="*/ 3 w 991"/>
                <a:gd name="T25" fmla="*/ 67 h 727"/>
                <a:gd name="T26" fmla="*/ 1 w 991"/>
                <a:gd name="T27" fmla="*/ 55 h 727"/>
                <a:gd name="T28" fmla="*/ 0 w 991"/>
                <a:gd name="T29" fmla="*/ 43 h 727"/>
                <a:gd name="T30" fmla="*/ 0 w 991"/>
                <a:gd name="T31" fmla="*/ 31 h 727"/>
                <a:gd name="T32" fmla="*/ 8 w 991"/>
                <a:gd name="T33" fmla="*/ 24 h 727"/>
                <a:gd name="T34" fmla="*/ 23 w 991"/>
                <a:gd name="T35" fmla="*/ 20 h 727"/>
                <a:gd name="T36" fmla="*/ 39 w 991"/>
                <a:gd name="T37" fmla="*/ 15 h 727"/>
                <a:gd name="T38" fmla="*/ 55 w 991"/>
                <a:gd name="T39" fmla="*/ 13 h 727"/>
                <a:gd name="T40" fmla="*/ 69 w 991"/>
                <a:gd name="T41" fmla="*/ 15 h 727"/>
                <a:gd name="T42" fmla="*/ 78 w 991"/>
                <a:gd name="T43" fmla="*/ 17 h 727"/>
                <a:gd name="T44" fmla="*/ 84 w 991"/>
                <a:gd name="T45" fmla="*/ 18 h 727"/>
                <a:gd name="T46" fmla="*/ 89 w 991"/>
                <a:gd name="T47" fmla="*/ 19 h 727"/>
                <a:gd name="T48" fmla="*/ 108 w 991"/>
                <a:gd name="T49" fmla="*/ 18 h 727"/>
                <a:gd name="T50" fmla="*/ 140 w 991"/>
                <a:gd name="T51" fmla="*/ 11 h 727"/>
                <a:gd name="T52" fmla="*/ 171 w 991"/>
                <a:gd name="T53" fmla="*/ 4 h 727"/>
                <a:gd name="T54" fmla="*/ 204 w 991"/>
                <a:gd name="T55" fmla="*/ 0 h 727"/>
                <a:gd name="T56" fmla="*/ 224 w 991"/>
                <a:gd name="T57" fmla="*/ 7 h 727"/>
                <a:gd name="T58" fmla="*/ 229 w 991"/>
                <a:gd name="T59" fmla="*/ 18 h 727"/>
                <a:gd name="T60" fmla="*/ 236 w 991"/>
                <a:gd name="T61" fmla="*/ 30 h 727"/>
                <a:gd name="T62" fmla="*/ 243 w 991"/>
                <a:gd name="T63" fmla="*/ 41 h 727"/>
                <a:gd name="T64" fmla="*/ 247 w 991"/>
                <a:gd name="T65" fmla="*/ 49 h 727"/>
                <a:gd name="T66" fmla="*/ 235 w 991"/>
                <a:gd name="T67" fmla="*/ 53 h 727"/>
                <a:gd name="T68" fmla="*/ 198 w 991"/>
                <a:gd name="T69" fmla="*/ 57 h 727"/>
                <a:gd name="T70" fmla="*/ 157 w 991"/>
                <a:gd name="T71" fmla="*/ 61 h 727"/>
                <a:gd name="T72" fmla="*/ 123 w 991"/>
                <a:gd name="T73" fmla="*/ 70 h 727"/>
                <a:gd name="T74" fmla="*/ 111 w 991"/>
                <a:gd name="T75" fmla="*/ 81 h 727"/>
                <a:gd name="T76" fmla="*/ 105 w 991"/>
                <a:gd name="T77" fmla="*/ 85 h 727"/>
                <a:gd name="T78" fmla="*/ 99 w 991"/>
                <a:gd name="T79" fmla="*/ 87 h 727"/>
                <a:gd name="T80" fmla="*/ 100 w 991"/>
                <a:gd name="T81" fmla="*/ 91 h 727"/>
                <a:gd name="T82" fmla="*/ 105 w 991"/>
                <a:gd name="T83" fmla="*/ 95 h 727"/>
                <a:gd name="T84" fmla="*/ 109 w 991"/>
                <a:gd name="T85" fmla="*/ 95 h 727"/>
                <a:gd name="T86" fmla="*/ 112 w 991"/>
                <a:gd name="T87" fmla="*/ 99 h 727"/>
                <a:gd name="T88" fmla="*/ 108 w 991"/>
                <a:gd name="T89" fmla="*/ 106 h 727"/>
                <a:gd name="T90" fmla="*/ 103 w 991"/>
                <a:gd name="T91" fmla="*/ 113 h 727"/>
                <a:gd name="T92" fmla="*/ 99 w 991"/>
                <a:gd name="T93" fmla="*/ 120 h 727"/>
                <a:gd name="T94" fmla="*/ 99 w 991"/>
                <a:gd name="T95" fmla="*/ 125 h 727"/>
                <a:gd name="T96" fmla="*/ 101 w 991"/>
                <a:gd name="T97" fmla="*/ 125 h 727"/>
                <a:gd name="T98" fmla="*/ 105 w 991"/>
                <a:gd name="T99" fmla="*/ 123 h 727"/>
                <a:gd name="T100" fmla="*/ 108 w 991"/>
                <a:gd name="T101" fmla="*/ 119 h 727"/>
                <a:gd name="T102" fmla="*/ 112 w 991"/>
                <a:gd name="T103" fmla="*/ 114 h 727"/>
                <a:gd name="T104" fmla="*/ 115 w 991"/>
                <a:gd name="T105" fmla="*/ 110 h 727"/>
                <a:gd name="T106" fmla="*/ 120 w 991"/>
                <a:gd name="T107" fmla="*/ 109 h 727"/>
                <a:gd name="T108" fmla="*/ 127 w 991"/>
                <a:gd name="T109" fmla="*/ 114 h 727"/>
                <a:gd name="T110" fmla="*/ 142 w 991"/>
                <a:gd name="T111" fmla="*/ 125 h 727"/>
                <a:gd name="T112" fmla="*/ 166 w 991"/>
                <a:gd name="T113" fmla="*/ 142 h 727"/>
                <a:gd name="T114" fmla="*/ 191 w 991"/>
                <a:gd name="T115" fmla="*/ 158 h 727"/>
                <a:gd name="T116" fmla="*/ 216 w 991"/>
                <a:gd name="T117" fmla="*/ 174 h 727"/>
                <a:gd name="T118" fmla="*/ 229 w 991"/>
                <a:gd name="T119" fmla="*/ 182 h 727"/>
                <a:gd name="T120" fmla="*/ 227 w 991"/>
                <a:gd name="T121" fmla="*/ 182 h 7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91"/>
                <a:gd name="T184" fmla="*/ 0 h 727"/>
                <a:gd name="T185" fmla="*/ 991 w 991"/>
                <a:gd name="T186" fmla="*/ 727 h 7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91" h="727">
                  <a:moveTo>
                    <a:pt x="897" y="727"/>
                  </a:moveTo>
                  <a:lnTo>
                    <a:pt x="801" y="718"/>
                  </a:lnTo>
                  <a:lnTo>
                    <a:pt x="707" y="705"/>
                  </a:lnTo>
                  <a:lnTo>
                    <a:pt x="616" y="689"/>
                  </a:lnTo>
                  <a:lnTo>
                    <a:pt x="526" y="672"/>
                  </a:lnTo>
                  <a:lnTo>
                    <a:pt x="434" y="652"/>
                  </a:lnTo>
                  <a:lnTo>
                    <a:pt x="344" y="633"/>
                  </a:lnTo>
                  <a:lnTo>
                    <a:pt x="252" y="612"/>
                  </a:lnTo>
                  <a:lnTo>
                    <a:pt x="162" y="593"/>
                  </a:lnTo>
                  <a:lnTo>
                    <a:pt x="133" y="588"/>
                  </a:lnTo>
                  <a:lnTo>
                    <a:pt x="110" y="587"/>
                  </a:lnTo>
                  <a:lnTo>
                    <a:pt x="86" y="584"/>
                  </a:lnTo>
                  <a:lnTo>
                    <a:pt x="68" y="584"/>
                  </a:lnTo>
                  <a:lnTo>
                    <a:pt x="53" y="582"/>
                  </a:lnTo>
                  <a:lnTo>
                    <a:pt x="40" y="580"/>
                  </a:lnTo>
                  <a:lnTo>
                    <a:pt x="31" y="580"/>
                  </a:lnTo>
                  <a:lnTo>
                    <a:pt x="27" y="580"/>
                  </a:lnTo>
                  <a:lnTo>
                    <a:pt x="26" y="566"/>
                  </a:lnTo>
                  <a:lnTo>
                    <a:pt x="24" y="539"/>
                  </a:lnTo>
                  <a:lnTo>
                    <a:pt x="23" y="503"/>
                  </a:lnTo>
                  <a:lnTo>
                    <a:pt x="23" y="462"/>
                  </a:lnTo>
                  <a:lnTo>
                    <a:pt x="19" y="416"/>
                  </a:lnTo>
                  <a:lnTo>
                    <a:pt x="18" y="370"/>
                  </a:lnTo>
                  <a:lnTo>
                    <a:pt x="16" y="327"/>
                  </a:lnTo>
                  <a:lnTo>
                    <a:pt x="15" y="291"/>
                  </a:lnTo>
                  <a:lnTo>
                    <a:pt x="12" y="267"/>
                  </a:lnTo>
                  <a:lnTo>
                    <a:pt x="8" y="244"/>
                  </a:lnTo>
                  <a:lnTo>
                    <a:pt x="5" y="218"/>
                  </a:lnTo>
                  <a:lnTo>
                    <a:pt x="4" y="194"/>
                  </a:lnTo>
                  <a:lnTo>
                    <a:pt x="2" y="169"/>
                  </a:lnTo>
                  <a:lnTo>
                    <a:pt x="0" y="145"/>
                  </a:lnTo>
                  <a:lnTo>
                    <a:pt x="0" y="122"/>
                  </a:lnTo>
                  <a:lnTo>
                    <a:pt x="4" y="101"/>
                  </a:lnTo>
                  <a:lnTo>
                    <a:pt x="32" y="93"/>
                  </a:lnTo>
                  <a:lnTo>
                    <a:pt x="62" y="85"/>
                  </a:lnTo>
                  <a:lnTo>
                    <a:pt x="94" y="77"/>
                  </a:lnTo>
                  <a:lnTo>
                    <a:pt x="127" y="70"/>
                  </a:lnTo>
                  <a:lnTo>
                    <a:pt x="159" y="60"/>
                  </a:lnTo>
                  <a:lnTo>
                    <a:pt x="190" y="55"/>
                  </a:lnTo>
                  <a:lnTo>
                    <a:pt x="222" y="51"/>
                  </a:lnTo>
                  <a:lnTo>
                    <a:pt x="254" y="52"/>
                  </a:lnTo>
                  <a:lnTo>
                    <a:pt x="279" y="57"/>
                  </a:lnTo>
                  <a:lnTo>
                    <a:pt x="299" y="62"/>
                  </a:lnTo>
                  <a:lnTo>
                    <a:pt x="315" y="65"/>
                  </a:lnTo>
                  <a:lnTo>
                    <a:pt x="328" y="68"/>
                  </a:lnTo>
                  <a:lnTo>
                    <a:pt x="337" y="70"/>
                  </a:lnTo>
                  <a:lnTo>
                    <a:pt x="347" y="71"/>
                  </a:lnTo>
                  <a:lnTo>
                    <a:pt x="356" y="73"/>
                  </a:lnTo>
                  <a:lnTo>
                    <a:pt x="369" y="76"/>
                  </a:lnTo>
                  <a:lnTo>
                    <a:pt x="435" y="70"/>
                  </a:lnTo>
                  <a:lnTo>
                    <a:pt x="500" y="58"/>
                  </a:lnTo>
                  <a:lnTo>
                    <a:pt x="562" y="43"/>
                  </a:lnTo>
                  <a:lnTo>
                    <a:pt x="625" y="28"/>
                  </a:lnTo>
                  <a:lnTo>
                    <a:pt x="687" y="13"/>
                  </a:lnTo>
                  <a:lnTo>
                    <a:pt x="750" y="3"/>
                  </a:lnTo>
                  <a:lnTo>
                    <a:pt x="817" y="0"/>
                  </a:lnTo>
                  <a:lnTo>
                    <a:pt x="888" y="8"/>
                  </a:lnTo>
                  <a:lnTo>
                    <a:pt x="897" y="25"/>
                  </a:lnTo>
                  <a:lnTo>
                    <a:pt x="907" y="47"/>
                  </a:lnTo>
                  <a:lnTo>
                    <a:pt x="918" y="71"/>
                  </a:lnTo>
                  <a:lnTo>
                    <a:pt x="932" y="98"/>
                  </a:lnTo>
                  <a:lnTo>
                    <a:pt x="945" y="120"/>
                  </a:lnTo>
                  <a:lnTo>
                    <a:pt x="959" y="144"/>
                  </a:lnTo>
                  <a:lnTo>
                    <a:pt x="973" y="164"/>
                  </a:lnTo>
                  <a:lnTo>
                    <a:pt x="991" y="182"/>
                  </a:lnTo>
                  <a:lnTo>
                    <a:pt x="991" y="193"/>
                  </a:lnTo>
                  <a:lnTo>
                    <a:pt x="991" y="204"/>
                  </a:lnTo>
                  <a:lnTo>
                    <a:pt x="940" y="210"/>
                  </a:lnTo>
                  <a:lnTo>
                    <a:pt x="873" y="218"/>
                  </a:lnTo>
                  <a:lnTo>
                    <a:pt x="794" y="225"/>
                  </a:lnTo>
                  <a:lnTo>
                    <a:pt x="712" y="234"/>
                  </a:lnTo>
                  <a:lnTo>
                    <a:pt x="628" y="244"/>
                  </a:lnTo>
                  <a:lnTo>
                    <a:pt x="556" y="259"/>
                  </a:lnTo>
                  <a:lnTo>
                    <a:pt x="495" y="280"/>
                  </a:lnTo>
                  <a:lnTo>
                    <a:pt x="458" y="307"/>
                  </a:lnTo>
                  <a:lnTo>
                    <a:pt x="446" y="321"/>
                  </a:lnTo>
                  <a:lnTo>
                    <a:pt x="434" y="330"/>
                  </a:lnTo>
                  <a:lnTo>
                    <a:pt x="420" y="337"/>
                  </a:lnTo>
                  <a:lnTo>
                    <a:pt x="409" y="343"/>
                  </a:lnTo>
                  <a:lnTo>
                    <a:pt x="399" y="348"/>
                  </a:lnTo>
                  <a:lnTo>
                    <a:pt x="396" y="354"/>
                  </a:lnTo>
                  <a:lnTo>
                    <a:pt x="401" y="364"/>
                  </a:lnTo>
                  <a:lnTo>
                    <a:pt x="416" y="380"/>
                  </a:lnTo>
                  <a:lnTo>
                    <a:pt x="423" y="378"/>
                  </a:lnTo>
                  <a:lnTo>
                    <a:pt x="429" y="378"/>
                  </a:lnTo>
                  <a:lnTo>
                    <a:pt x="437" y="378"/>
                  </a:lnTo>
                  <a:lnTo>
                    <a:pt x="450" y="380"/>
                  </a:lnTo>
                  <a:lnTo>
                    <a:pt x="448" y="394"/>
                  </a:lnTo>
                  <a:lnTo>
                    <a:pt x="443" y="410"/>
                  </a:lnTo>
                  <a:lnTo>
                    <a:pt x="434" y="424"/>
                  </a:lnTo>
                  <a:lnTo>
                    <a:pt x="424" y="438"/>
                  </a:lnTo>
                  <a:lnTo>
                    <a:pt x="412" y="451"/>
                  </a:lnTo>
                  <a:lnTo>
                    <a:pt x="402" y="463"/>
                  </a:lnTo>
                  <a:lnTo>
                    <a:pt x="396" y="478"/>
                  </a:lnTo>
                  <a:lnTo>
                    <a:pt x="394" y="493"/>
                  </a:lnTo>
                  <a:lnTo>
                    <a:pt x="396" y="497"/>
                  </a:lnTo>
                  <a:lnTo>
                    <a:pt x="401" y="500"/>
                  </a:lnTo>
                  <a:lnTo>
                    <a:pt x="405" y="500"/>
                  </a:lnTo>
                  <a:lnTo>
                    <a:pt x="416" y="501"/>
                  </a:lnTo>
                  <a:lnTo>
                    <a:pt x="421" y="492"/>
                  </a:lnTo>
                  <a:lnTo>
                    <a:pt x="429" y="482"/>
                  </a:lnTo>
                  <a:lnTo>
                    <a:pt x="434" y="473"/>
                  </a:lnTo>
                  <a:lnTo>
                    <a:pt x="442" y="465"/>
                  </a:lnTo>
                  <a:lnTo>
                    <a:pt x="448" y="455"/>
                  </a:lnTo>
                  <a:lnTo>
                    <a:pt x="456" y="448"/>
                  </a:lnTo>
                  <a:lnTo>
                    <a:pt x="462" y="438"/>
                  </a:lnTo>
                  <a:lnTo>
                    <a:pt x="470" y="430"/>
                  </a:lnTo>
                  <a:lnTo>
                    <a:pt x="481" y="433"/>
                  </a:lnTo>
                  <a:lnTo>
                    <a:pt x="495" y="443"/>
                  </a:lnTo>
                  <a:lnTo>
                    <a:pt x="508" y="455"/>
                  </a:lnTo>
                  <a:lnTo>
                    <a:pt x="522" y="470"/>
                  </a:lnTo>
                  <a:lnTo>
                    <a:pt x="570" y="500"/>
                  </a:lnTo>
                  <a:lnTo>
                    <a:pt x="619" y="533"/>
                  </a:lnTo>
                  <a:lnTo>
                    <a:pt x="666" y="566"/>
                  </a:lnTo>
                  <a:lnTo>
                    <a:pt x="717" y="599"/>
                  </a:lnTo>
                  <a:lnTo>
                    <a:pt x="766" y="631"/>
                  </a:lnTo>
                  <a:lnTo>
                    <a:pt x="817" y="663"/>
                  </a:lnTo>
                  <a:lnTo>
                    <a:pt x="867" y="694"/>
                  </a:lnTo>
                  <a:lnTo>
                    <a:pt x="921" y="726"/>
                  </a:lnTo>
                  <a:lnTo>
                    <a:pt x="918" y="726"/>
                  </a:lnTo>
                  <a:lnTo>
                    <a:pt x="916" y="726"/>
                  </a:lnTo>
                  <a:lnTo>
                    <a:pt x="908" y="726"/>
                  </a:lnTo>
                  <a:lnTo>
                    <a:pt x="897" y="7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67" name="Freeform 41"/>
            <p:cNvSpPr>
              <a:spLocks/>
            </p:cNvSpPr>
            <p:nvPr/>
          </p:nvSpPr>
          <p:spPr bwMode="auto">
            <a:xfrm>
              <a:off x="3400" y="3362"/>
              <a:ext cx="119" cy="205"/>
            </a:xfrm>
            <a:custGeom>
              <a:avLst/>
              <a:gdLst>
                <a:gd name="T0" fmla="*/ 52 w 239"/>
                <a:gd name="T1" fmla="*/ 103 h 409"/>
                <a:gd name="T2" fmla="*/ 44 w 239"/>
                <a:gd name="T3" fmla="*/ 100 h 409"/>
                <a:gd name="T4" fmla="*/ 37 w 239"/>
                <a:gd name="T5" fmla="*/ 97 h 409"/>
                <a:gd name="T6" fmla="*/ 30 w 239"/>
                <a:gd name="T7" fmla="*/ 94 h 409"/>
                <a:gd name="T8" fmla="*/ 24 w 239"/>
                <a:gd name="T9" fmla="*/ 90 h 409"/>
                <a:gd name="T10" fmla="*/ 18 w 239"/>
                <a:gd name="T11" fmla="*/ 85 h 409"/>
                <a:gd name="T12" fmla="*/ 12 w 239"/>
                <a:gd name="T13" fmla="*/ 80 h 409"/>
                <a:gd name="T14" fmla="*/ 6 w 239"/>
                <a:gd name="T15" fmla="*/ 75 h 409"/>
                <a:gd name="T16" fmla="*/ 1 w 239"/>
                <a:gd name="T17" fmla="*/ 71 h 409"/>
                <a:gd name="T18" fmla="*/ 0 w 239"/>
                <a:gd name="T19" fmla="*/ 67 h 409"/>
                <a:gd name="T20" fmla="*/ 0 w 239"/>
                <a:gd name="T21" fmla="*/ 64 h 409"/>
                <a:gd name="T22" fmla="*/ 0 w 239"/>
                <a:gd name="T23" fmla="*/ 60 h 409"/>
                <a:gd name="T24" fmla="*/ 0 w 239"/>
                <a:gd name="T25" fmla="*/ 56 h 409"/>
                <a:gd name="T26" fmla="*/ 0 w 239"/>
                <a:gd name="T27" fmla="*/ 51 h 409"/>
                <a:gd name="T28" fmla="*/ 0 w 239"/>
                <a:gd name="T29" fmla="*/ 43 h 409"/>
                <a:gd name="T30" fmla="*/ 0 w 239"/>
                <a:gd name="T31" fmla="*/ 33 h 409"/>
                <a:gd name="T32" fmla="*/ 0 w 239"/>
                <a:gd name="T33" fmla="*/ 20 h 409"/>
                <a:gd name="T34" fmla="*/ 6 w 239"/>
                <a:gd name="T35" fmla="*/ 18 h 409"/>
                <a:gd name="T36" fmla="*/ 13 w 239"/>
                <a:gd name="T37" fmla="*/ 15 h 409"/>
                <a:gd name="T38" fmla="*/ 20 w 239"/>
                <a:gd name="T39" fmla="*/ 12 h 409"/>
                <a:gd name="T40" fmla="*/ 27 w 239"/>
                <a:gd name="T41" fmla="*/ 9 h 409"/>
                <a:gd name="T42" fmla="*/ 34 w 239"/>
                <a:gd name="T43" fmla="*/ 5 h 409"/>
                <a:gd name="T44" fmla="*/ 41 w 239"/>
                <a:gd name="T45" fmla="*/ 3 h 409"/>
                <a:gd name="T46" fmla="*/ 47 w 239"/>
                <a:gd name="T47" fmla="*/ 1 h 409"/>
                <a:gd name="T48" fmla="*/ 55 w 239"/>
                <a:gd name="T49" fmla="*/ 0 h 409"/>
                <a:gd name="T50" fmla="*/ 55 w 239"/>
                <a:gd name="T51" fmla="*/ 11 h 409"/>
                <a:gd name="T52" fmla="*/ 55 w 239"/>
                <a:gd name="T53" fmla="*/ 25 h 409"/>
                <a:gd name="T54" fmla="*/ 56 w 239"/>
                <a:gd name="T55" fmla="*/ 39 h 409"/>
                <a:gd name="T56" fmla="*/ 57 w 239"/>
                <a:gd name="T57" fmla="*/ 54 h 409"/>
                <a:gd name="T58" fmla="*/ 57 w 239"/>
                <a:gd name="T59" fmla="*/ 68 h 409"/>
                <a:gd name="T60" fmla="*/ 58 w 239"/>
                <a:gd name="T61" fmla="*/ 82 h 409"/>
                <a:gd name="T62" fmla="*/ 59 w 239"/>
                <a:gd name="T63" fmla="*/ 93 h 409"/>
                <a:gd name="T64" fmla="*/ 59 w 239"/>
                <a:gd name="T65" fmla="*/ 102 h 409"/>
                <a:gd name="T66" fmla="*/ 57 w 239"/>
                <a:gd name="T67" fmla="*/ 102 h 409"/>
                <a:gd name="T68" fmla="*/ 55 w 239"/>
                <a:gd name="T69" fmla="*/ 103 h 409"/>
                <a:gd name="T70" fmla="*/ 53 w 239"/>
                <a:gd name="T71" fmla="*/ 103 h 409"/>
                <a:gd name="T72" fmla="*/ 52 w 239"/>
                <a:gd name="T73" fmla="*/ 103 h 4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9"/>
                <a:gd name="T112" fmla="*/ 0 h 409"/>
                <a:gd name="T113" fmla="*/ 239 w 239"/>
                <a:gd name="T114" fmla="*/ 409 h 4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9" h="409">
                  <a:moveTo>
                    <a:pt x="210" y="409"/>
                  </a:moveTo>
                  <a:lnTo>
                    <a:pt x="177" y="400"/>
                  </a:lnTo>
                  <a:lnTo>
                    <a:pt x="149" y="387"/>
                  </a:lnTo>
                  <a:lnTo>
                    <a:pt x="120" y="373"/>
                  </a:lnTo>
                  <a:lnTo>
                    <a:pt x="97" y="357"/>
                  </a:lnTo>
                  <a:lnTo>
                    <a:pt x="73" y="338"/>
                  </a:lnTo>
                  <a:lnTo>
                    <a:pt x="49" y="319"/>
                  </a:lnTo>
                  <a:lnTo>
                    <a:pt x="27" y="300"/>
                  </a:lnTo>
                  <a:lnTo>
                    <a:pt x="6" y="283"/>
                  </a:lnTo>
                  <a:lnTo>
                    <a:pt x="3" y="267"/>
                  </a:lnTo>
                  <a:lnTo>
                    <a:pt x="2" y="254"/>
                  </a:lnTo>
                  <a:lnTo>
                    <a:pt x="2" y="240"/>
                  </a:lnTo>
                  <a:lnTo>
                    <a:pt x="2" y="224"/>
                  </a:lnTo>
                  <a:lnTo>
                    <a:pt x="0" y="201"/>
                  </a:lnTo>
                  <a:lnTo>
                    <a:pt x="0" y="172"/>
                  </a:lnTo>
                  <a:lnTo>
                    <a:pt x="0" y="131"/>
                  </a:lnTo>
                  <a:lnTo>
                    <a:pt x="0" y="80"/>
                  </a:lnTo>
                  <a:lnTo>
                    <a:pt x="24" y="71"/>
                  </a:lnTo>
                  <a:lnTo>
                    <a:pt x="52" y="60"/>
                  </a:lnTo>
                  <a:lnTo>
                    <a:pt x="81" y="47"/>
                  </a:lnTo>
                  <a:lnTo>
                    <a:pt x="109" y="34"/>
                  </a:lnTo>
                  <a:lnTo>
                    <a:pt x="136" y="20"/>
                  </a:lnTo>
                  <a:lnTo>
                    <a:pt x="165" y="11"/>
                  </a:lnTo>
                  <a:lnTo>
                    <a:pt x="191" y="3"/>
                  </a:lnTo>
                  <a:lnTo>
                    <a:pt x="220" y="0"/>
                  </a:lnTo>
                  <a:lnTo>
                    <a:pt x="220" y="44"/>
                  </a:lnTo>
                  <a:lnTo>
                    <a:pt x="223" y="98"/>
                  </a:lnTo>
                  <a:lnTo>
                    <a:pt x="226" y="155"/>
                  </a:lnTo>
                  <a:lnTo>
                    <a:pt x="229" y="215"/>
                  </a:lnTo>
                  <a:lnTo>
                    <a:pt x="231" y="272"/>
                  </a:lnTo>
                  <a:lnTo>
                    <a:pt x="234" y="325"/>
                  </a:lnTo>
                  <a:lnTo>
                    <a:pt x="236" y="370"/>
                  </a:lnTo>
                  <a:lnTo>
                    <a:pt x="239" y="405"/>
                  </a:lnTo>
                  <a:lnTo>
                    <a:pt x="231" y="408"/>
                  </a:lnTo>
                  <a:lnTo>
                    <a:pt x="223" y="409"/>
                  </a:lnTo>
                  <a:lnTo>
                    <a:pt x="215" y="409"/>
                  </a:lnTo>
                  <a:lnTo>
                    <a:pt x="210" y="40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68" name="Freeform 42"/>
            <p:cNvSpPr>
              <a:spLocks/>
            </p:cNvSpPr>
            <p:nvPr/>
          </p:nvSpPr>
          <p:spPr bwMode="auto">
            <a:xfrm>
              <a:off x="3514" y="3103"/>
              <a:ext cx="143" cy="461"/>
            </a:xfrm>
            <a:custGeom>
              <a:avLst/>
              <a:gdLst>
                <a:gd name="T0" fmla="*/ 9 w 285"/>
                <a:gd name="T1" fmla="*/ 217 h 922"/>
                <a:gd name="T2" fmla="*/ 8 w 285"/>
                <a:gd name="T3" fmla="*/ 190 h 922"/>
                <a:gd name="T4" fmla="*/ 6 w 285"/>
                <a:gd name="T5" fmla="*/ 164 h 922"/>
                <a:gd name="T6" fmla="*/ 5 w 285"/>
                <a:gd name="T7" fmla="*/ 137 h 922"/>
                <a:gd name="T8" fmla="*/ 9 w 285"/>
                <a:gd name="T9" fmla="*/ 122 h 922"/>
                <a:gd name="T10" fmla="*/ 14 w 285"/>
                <a:gd name="T11" fmla="*/ 119 h 922"/>
                <a:gd name="T12" fmla="*/ 19 w 285"/>
                <a:gd name="T13" fmla="*/ 116 h 922"/>
                <a:gd name="T14" fmla="*/ 21 w 285"/>
                <a:gd name="T15" fmla="*/ 112 h 922"/>
                <a:gd name="T16" fmla="*/ 20 w 285"/>
                <a:gd name="T17" fmla="*/ 107 h 922"/>
                <a:gd name="T18" fmla="*/ 16 w 285"/>
                <a:gd name="T19" fmla="*/ 104 h 922"/>
                <a:gd name="T20" fmla="*/ 12 w 285"/>
                <a:gd name="T21" fmla="*/ 102 h 922"/>
                <a:gd name="T22" fmla="*/ 15 w 285"/>
                <a:gd name="T23" fmla="*/ 98 h 922"/>
                <a:gd name="T24" fmla="*/ 18 w 285"/>
                <a:gd name="T25" fmla="*/ 92 h 922"/>
                <a:gd name="T26" fmla="*/ 18 w 285"/>
                <a:gd name="T27" fmla="*/ 88 h 922"/>
                <a:gd name="T28" fmla="*/ 17 w 285"/>
                <a:gd name="T29" fmla="*/ 84 h 922"/>
                <a:gd name="T30" fmla="*/ 18 w 285"/>
                <a:gd name="T31" fmla="*/ 75 h 922"/>
                <a:gd name="T32" fmla="*/ 17 w 285"/>
                <a:gd name="T33" fmla="*/ 68 h 922"/>
                <a:gd name="T34" fmla="*/ 12 w 285"/>
                <a:gd name="T35" fmla="*/ 65 h 922"/>
                <a:gd name="T36" fmla="*/ 5 w 285"/>
                <a:gd name="T37" fmla="*/ 65 h 922"/>
                <a:gd name="T38" fmla="*/ 1 w 285"/>
                <a:gd name="T39" fmla="*/ 57 h 922"/>
                <a:gd name="T40" fmla="*/ 0 w 285"/>
                <a:gd name="T41" fmla="*/ 41 h 922"/>
                <a:gd name="T42" fmla="*/ 0 w 285"/>
                <a:gd name="T43" fmla="*/ 24 h 922"/>
                <a:gd name="T44" fmla="*/ 1 w 285"/>
                <a:gd name="T45" fmla="*/ 7 h 922"/>
                <a:gd name="T46" fmla="*/ 10 w 285"/>
                <a:gd name="T47" fmla="*/ 4 h 922"/>
                <a:gd name="T48" fmla="*/ 27 w 285"/>
                <a:gd name="T49" fmla="*/ 18 h 922"/>
                <a:gd name="T50" fmla="*/ 42 w 285"/>
                <a:gd name="T51" fmla="*/ 37 h 922"/>
                <a:gd name="T52" fmla="*/ 56 w 285"/>
                <a:gd name="T53" fmla="*/ 56 h 922"/>
                <a:gd name="T54" fmla="*/ 64 w 285"/>
                <a:gd name="T55" fmla="*/ 67 h 922"/>
                <a:gd name="T56" fmla="*/ 68 w 285"/>
                <a:gd name="T57" fmla="*/ 73 h 922"/>
                <a:gd name="T58" fmla="*/ 66 w 285"/>
                <a:gd name="T59" fmla="*/ 88 h 922"/>
                <a:gd name="T60" fmla="*/ 68 w 285"/>
                <a:gd name="T61" fmla="*/ 122 h 922"/>
                <a:gd name="T62" fmla="*/ 71 w 285"/>
                <a:gd name="T63" fmla="*/ 163 h 922"/>
                <a:gd name="T64" fmla="*/ 72 w 285"/>
                <a:gd name="T65" fmla="*/ 192 h 922"/>
                <a:gd name="T66" fmla="*/ 62 w 285"/>
                <a:gd name="T67" fmla="*/ 200 h 922"/>
                <a:gd name="T68" fmla="*/ 47 w 285"/>
                <a:gd name="T69" fmla="*/ 209 h 922"/>
                <a:gd name="T70" fmla="*/ 34 w 285"/>
                <a:gd name="T71" fmla="*/ 220 h 922"/>
                <a:gd name="T72" fmla="*/ 19 w 285"/>
                <a:gd name="T73" fmla="*/ 228 h 9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922"/>
                <a:gd name="T113" fmla="*/ 285 w 285"/>
                <a:gd name="T114" fmla="*/ 922 h 9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922">
                  <a:moveTo>
                    <a:pt x="38" y="922"/>
                  </a:moveTo>
                  <a:lnTo>
                    <a:pt x="35" y="866"/>
                  </a:lnTo>
                  <a:lnTo>
                    <a:pt x="32" y="812"/>
                  </a:lnTo>
                  <a:lnTo>
                    <a:pt x="29" y="759"/>
                  </a:lnTo>
                  <a:lnTo>
                    <a:pt x="27" y="706"/>
                  </a:lnTo>
                  <a:lnTo>
                    <a:pt x="24" y="653"/>
                  </a:lnTo>
                  <a:lnTo>
                    <a:pt x="23" y="600"/>
                  </a:lnTo>
                  <a:lnTo>
                    <a:pt x="19" y="548"/>
                  </a:lnTo>
                  <a:lnTo>
                    <a:pt x="19" y="499"/>
                  </a:lnTo>
                  <a:lnTo>
                    <a:pt x="34" y="490"/>
                  </a:lnTo>
                  <a:lnTo>
                    <a:pt x="46" y="483"/>
                  </a:lnTo>
                  <a:lnTo>
                    <a:pt x="56" y="479"/>
                  </a:lnTo>
                  <a:lnTo>
                    <a:pt x="64" y="474"/>
                  </a:lnTo>
                  <a:lnTo>
                    <a:pt x="73" y="466"/>
                  </a:lnTo>
                  <a:lnTo>
                    <a:pt x="86" y="458"/>
                  </a:lnTo>
                  <a:lnTo>
                    <a:pt x="84" y="446"/>
                  </a:lnTo>
                  <a:lnTo>
                    <a:pt x="83" y="436"/>
                  </a:lnTo>
                  <a:lnTo>
                    <a:pt x="78" y="428"/>
                  </a:lnTo>
                  <a:lnTo>
                    <a:pt x="75" y="423"/>
                  </a:lnTo>
                  <a:lnTo>
                    <a:pt x="62" y="415"/>
                  </a:lnTo>
                  <a:lnTo>
                    <a:pt x="48" y="412"/>
                  </a:lnTo>
                  <a:lnTo>
                    <a:pt x="48" y="408"/>
                  </a:lnTo>
                  <a:lnTo>
                    <a:pt x="48" y="406"/>
                  </a:lnTo>
                  <a:lnTo>
                    <a:pt x="59" y="389"/>
                  </a:lnTo>
                  <a:lnTo>
                    <a:pt x="67" y="378"/>
                  </a:lnTo>
                  <a:lnTo>
                    <a:pt x="70" y="368"/>
                  </a:lnTo>
                  <a:lnTo>
                    <a:pt x="72" y="360"/>
                  </a:lnTo>
                  <a:lnTo>
                    <a:pt x="70" y="352"/>
                  </a:lnTo>
                  <a:lnTo>
                    <a:pt x="68" y="344"/>
                  </a:lnTo>
                  <a:lnTo>
                    <a:pt x="65" y="333"/>
                  </a:lnTo>
                  <a:lnTo>
                    <a:pt x="65" y="321"/>
                  </a:lnTo>
                  <a:lnTo>
                    <a:pt x="70" y="300"/>
                  </a:lnTo>
                  <a:lnTo>
                    <a:pt x="72" y="284"/>
                  </a:lnTo>
                  <a:lnTo>
                    <a:pt x="67" y="272"/>
                  </a:lnTo>
                  <a:lnTo>
                    <a:pt x="60" y="265"/>
                  </a:lnTo>
                  <a:lnTo>
                    <a:pt x="48" y="259"/>
                  </a:lnTo>
                  <a:lnTo>
                    <a:pt x="35" y="257"/>
                  </a:lnTo>
                  <a:lnTo>
                    <a:pt x="19" y="257"/>
                  </a:lnTo>
                  <a:lnTo>
                    <a:pt x="4" y="262"/>
                  </a:lnTo>
                  <a:lnTo>
                    <a:pt x="2" y="227"/>
                  </a:lnTo>
                  <a:lnTo>
                    <a:pt x="0" y="194"/>
                  </a:lnTo>
                  <a:lnTo>
                    <a:pt x="0" y="161"/>
                  </a:lnTo>
                  <a:lnTo>
                    <a:pt x="0" y="128"/>
                  </a:lnTo>
                  <a:lnTo>
                    <a:pt x="0" y="94"/>
                  </a:lnTo>
                  <a:lnTo>
                    <a:pt x="2" y="61"/>
                  </a:lnTo>
                  <a:lnTo>
                    <a:pt x="4" y="30"/>
                  </a:lnTo>
                  <a:lnTo>
                    <a:pt x="8" y="0"/>
                  </a:lnTo>
                  <a:lnTo>
                    <a:pt x="40" y="15"/>
                  </a:lnTo>
                  <a:lnTo>
                    <a:pt x="73" y="41"/>
                  </a:lnTo>
                  <a:lnTo>
                    <a:pt x="105" y="72"/>
                  </a:lnTo>
                  <a:lnTo>
                    <a:pt x="138" y="109"/>
                  </a:lnTo>
                  <a:lnTo>
                    <a:pt x="166" y="145"/>
                  </a:lnTo>
                  <a:lnTo>
                    <a:pt x="196" y="185"/>
                  </a:lnTo>
                  <a:lnTo>
                    <a:pt x="222" y="221"/>
                  </a:lnTo>
                  <a:lnTo>
                    <a:pt x="246" y="257"/>
                  </a:lnTo>
                  <a:lnTo>
                    <a:pt x="255" y="265"/>
                  </a:lnTo>
                  <a:lnTo>
                    <a:pt x="266" y="278"/>
                  </a:lnTo>
                  <a:lnTo>
                    <a:pt x="271" y="291"/>
                  </a:lnTo>
                  <a:lnTo>
                    <a:pt x="266" y="306"/>
                  </a:lnTo>
                  <a:lnTo>
                    <a:pt x="264" y="351"/>
                  </a:lnTo>
                  <a:lnTo>
                    <a:pt x="269" y="415"/>
                  </a:lnTo>
                  <a:lnTo>
                    <a:pt x="272" y="491"/>
                  </a:lnTo>
                  <a:lnTo>
                    <a:pt x="279" y="574"/>
                  </a:lnTo>
                  <a:lnTo>
                    <a:pt x="282" y="650"/>
                  </a:lnTo>
                  <a:lnTo>
                    <a:pt x="285" y="718"/>
                  </a:lnTo>
                  <a:lnTo>
                    <a:pt x="285" y="765"/>
                  </a:lnTo>
                  <a:lnTo>
                    <a:pt x="282" y="789"/>
                  </a:lnTo>
                  <a:lnTo>
                    <a:pt x="246" y="800"/>
                  </a:lnTo>
                  <a:lnTo>
                    <a:pt x="215" y="816"/>
                  </a:lnTo>
                  <a:lnTo>
                    <a:pt x="187" y="835"/>
                  </a:lnTo>
                  <a:lnTo>
                    <a:pt x="162" y="857"/>
                  </a:lnTo>
                  <a:lnTo>
                    <a:pt x="133" y="877"/>
                  </a:lnTo>
                  <a:lnTo>
                    <a:pt x="105" y="896"/>
                  </a:lnTo>
                  <a:lnTo>
                    <a:pt x="73" y="910"/>
                  </a:lnTo>
                  <a:lnTo>
                    <a:pt x="38" y="922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69" name="Freeform 43"/>
            <p:cNvSpPr>
              <a:spLocks/>
            </p:cNvSpPr>
            <p:nvPr/>
          </p:nvSpPr>
          <p:spPr bwMode="auto">
            <a:xfrm>
              <a:off x="4275" y="3129"/>
              <a:ext cx="623" cy="412"/>
            </a:xfrm>
            <a:custGeom>
              <a:avLst/>
              <a:gdLst>
                <a:gd name="T0" fmla="*/ 188 w 1246"/>
                <a:gd name="T1" fmla="*/ 203 h 824"/>
                <a:gd name="T2" fmla="*/ 188 w 1246"/>
                <a:gd name="T3" fmla="*/ 198 h 824"/>
                <a:gd name="T4" fmla="*/ 187 w 1246"/>
                <a:gd name="T5" fmla="*/ 194 h 824"/>
                <a:gd name="T6" fmla="*/ 185 w 1246"/>
                <a:gd name="T7" fmla="*/ 174 h 824"/>
                <a:gd name="T8" fmla="*/ 191 w 1246"/>
                <a:gd name="T9" fmla="*/ 142 h 824"/>
                <a:gd name="T10" fmla="*/ 197 w 1246"/>
                <a:gd name="T11" fmla="*/ 110 h 824"/>
                <a:gd name="T12" fmla="*/ 200 w 1246"/>
                <a:gd name="T13" fmla="*/ 79 h 824"/>
                <a:gd name="T14" fmla="*/ 198 w 1246"/>
                <a:gd name="T15" fmla="*/ 60 h 824"/>
                <a:gd name="T16" fmla="*/ 194 w 1246"/>
                <a:gd name="T17" fmla="*/ 56 h 824"/>
                <a:gd name="T18" fmla="*/ 189 w 1246"/>
                <a:gd name="T19" fmla="*/ 54 h 824"/>
                <a:gd name="T20" fmla="*/ 184 w 1246"/>
                <a:gd name="T21" fmla="*/ 54 h 824"/>
                <a:gd name="T22" fmla="*/ 158 w 1246"/>
                <a:gd name="T23" fmla="*/ 55 h 824"/>
                <a:gd name="T24" fmla="*/ 112 w 1246"/>
                <a:gd name="T25" fmla="*/ 57 h 824"/>
                <a:gd name="T26" fmla="*/ 68 w 1246"/>
                <a:gd name="T27" fmla="*/ 59 h 824"/>
                <a:gd name="T28" fmla="*/ 22 w 1246"/>
                <a:gd name="T29" fmla="*/ 61 h 824"/>
                <a:gd name="T30" fmla="*/ 1 w 1246"/>
                <a:gd name="T31" fmla="*/ 60 h 824"/>
                <a:gd name="T32" fmla="*/ 10 w 1246"/>
                <a:gd name="T33" fmla="*/ 57 h 824"/>
                <a:gd name="T34" fmla="*/ 23 w 1246"/>
                <a:gd name="T35" fmla="*/ 57 h 824"/>
                <a:gd name="T36" fmla="*/ 35 w 1246"/>
                <a:gd name="T37" fmla="*/ 55 h 824"/>
                <a:gd name="T38" fmla="*/ 47 w 1246"/>
                <a:gd name="T39" fmla="*/ 48 h 824"/>
                <a:gd name="T40" fmla="*/ 60 w 1246"/>
                <a:gd name="T41" fmla="*/ 34 h 824"/>
                <a:gd name="T42" fmla="*/ 68 w 1246"/>
                <a:gd name="T43" fmla="*/ 23 h 824"/>
                <a:gd name="T44" fmla="*/ 73 w 1246"/>
                <a:gd name="T45" fmla="*/ 13 h 824"/>
                <a:gd name="T46" fmla="*/ 82 w 1246"/>
                <a:gd name="T47" fmla="*/ 7 h 824"/>
                <a:gd name="T48" fmla="*/ 112 w 1246"/>
                <a:gd name="T49" fmla="*/ 3 h 824"/>
                <a:gd name="T50" fmla="*/ 160 w 1246"/>
                <a:gd name="T51" fmla="*/ 1 h 824"/>
                <a:gd name="T52" fmla="*/ 207 w 1246"/>
                <a:gd name="T53" fmla="*/ 0 h 824"/>
                <a:gd name="T54" fmla="*/ 255 w 1246"/>
                <a:gd name="T55" fmla="*/ 2 h 824"/>
                <a:gd name="T56" fmla="*/ 286 w 1246"/>
                <a:gd name="T57" fmla="*/ 6 h 824"/>
                <a:gd name="T58" fmla="*/ 294 w 1246"/>
                <a:gd name="T59" fmla="*/ 10 h 824"/>
                <a:gd name="T60" fmla="*/ 301 w 1246"/>
                <a:gd name="T61" fmla="*/ 15 h 824"/>
                <a:gd name="T62" fmla="*/ 308 w 1246"/>
                <a:gd name="T63" fmla="*/ 25 h 824"/>
                <a:gd name="T64" fmla="*/ 311 w 1246"/>
                <a:gd name="T65" fmla="*/ 49 h 824"/>
                <a:gd name="T66" fmla="*/ 311 w 1246"/>
                <a:gd name="T67" fmla="*/ 75 h 824"/>
                <a:gd name="T68" fmla="*/ 310 w 1246"/>
                <a:gd name="T69" fmla="*/ 97 h 824"/>
                <a:gd name="T70" fmla="*/ 310 w 1246"/>
                <a:gd name="T71" fmla="*/ 123 h 824"/>
                <a:gd name="T72" fmla="*/ 309 w 1246"/>
                <a:gd name="T73" fmla="*/ 142 h 824"/>
                <a:gd name="T74" fmla="*/ 309 w 1246"/>
                <a:gd name="T75" fmla="*/ 153 h 824"/>
                <a:gd name="T76" fmla="*/ 310 w 1246"/>
                <a:gd name="T77" fmla="*/ 166 h 824"/>
                <a:gd name="T78" fmla="*/ 311 w 1246"/>
                <a:gd name="T79" fmla="*/ 179 h 824"/>
                <a:gd name="T80" fmla="*/ 296 w 1246"/>
                <a:gd name="T81" fmla="*/ 186 h 824"/>
                <a:gd name="T82" fmla="*/ 265 w 1246"/>
                <a:gd name="T83" fmla="*/ 193 h 824"/>
                <a:gd name="T84" fmla="*/ 233 w 1246"/>
                <a:gd name="T85" fmla="*/ 200 h 824"/>
                <a:gd name="T86" fmla="*/ 202 w 1246"/>
                <a:gd name="T87" fmla="*/ 204 h 8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6"/>
                <a:gd name="T133" fmla="*/ 0 h 824"/>
                <a:gd name="T134" fmla="*/ 1246 w 1246"/>
                <a:gd name="T135" fmla="*/ 824 h 8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6" h="824">
                  <a:moveTo>
                    <a:pt x="753" y="824"/>
                  </a:moveTo>
                  <a:lnTo>
                    <a:pt x="753" y="810"/>
                  </a:lnTo>
                  <a:lnTo>
                    <a:pt x="754" y="800"/>
                  </a:lnTo>
                  <a:lnTo>
                    <a:pt x="754" y="791"/>
                  </a:lnTo>
                  <a:lnTo>
                    <a:pt x="754" y="786"/>
                  </a:lnTo>
                  <a:lnTo>
                    <a:pt x="749" y="773"/>
                  </a:lnTo>
                  <a:lnTo>
                    <a:pt x="738" y="761"/>
                  </a:lnTo>
                  <a:lnTo>
                    <a:pt x="742" y="696"/>
                  </a:lnTo>
                  <a:lnTo>
                    <a:pt x="751" y="633"/>
                  </a:lnTo>
                  <a:lnTo>
                    <a:pt x="764" y="568"/>
                  </a:lnTo>
                  <a:lnTo>
                    <a:pt x="778" y="505"/>
                  </a:lnTo>
                  <a:lnTo>
                    <a:pt x="789" y="441"/>
                  </a:lnTo>
                  <a:lnTo>
                    <a:pt x="799" y="378"/>
                  </a:lnTo>
                  <a:lnTo>
                    <a:pt x="802" y="316"/>
                  </a:lnTo>
                  <a:lnTo>
                    <a:pt x="802" y="256"/>
                  </a:lnTo>
                  <a:lnTo>
                    <a:pt x="792" y="242"/>
                  </a:lnTo>
                  <a:lnTo>
                    <a:pt x="784" y="233"/>
                  </a:lnTo>
                  <a:lnTo>
                    <a:pt x="776" y="225"/>
                  </a:lnTo>
                  <a:lnTo>
                    <a:pt x="768" y="222"/>
                  </a:lnTo>
                  <a:lnTo>
                    <a:pt x="759" y="218"/>
                  </a:lnTo>
                  <a:lnTo>
                    <a:pt x="749" y="218"/>
                  </a:lnTo>
                  <a:lnTo>
                    <a:pt x="738" y="217"/>
                  </a:lnTo>
                  <a:lnTo>
                    <a:pt x="727" y="215"/>
                  </a:lnTo>
                  <a:lnTo>
                    <a:pt x="634" y="220"/>
                  </a:lnTo>
                  <a:lnTo>
                    <a:pt x="542" y="226"/>
                  </a:lnTo>
                  <a:lnTo>
                    <a:pt x="451" y="229"/>
                  </a:lnTo>
                  <a:lnTo>
                    <a:pt x="360" y="233"/>
                  </a:lnTo>
                  <a:lnTo>
                    <a:pt x="269" y="236"/>
                  </a:lnTo>
                  <a:lnTo>
                    <a:pt x="179" y="239"/>
                  </a:lnTo>
                  <a:lnTo>
                    <a:pt x="88" y="244"/>
                  </a:lnTo>
                  <a:lnTo>
                    <a:pt x="0" y="252"/>
                  </a:lnTo>
                  <a:lnTo>
                    <a:pt x="1" y="241"/>
                  </a:lnTo>
                  <a:lnTo>
                    <a:pt x="5" y="229"/>
                  </a:lnTo>
                  <a:lnTo>
                    <a:pt x="38" y="229"/>
                  </a:lnTo>
                  <a:lnTo>
                    <a:pt x="68" y="231"/>
                  </a:lnTo>
                  <a:lnTo>
                    <a:pt x="93" y="229"/>
                  </a:lnTo>
                  <a:lnTo>
                    <a:pt x="117" y="228"/>
                  </a:lnTo>
                  <a:lnTo>
                    <a:pt x="137" y="222"/>
                  </a:lnTo>
                  <a:lnTo>
                    <a:pt x="163" y="210"/>
                  </a:lnTo>
                  <a:lnTo>
                    <a:pt x="191" y="190"/>
                  </a:lnTo>
                  <a:lnTo>
                    <a:pt x="226" y="165"/>
                  </a:lnTo>
                  <a:lnTo>
                    <a:pt x="243" y="135"/>
                  </a:lnTo>
                  <a:lnTo>
                    <a:pt x="258" y="111"/>
                  </a:lnTo>
                  <a:lnTo>
                    <a:pt x="269" y="89"/>
                  </a:lnTo>
                  <a:lnTo>
                    <a:pt x="280" y="71"/>
                  </a:lnTo>
                  <a:lnTo>
                    <a:pt x="291" y="54"/>
                  </a:lnTo>
                  <a:lnTo>
                    <a:pt x="307" y="41"/>
                  </a:lnTo>
                  <a:lnTo>
                    <a:pt x="329" y="29"/>
                  </a:lnTo>
                  <a:lnTo>
                    <a:pt x="360" y="21"/>
                  </a:lnTo>
                  <a:lnTo>
                    <a:pt x="451" y="13"/>
                  </a:lnTo>
                  <a:lnTo>
                    <a:pt x="545" y="8"/>
                  </a:lnTo>
                  <a:lnTo>
                    <a:pt x="640" y="3"/>
                  </a:lnTo>
                  <a:lnTo>
                    <a:pt x="735" y="2"/>
                  </a:lnTo>
                  <a:lnTo>
                    <a:pt x="830" y="0"/>
                  </a:lnTo>
                  <a:lnTo>
                    <a:pt x="927" y="3"/>
                  </a:lnTo>
                  <a:lnTo>
                    <a:pt x="1022" y="8"/>
                  </a:lnTo>
                  <a:lnTo>
                    <a:pt x="1118" y="19"/>
                  </a:lnTo>
                  <a:lnTo>
                    <a:pt x="1142" y="25"/>
                  </a:lnTo>
                  <a:lnTo>
                    <a:pt x="1161" y="33"/>
                  </a:lnTo>
                  <a:lnTo>
                    <a:pt x="1176" y="40"/>
                  </a:lnTo>
                  <a:lnTo>
                    <a:pt x="1191" y="51"/>
                  </a:lnTo>
                  <a:lnTo>
                    <a:pt x="1202" y="62"/>
                  </a:lnTo>
                  <a:lnTo>
                    <a:pt x="1216" y="78"/>
                  </a:lnTo>
                  <a:lnTo>
                    <a:pt x="1229" y="100"/>
                  </a:lnTo>
                  <a:lnTo>
                    <a:pt x="1246" y="131"/>
                  </a:lnTo>
                  <a:lnTo>
                    <a:pt x="1243" y="195"/>
                  </a:lnTo>
                  <a:lnTo>
                    <a:pt x="1243" y="250"/>
                  </a:lnTo>
                  <a:lnTo>
                    <a:pt x="1241" y="297"/>
                  </a:lnTo>
                  <a:lnTo>
                    <a:pt x="1241" y="342"/>
                  </a:lnTo>
                  <a:lnTo>
                    <a:pt x="1240" y="386"/>
                  </a:lnTo>
                  <a:lnTo>
                    <a:pt x="1238" y="435"/>
                  </a:lnTo>
                  <a:lnTo>
                    <a:pt x="1237" y="492"/>
                  </a:lnTo>
                  <a:lnTo>
                    <a:pt x="1235" y="563"/>
                  </a:lnTo>
                  <a:lnTo>
                    <a:pt x="1233" y="568"/>
                  </a:lnTo>
                  <a:lnTo>
                    <a:pt x="1233" y="585"/>
                  </a:lnTo>
                  <a:lnTo>
                    <a:pt x="1235" y="609"/>
                  </a:lnTo>
                  <a:lnTo>
                    <a:pt x="1237" y="637"/>
                  </a:lnTo>
                  <a:lnTo>
                    <a:pt x="1238" y="664"/>
                  </a:lnTo>
                  <a:lnTo>
                    <a:pt x="1240" y="693"/>
                  </a:lnTo>
                  <a:lnTo>
                    <a:pt x="1241" y="713"/>
                  </a:lnTo>
                  <a:lnTo>
                    <a:pt x="1243" y="729"/>
                  </a:lnTo>
                  <a:lnTo>
                    <a:pt x="1181" y="743"/>
                  </a:lnTo>
                  <a:lnTo>
                    <a:pt x="1121" y="759"/>
                  </a:lnTo>
                  <a:lnTo>
                    <a:pt x="1059" y="772"/>
                  </a:lnTo>
                  <a:lnTo>
                    <a:pt x="998" y="786"/>
                  </a:lnTo>
                  <a:lnTo>
                    <a:pt x="935" y="797"/>
                  </a:lnTo>
                  <a:lnTo>
                    <a:pt x="873" y="808"/>
                  </a:lnTo>
                  <a:lnTo>
                    <a:pt x="811" y="816"/>
                  </a:lnTo>
                  <a:lnTo>
                    <a:pt x="753" y="8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70" name="Freeform 44"/>
            <p:cNvSpPr>
              <a:spLocks/>
            </p:cNvSpPr>
            <p:nvPr/>
          </p:nvSpPr>
          <p:spPr bwMode="auto">
            <a:xfrm>
              <a:off x="4947" y="3492"/>
              <a:ext cx="36" cy="8"/>
            </a:xfrm>
            <a:custGeom>
              <a:avLst/>
              <a:gdLst>
                <a:gd name="T0" fmla="*/ 0 w 71"/>
                <a:gd name="T1" fmla="*/ 4 h 15"/>
                <a:gd name="T2" fmla="*/ 0 w 71"/>
                <a:gd name="T3" fmla="*/ 3 h 15"/>
                <a:gd name="T4" fmla="*/ 0 w 71"/>
                <a:gd name="T5" fmla="*/ 3 h 15"/>
                <a:gd name="T6" fmla="*/ 5 w 71"/>
                <a:gd name="T7" fmla="*/ 1 h 15"/>
                <a:gd name="T8" fmla="*/ 8 w 71"/>
                <a:gd name="T9" fmla="*/ 1 h 15"/>
                <a:gd name="T10" fmla="*/ 11 w 71"/>
                <a:gd name="T11" fmla="*/ 0 h 15"/>
                <a:gd name="T12" fmla="*/ 13 w 71"/>
                <a:gd name="T13" fmla="*/ 0 h 15"/>
                <a:gd name="T14" fmla="*/ 15 w 71"/>
                <a:gd name="T15" fmla="*/ 0 h 15"/>
                <a:gd name="T16" fmla="*/ 18 w 71"/>
                <a:gd name="T17" fmla="*/ 0 h 15"/>
                <a:gd name="T18" fmla="*/ 16 w 71"/>
                <a:gd name="T19" fmla="*/ 1 h 15"/>
                <a:gd name="T20" fmla="*/ 14 w 71"/>
                <a:gd name="T21" fmla="*/ 2 h 15"/>
                <a:gd name="T22" fmla="*/ 11 w 71"/>
                <a:gd name="T23" fmla="*/ 2 h 15"/>
                <a:gd name="T24" fmla="*/ 9 w 71"/>
                <a:gd name="T25" fmla="*/ 3 h 15"/>
                <a:gd name="T26" fmla="*/ 6 w 71"/>
                <a:gd name="T27" fmla="*/ 3 h 15"/>
                <a:gd name="T28" fmla="*/ 4 w 71"/>
                <a:gd name="T29" fmla="*/ 3 h 15"/>
                <a:gd name="T30" fmla="*/ 2 w 71"/>
                <a:gd name="T31" fmla="*/ 4 h 15"/>
                <a:gd name="T32" fmla="*/ 0 w 71"/>
                <a:gd name="T33" fmla="*/ 4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15"/>
                <a:gd name="T53" fmla="*/ 71 w 7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15">
                  <a:moveTo>
                    <a:pt x="0" y="15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18" y="4"/>
                  </a:lnTo>
                  <a:lnTo>
                    <a:pt x="32" y="3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62" y="3"/>
                  </a:lnTo>
                  <a:lnTo>
                    <a:pt x="54" y="6"/>
                  </a:lnTo>
                  <a:lnTo>
                    <a:pt x="44" y="8"/>
                  </a:lnTo>
                  <a:lnTo>
                    <a:pt x="35" y="11"/>
                  </a:lnTo>
                  <a:lnTo>
                    <a:pt x="24" y="11"/>
                  </a:lnTo>
                  <a:lnTo>
                    <a:pt x="14" y="12"/>
                  </a:lnTo>
                  <a:lnTo>
                    <a:pt x="6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5E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71" name="Freeform 45"/>
            <p:cNvSpPr>
              <a:spLocks/>
            </p:cNvSpPr>
            <p:nvPr/>
          </p:nvSpPr>
          <p:spPr bwMode="auto">
            <a:xfrm>
              <a:off x="4269" y="3253"/>
              <a:ext cx="392" cy="239"/>
            </a:xfrm>
            <a:custGeom>
              <a:avLst/>
              <a:gdLst>
                <a:gd name="T0" fmla="*/ 177 w 785"/>
                <a:gd name="T1" fmla="*/ 120 h 478"/>
                <a:gd name="T2" fmla="*/ 162 w 785"/>
                <a:gd name="T3" fmla="*/ 106 h 478"/>
                <a:gd name="T4" fmla="*/ 146 w 785"/>
                <a:gd name="T5" fmla="*/ 93 h 478"/>
                <a:gd name="T6" fmla="*/ 130 w 785"/>
                <a:gd name="T7" fmla="*/ 80 h 478"/>
                <a:gd name="T8" fmla="*/ 114 w 785"/>
                <a:gd name="T9" fmla="*/ 67 h 478"/>
                <a:gd name="T10" fmla="*/ 97 w 785"/>
                <a:gd name="T11" fmla="*/ 55 h 478"/>
                <a:gd name="T12" fmla="*/ 81 w 785"/>
                <a:gd name="T13" fmla="*/ 44 h 478"/>
                <a:gd name="T14" fmla="*/ 63 w 785"/>
                <a:gd name="T15" fmla="*/ 33 h 478"/>
                <a:gd name="T16" fmla="*/ 46 w 785"/>
                <a:gd name="T17" fmla="*/ 25 h 478"/>
                <a:gd name="T18" fmla="*/ 40 w 785"/>
                <a:gd name="T19" fmla="*/ 23 h 478"/>
                <a:gd name="T20" fmla="*/ 34 w 785"/>
                <a:gd name="T21" fmla="*/ 22 h 478"/>
                <a:gd name="T22" fmla="*/ 28 w 785"/>
                <a:gd name="T23" fmla="*/ 21 h 478"/>
                <a:gd name="T24" fmla="*/ 22 w 785"/>
                <a:gd name="T25" fmla="*/ 21 h 478"/>
                <a:gd name="T26" fmla="*/ 16 w 785"/>
                <a:gd name="T27" fmla="*/ 21 h 478"/>
                <a:gd name="T28" fmla="*/ 11 w 785"/>
                <a:gd name="T29" fmla="*/ 21 h 478"/>
                <a:gd name="T30" fmla="*/ 5 w 785"/>
                <a:gd name="T31" fmla="*/ 22 h 478"/>
                <a:gd name="T32" fmla="*/ 0 w 785"/>
                <a:gd name="T33" fmla="*/ 23 h 478"/>
                <a:gd name="T34" fmla="*/ 0 w 785"/>
                <a:gd name="T35" fmla="*/ 19 h 478"/>
                <a:gd name="T36" fmla="*/ 0 w 785"/>
                <a:gd name="T37" fmla="*/ 15 h 478"/>
                <a:gd name="T38" fmla="*/ 1 w 785"/>
                <a:gd name="T39" fmla="*/ 12 h 478"/>
                <a:gd name="T40" fmla="*/ 2 w 785"/>
                <a:gd name="T41" fmla="*/ 9 h 478"/>
                <a:gd name="T42" fmla="*/ 15 w 785"/>
                <a:gd name="T43" fmla="*/ 10 h 478"/>
                <a:gd name="T44" fmla="*/ 31 w 785"/>
                <a:gd name="T45" fmla="*/ 10 h 478"/>
                <a:gd name="T46" fmla="*/ 48 w 785"/>
                <a:gd name="T47" fmla="*/ 9 h 478"/>
                <a:gd name="T48" fmla="*/ 67 w 785"/>
                <a:gd name="T49" fmla="*/ 8 h 478"/>
                <a:gd name="T50" fmla="*/ 85 w 785"/>
                <a:gd name="T51" fmla="*/ 6 h 478"/>
                <a:gd name="T52" fmla="*/ 102 w 785"/>
                <a:gd name="T53" fmla="*/ 5 h 478"/>
                <a:gd name="T54" fmla="*/ 116 w 785"/>
                <a:gd name="T55" fmla="*/ 4 h 478"/>
                <a:gd name="T56" fmla="*/ 127 w 785"/>
                <a:gd name="T57" fmla="*/ 3 h 478"/>
                <a:gd name="T58" fmla="*/ 136 w 785"/>
                <a:gd name="T59" fmla="*/ 2 h 478"/>
                <a:gd name="T60" fmla="*/ 146 w 785"/>
                <a:gd name="T61" fmla="*/ 2 h 478"/>
                <a:gd name="T62" fmla="*/ 156 w 785"/>
                <a:gd name="T63" fmla="*/ 1 h 478"/>
                <a:gd name="T64" fmla="*/ 166 w 785"/>
                <a:gd name="T65" fmla="*/ 1 h 478"/>
                <a:gd name="T66" fmla="*/ 175 w 785"/>
                <a:gd name="T67" fmla="*/ 1 h 478"/>
                <a:gd name="T68" fmla="*/ 184 w 785"/>
                <a:gd name="T69" fmla="*/ 0 h 478"/>
                <a:gd name="T70" fmla="*/ 189 w 785"/>
                <a:gd name="T71" fmla="*/ 0 h 478"/>
                <a:gd name="T72" fmla="*/ 193 w 785"/>
                <a:gd name="T73" fmla="*/ 1 h 478"/>
                <a:gd name="T74" fmla="*/ 195 w 785"/>
                <a:gd name="T75" fmla="*/ 7 h 478"/>
                <a:gd name="T76" fmla="*/ 196 w 785"/>
                <a:gd name="T77" fmla="*/ 20 h 478"/>
                <a:gd name="T78" fmla="*/ 194 w 785"/>
                <a:gd name="T79" fmla="*/ 36 h 478"/>
                <a:gd name="T80" fmla="*/ 191 w 785"/>
                <a:gd name="T81" fmla="*/ 56 h 478"/>
                <a:gd name="T82" fmla="*/ 187 w 785"/>
                <a:gd name="T83" fmla="*/ 75 h 478"/>
                <a:gd name="T84" fmla="*/ 184 w 785"/>
                <a:gd name="T85" fmla="*/ 94 h 478"/>
                <a:gd name="T86" fmla="*/ 181 w 785"/>
                <a:gd name="T87" fmla="*/ 109 h 478"/>
                <a:gd name="T88" fmla="*/ 180 w 785"/>
                <a:gd name="T89" fmla="*/ 120 h 478"/>
                <a:gd name="T90" fmla="*/ 178 w 785"/>
                <a:gd name="T91" fmla="*/ 120 h 478"/>
                <a:gd name="T92" fmla="*/ 177 w 785"/>
                <a:gd name="T93" fmla="*/ 120 h 4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478"/>
                <a:gd name="T143" fmla="*/ 785 w 785"/>
                <a:gd name="T144" fmla="*/ 478 h 4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478">
                  <a:moveTo>
                    <a:pt x="710" y="478"/>
                  </a:moveTo>
                  <a:lnTo>
                    <a:pt x="649" y="423"/>
                  </a:lnTo>
                  <a:lnTo>
                    <a:pt x="587" y="369"/>
                  </a:lnTo>
                  <a:lnTo>
                    <a:pt x="522" y="317"/>
                  </a:lnTo>
                  <a:lnTo>
                    <a:pt x="459" y="266"/>
                  </a:lnTo>
                  <a:lnTo>
                    <a:pt x="391" y="217"/>
                  </a:lnTo>
                  <a:lnTo>
                    <a:pt x="324" y="173"/>
                  </a:lnTo>
                  <a:lnTo>
                    <a:pt x="255" y="132"/>
                  </a:lnTo>
                  <a:lnTo>
                    <a:pt x="187" y="98"/>
                  </a:lnTo>
                  <a:lnTo>
                    <a:pt x="160" y="92"/>
                  </a:lnTo>
                  <a:lnTo>
                    <a:pt x="136" y="87"/>
                  </a:lnTo>
                  <a:lnTo>
                    <a:pt x="112" y="84"/>
                  </a:lnTo>
                  <a:lnTo>
                    <a:pt x="90" y="84"/>
                  </a:lnTo>
                  <a:lnTo>
                    <a:pt x="67" y="84"/>
                  </a:lnTo>
                  <a:lnTo>
                    <a:pt x="44" y="84"/>
                  </a:lnTo>
                  <a:lnTo>
                    <a:pt x="22" y="86"/>
                  </a:lnTo>
                  <a:lnTo>
                    <a:pt x="0" y="89"/>
                  </a:lnTo>
                  <a:lnTo>
                    <a:pt x="0" y="75"/>
                  </a:lnTo>
                  <a:lnTo>
                    <a:pt x="3" y="61"/>
                  </a:lnTo>
                  <a:lnTo>
                    <a:pt x="6" y="46"/>
                  </a:lnTo>
                  <a:lnTo>
                    <a:pt x="10" y="34"/>
                  </a:lnTo>
                  <a:lnTo>
                    <a:pt x="60" y="38"/>
                  </a:lnTo>
                  <a:lnTo>
                    <a:pt x="125" y="40"/>
                  </a:lnTo>
                  <a:lnTo>
                    <a:pt x="195" y="35"/>
                  </a:lnTo>
                  <a:lnTo>
                    <a:pt x="269" y="32"/>
                  </a:lnTo>
                  <a:lnTo>
                    <a:pt x="340" y="24"/>
                  </a:lnTo>
                  <a:lnTo>
                    <a:pt x="408" y="18"/>
                  </a:lnTo>
                  <a:lnTo>
                    <a:pt x="465" y="13"/>
                  </a:lnTo>
                  <a:lnTo>
                    <a:pt x="511" y="10"/>
                  </a:lnTo>
                  <a:lnTo>
                    <a:pt x="544" y="7"/>
                  </a:lnTo>
                  <a:lnTo>
                    <a:pt x="584" y="7"/>
                  </a:lnTo>
                  <a:lnTo>
                    <a:pt x="625" y="4"/>
                  </a:lnTo>
                  <a:lnTo>
                    <a:pt x="666" y="4"/>
                  </a:lnTo>
                  <a:lnTo>
                    <a:pt x="702" y="2"/>
                  </a:lnTo>
                  <a:lnTo>
                    <a:pt x="736" y="0"/>
                  </a:lnTo>
                  <a:lnTo>
                    <a:pt x="759" y="0"/>
                  </a:lnTo>
                  <a:lnTo>
                    <a:pt x="774" y="2"/>
                  </a:lnTo>
                  <a:lnTo>
                    <a:pt x="783" y="27"/>
                  </a:lnTo>
                  <a:lnTo>
                    <a:pt x="785" y="78"/>
                  </a:lnTo>
                  <a:lnTo>
                    <a:pt x="778" y="144"/>
                  </a:lnTo>
                  <a:lnTo>
                    <a:pt x="767" y="222"/>
                  </a:lnTo>
                  <a:lnTo>
                    <a:pt x="751" y="299"/>
                  </a:lnTo>
                  <a:lnTo>
                    <a:pt x="739" y="374"/>
                  </a:lnTo>
                  <a:lnTo>
                    <a:pt x="726" y="435"/>
                  </a:lnTo>
                  <a:lnTo>
                    <a:pt x="720" y="478"/>
                  </a:lnTo>
                  <a:lnTo>
                    <a:pt x="713" y="478"/>
                  </a:lnTo>
                  <a:lnTo>
                    <a:pt x="710" y="4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72" name="Freeform 46"/>
            <p:cNvSpPr>
              <a:spLocks/>
            </p:cNvSpPr>
            <p:nvPr/>
          </p:nvSpPr>
          <p:spPr bwMode="auto">
            <a:xfrm>
              <a:off x="4916" y="3450"/>
              <a:ext cx="109" cy="34"/>
            </a:xfrm>
            <a:custGeom>
              <a:avLst/>
              <a:gdLst>
                <a:gd name="T0" fmla="*/ 1 w 217"/>
                <a:gd name="T1" fmla="*/ 17 h 70"/>
                <a:gd name="T2" fmla="*/ 0 w 217"/>
                <a:gd name="T3" fmla="*/ 13 h 70"/>
                <a:gd name="T4" fmla="*/ 0 w 217"/>
                <a:gd name="T5" fmla="*/ 11 h 70"/>
                <a:gd name="T6" fmla="*/ 0 w 217"/>
                <a:gd name="T7" fmla="*/ 8 h 70"/>
                <a:gd name="T8" fmla="*/ 0 w 217"/>
                <a:gd name="T9" fmla="*/ 6 h 70"/>
                <a:gd name="T10" fmla="*/ 8 w 217"/>
                <a:gd name="T11" fmla="*/ 5 h 70"/>
                <a:gd name="T12" fmla="*/ 15 w 217"/>
                <a:gd name="T13" fmla="*/ 4 h 70"/>
                <a:gd name="T14" fmla="*/ 20 w 217"/>
                <a:gd name="T15" fmla="*/ 4 h 70"/>
                <a:gd name="T16" fmla="*/ 25 w 217"/>
                <a:gd name="T17" fmla="*/ 3 h 70"/>
                <a:gd name="T18" fmla="*/ 31 w 217"/>
                <a:gd name="T19" fmla="*/ 2 h 70"/>
                <a:gd name="T20" fmla="*/ 37 w 217"/>
                <a:gd name="T21" fmla="*/ 2 h 70"/>
                <a:gd name="T22" fmla="*/ 44 w 217"/>
                <a:gd name="T23" fmla="*/ 0 h 70"/>
                <a:gd name="T24" fmla="*/ 54 w 217"/>
                <a:gd name="T25" fmla="*/ 0 h 70"/>
                <a:gd name="T26" fmla="*/ 54 w 217"/>
                <a:gd name="T27" fmla="*/ 1 h 70"/>
                <a:gd name="T28" fmla="*/ 55 w 217"/>
                <a:gd name="T29" fmla="*/ 3 h 70"/>
                <a:gd name="T30" fmla="*/ 54 w 217"/>
                <a:gd name="T31" fmla="*/ 4 h 70"/>
                <a:gd name="T32" fmla="*/ 54 w 217"/>
                <a:gd name="T33" fmla="*/ 5 h 70"/>
                <a:gd name="T34" fmla="*/ 53 w 217"/>
                <a:gd name="T35" fmla="*/ 6 h 70"/>
                <a:gd name="T36" fmla="*/ 53 w 217"/>
                <a:gd name="T37" fmla="*/ 9 h 70"/>
                <a:gd name="T38" fmla="*/ 47 w 217"/>
                <a:gd name="T39" fmla="*/ 10 h 70"/>
                <a:gd name="T40" fmla="*/ 40 w 217"/>
                <a:gd name="T41" fmla="*/ 12 h 70"/>
                <a:gd name="T42" fmla="*/ 34 w 217"/>
                <a:gd name="T43" fmla="*/ 13 h 70"/>
                <a:gd name="T44" fmla="*/ 27 w 217"/>
                <a:gd name="T45" fmla="*/ 14 h 70"/>
                <a:gd name="T46" fmla="*/ 20 w 217"/>
                <a:gd name="T47" fmla="*/ 14 h 70"/>
                <a:gd name="T48" fmla="*/ 13 w 217"/>
                <a:gd name="T49" fmla="*/ 15 h 70"/>
                <a:gd name="T50" fmla="*/ 6 w 217"/>
                <a:gd name="T51" fmla="*/ 16 h 70"/>
                <a:gd name="T52" fmla="*/ 1 w 217"/>
                <a:gd name="T53" fmla="*/ 17 h 7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7"/>
                <a:gd name="T82" fmla="*/ 0 h 70"/>
                <a:gd name="T83" fmla="*/ 217 w 217"/>
                <a:gd name="T84" fmla="*/ 70 h 7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7" h="70">
                  <a:moveTo>
                    <a:pt x="2" y="70"/>
                  </a:moveTo>
                  <a:lnTo>
                    <a:pt x="0" y="5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32" y="21"/>
                  </a:lnTo>
                  <a:lnTo>
                    <a:pt x="57" y="19"/>
                  </a:lnTo>
                  <a:lnTo>
                    <a:pt x="78" y="16"/>
                  </a:lnTo>
                  <a:lnTo>
                    <a:pt x="100" y="14"/>
                  </a:lnTo>
                  <a:lnTo>
                    <a:pt x="121" y="11"/>
                  </a:lnTo>
                  <a:lnTo>
                    <a:pt x="146" y="8"/>
                  </a:lnTo>
                  <a:lnTo>
                    <a:pt x="176" y="3"/>
                  </a:lnTo>
                  <a:lnTo>
                    <a:pt x="216" y="0"/>
                  </a:lnTo>
                  <a:lnTo>
                    <a:pt x="216" y="7"/>
                  </a:lnTo>
                  <a:lnTo>
                    <a:pt x="217" y="13"/>
                  </a:lnTo>
                  <a:lnTo>
                    <a:pt x="216" y="16"/>
                  </a:lnTo>
                  <a:lnTo>
                    <a:pt x="214" y="21"/>
                  </a:lnTo>
                  <a:lnTo>
                    <a:pt x="212" y="27"/>
                  </a:lnTo>
                  <a:lnTo>
                    <a:pt x="211" y="38"/>
                  </a:lnTo>
                  <a:lnTo>
                    <a:pt x="186" y="44"/>
                  </a:lnTo>
                  <a:lnTo>
                    <a:pt x="160" y="51"/>
                  </a:lnTo>
                  <a:lnTo>
                    <a:pt x="133" y="54"/>
                  </a:lnTo>
                  <a:lnTo>
                    <a:pt x="106" y="59"/>
                  </a:lnTo>
                  <a:lnTo>
                    <a:pt x="78" y="60"/>
                  </a:lnTo>
                  <a:lnTo>
                    <a:pt x="51" y="63"/>
                  </a:lnTo>
                  <a:lnTo>
                    <a:pt x="24" y="65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5E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73" name="Freeform 47"/>
            <p:cNvSpPr>
              <a:spLocks/>
            </p:cNvSpPr>
            <p:nvPr/>
          </p:nvSpPr>
          <p:spPr bwMode="auto">
            <a:xfrm>
              <a:off x="3334" y="3399"/>
              <a:ext cx="53" cy="82"/>
            </a:xfrm>
            <a:custGeom>
              <a:avLst/>
              <a:gdLst>
                <a:gd name="T0" fmla="*/ 26 w 106"/>
                <a:gd name="T1" fmla="*/ 41 h 164"/>
                <a:gd name="T2" fmla="*/ 22 w 106"/>
                <a:gd name="T3" fmla="*/ 37 h 164"/>
                <a:gd name="T4" fmla="*/ 19 w 106"/>
                <a:gd name="T5" fmla="*/ 31 h 164"/>
                <a:gd name="T6" fmla="*/ 13 w 106"/>
                <a:gd name="T7" fmla="*/ 25 h 164"/>
                <a:gd name="T8" fmla="*/ 11 w 106"/>
                <a:gd name="T9" fmla="*/ 21 h 164"/>
                <a:gd name="T10" fmla="*/ 7 w 106"/>
                <a:gd name="T11" fmla="*/ 14 h 164"/>
                <a:gd name="T12" fmla="*/ 3 w 106"/>
                <a:gd name="T13" fmla="*/ 10 h 164"/>
                <a:gd name="T14" fmla="*/ 1 w 106"/>
                <a:gd name="T15" fmla="*/ 5 h 164"/>
                <a:gd name="T16" fmla="*/ 0 w 106"/>
                <a:gd name="T17" fmla="*/ 0 h 164"/>
                <a:gd name="T18" fmla="*/ 3 w 106"/>
                <a:gd name="T19" fmla="*/ 0 h 164"/>
                <a:gd name="T20" fmla="*/ 6 w 106"/>
                <a:gd name="T21" fmla="*/ 0 h 164"/>
                <a:gd name="T22" fmla="*/ 9 w 106"/>
                <a:gd name="T23" fmla="*/ 1 h 164"/>
                <a:gd name="T24" fmla="*/ 12 w 106"/>
                <a:gd name="T25" fmla="*/ 1 h 164"/>
                <a:gd name="T26" fmla="*/ 14 w 106"/>
                <a:gd name="T27" fmla="*/ 1 h 164"/>
                <a:gd name="T28" fmla="*/ 18 w 106"/>
                <a:gd name="T29" fmla="*/ 1 h 164"/>
                <a:gd name="T30" fmla="*/ 21 w 106"/>
                <a:gd name="T31" fmla="*/ 2 h 164"/>
                <a:gd name="T32" fmla="*/ 24 w 106"/>
                <a:gd name="T33" fmla="*/ 3 h 164"/>
                <a:gd name="T34" fmla="*/ 25 w 106"/>
                <a:gd name="T35" fmla="*/ 6 h 164"/>
                <a:gd name="T36" fmla="*/ 26 w 106"/>
                <a:gd name="T37" fmla="*/ 11 h 164"/>
                <a:gd name="T38" fmla="*/ 26 w 106"/>
                <a:gd name="T39" fmla="*/ 15 h 164"/>
                <a:gd name="T40" fmla="*/ 27 w 106"/>
                <a:gd name="T41" fmla="*/ 21 h 164"/>
                <a:gd name="T42" fmla="*/ 26 w 106"/>
                <a:gd name="T43" fmla="*/ 25 h 164"/>
                <a:gd name="T44" fmla="*/ 26 w 106"/>
                <a:gd name="T45" fmla="*/ 30 h 164"/>
                <a:gd name="T46" fmla="*/ 26 w 106"/>
                <a:gd name="T47" fmla="*/ 36 h 164"/>
                <a:gd name="T48" fmla="*/ 26 w 106"/>
                <a:gd name="T49" fmla="*/ 41 h 164"/>
                <a:gd name="T50" fmla="*/ 26 w 106"/>
                <a:gd name="T51" fmla="*/ 41 h 164"/>
                <a:gd name="T52" fmla="*/ 26 w 106"/>
                <a:gd name="T53" fmla="*/ 41 h 1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6"/>
                <a:gd name="T82" fmla="*/ 0 h 164"/>
                <a:gd name="T83" fmla="*/ 106 w 106"/>
                <a:gd name="T84" fmla="*/ 164 h 16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6" h="164">
                  <a:moveTo>
                    <a:pt x="103" y="164"/>
                  </a:moveTo>
                  <a:lnTo>
                    <a:pt x="87" y="145"/>
                  </a:lnTo>
                  <a:lnTo>
                    <a:pt x="73" y="125"/>
                  </a:lnTo>
                  <a:lnTo>
                    <a:pt x="55" y="103"/>
                  </a:lnTo>
                  <a:lnTo>
                    <a:pt x="41" y="82"/>
                  </a:lnTo>
                  <a:lnTo>
                    <a:pt x="25" y="59"/>
                  </a:lnTo>
                  <a:lnTo>
                    <a:pt x="12" y="38"/>
                  </a:lnTo>
                  <a:lnTo>
                    <a:pt x="3" y="17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4" y="0"/>
                  </a:lnTo>
                  <a:lnTo>
                    <a:pt x="35" y="2"/>
                  </a:lnTo>
                  <a:lnTo>
                    <a:pt x="47" y="3"/>
                  </a:lnTo>
                  <a:lnTo>
                    <a:pt x="58" y="5"/>
                  </a:lnTo>
                  <a:lnTo>
                    <a:pt x="71" y="6"/>
                  </a:lnTo>
                  <a:lnTo>
                    <a:pt x="82" y="8"/>
                  </a:lnTo>
                  <a:lnTo>
                    <a:pt x="96" y="11"/>
                  </a:lnTo>
                  <a:lnTo>
                    <a:pt x="99" y="25"/>
                  </a:lnTo>
                  <a:lnTo>
                    <a:pt x="103" y="44"/>
                  </a:lnTo>
                  <a:lnTo>
                    <a:pt x="104" y="63"/>
                  </a:lnTo>
                  <a:lnTo>
                    <a:pt x="106" y="84"/>
                  </a:lnTo>
                  <a:lnTo>
                    <a:pt x="104" y="103"/>
                  </a:lnTo>
                  <a:lnTo>
                    <a:pt x="104" y="123"/>
                  </a:lnTo>
                  <a:lnTo>
                    <a:pt x="104" y="142"/>
                  </a:lnTo>
                  <a:lnTo>
                    <a:pt x="104" y="163"/>
                  </a:lnTo>
                  <a:lnTo>
                    <a:pt x="103" y="163"/>
                  </a:lnTo>
                  <a:lnTo>
                    <a:pt x="103" y="164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74" name="Freeform 48"/>
            <p:cNvSpPr>
              <a:spLocks/>
            </p:cNvSpPr>
            <p:nvPr/>
          </p:nvSpPr>
          <p:spPr bwMode="auto">
            <a:xfrm>
              <a:off x="3682" y="3376"/>
              <a:ext cx="46" cy="82"/>
            </a:xfrm>
            <a:custGeom>
              <a:avLst/>
              <a:gdLst>
                <a:gd name="T0" fmla="*/ 10 w 91"/>
                <a:gd name="T1" fmla="*/ 41 h 163"/>
                <a:gd name="T2" fmla="*/ 6 w 91"/>
                <a:gd name="T3" fmla="*/ 39 h 163"/>
                <a:gd name="T4" fmla="*/ 3 w 91"/>
                <a:gd name="T5" fmla="*/ 36 h 163"/>
                <a:gd name="T6" fmla="*/ 1 w 91"/>
                <a:gd name="T7" fmla="*/ 33 h 163"/>
                <a:gd name="T8" fmla="*/ 0 w 91"/>
                <a:gd name="T9" fmla="*/ 30 h 163"/>
                <a:gd name="T10" fmla="*/ 3 w 91"/>
                <a:gd name="T11" fmla="*/ 28 h 163"/>
                <a:gd name="T12" fmla="*/ 7 w 91"/>
                <a:gd name="T13" fmla="*/ 29 h 163"/>
                <a:gd name="T14" fmla="*/ 9 w 91"/>
                <a:gd name="T15" fmla="*/ 30 h 163"/>
                <a:gd name="T16" fmla="*/ 12 w 91"/>
                <a:gd name="T17" fmla="*/ 31 h 163"/>
                <a:gd name="T18" fmla="*/ 13 w 91"/>
                <a:gd name="T19" fmla="*/ 30 h 163"/>
                <a:gd name="T20" fmla="*/ 15 w 91"/>
                <a:gd name="T21" fmla="*/ 25 h 163"/>
                <a:gd name="T22" fmla="*/ 15 w 91"/>
                <a:gd name="T23" fmla="*/ 17 h 163"/>
                <a:gd name="T24" fmla="*/ 13 w 91"/>
                <a:gd name="T25" fmla="*/ 2 h 163"/>
                <a:gd name="T26" fmla="*/ 17 w 91"/>
                <a:gd name="T27" fmla="*/ 0 h 163"/>
                <a:gd name="T28" fmla="*/ 20 w 91"/>
                <a:gd name="T29" fmla="*/ 2 h 163"/>
                <a:gd name="T30" fmla="*/ 22 w 91"/>
                <a:gd name="T31" fmla="*/ 6 h 163"/>
                <a:gd name="T32" fmla="*/ 23 w 91"/>
                <a:gd name="T33" fmla="*/ 13 h 163"/>
                <a:gd name="T34" fmla="*/ 23 w 91"/>
                <a:gd name="T35" fmla="*/ 20 h 163"/>
                <a:gd name="T36" fmla="*/ 22 w 91"/>
                <a:gd name="T37" fmla="*/ 28 h 163"/>
                <a:gd name="T38" fmla="*/ 20 w 91"/>
                <a:gd name="T39" fmla="*/ 34 h 163"/>
                <a:gd name="T40" fmla="*/ 18 w 91"/>
                <a:gd name="T41" fmla="*/ 40 h 163"/>
                <a:gd name="T42" fmla="*/ 14 w 91"/>
                <a:gd name="T43" fmla="*/ 40 h 163"/>
                <a:gd name="T44" fmla="*/ 10 w 91"/>
                <a:gd name="T45" fmla="*/ 41 h 1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1"/>
                <a:gd name="T70" fmla="*/ 0 h 163"/>
                <a:gd name="T71" fmla="*/ 91 w 91"/>
                <a:gd name="T72" fmla="*/ 163 h 16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1" h="163">
                  <a:moveTo>
                    <a:pt x="39" y="163"/>
                  </a:moveTo>
                  <a:lnTo>
                    <a:pt x="22" y="154"/>
                  </a:lnTo>
                  <a:lnTo>
                    <a:pt x="11" y="144"/>
                  </a:lnTo>
                  <a:lnTo>
                    <a:pt x="1" y="130"/>
                  </a:lnTo>
                  <a:lnTo>
                    <a:pt x="0" y="117"/>
                  </a:lnTo>
                  <a:lnTo>
                    <a:pt x="12" y="111"/>
                  </a:lnTo>
                  <a:lnTo>
                    <a:pt x="25" y="114"/>
                  </a:lnTo>
                  <a:lnTo>
                    <a:pt x="36" y="119"/>
                  </a:lnTo>
                  <a:lnTo>
                    <a:pt x="47" y="122"/>
                  </a:lnTo>
                  <a:lnTo>
                    <a:pt x="52" y="117"/>
                  </a:lnTo>
                  <a:lnTo>
                    <a:pt x="57" y="100"/>
                  </a:lnTo>
                  <a:lnTo>
                    <a:pt x="57" y="65"/>
                  </a:lnTo>
                  <a:lnTo>
                    <a:pt x="52" y="8"/>
                  </a:lnTo>
                  <a:lnTo>
                    <a:pt x="68" y="0"/>
                  </a:lnTo>
                  <a:lnTo>
                    <a:pt x="80" y="8"/>
                  </a:lnTo>
                  <a:lnTo>
                    <a:pt x="87" y="24"/>
                  </a:lnTo>
                  <a:lnTo>
                    <a:pt x="91" y="51"/>
                  </a:lnTo>
                  <a:lnTo>
                    <a:pt x="90" y="79"/>
                  </a:lnTo>
                  <a:lnTo>
                    <a:pt x="87" y="109"/>
                  </a:lnTo>
                  <a:lnTo>
                    <a:pt x="80" y="135"/>
                  </a:lnTo>
                  <a:lnTo>
                    <a:pt x="72" y="157"/>
                  </a:lnTo>
                  <a:lnTo>
                    <a:pt x="55" y="160"/>
                  </a:lnTo>
                  <a:lnTo>
                    <a:pt x="39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75" name="Freeform 49"/>
            <p:cNvSpPr>
              <a:spLocks/>
            </p:cNvSpPr>
            <p:nvPr/>
          </p:nvSpPr>
          <p:spPr bwMode="auto">
            <a:xfrm>
              <a:off x="3779" y="3376"/>
              <a:ext cx="56" cy="76"/>
            </a:xfrm>
            <a:custGeom>
              <a:avLst/>
              <a:gdLst>
                <a:gd name="T0" fmla="*/ 11 w 112"/>
                <a:gd name="T1" fmla="*/ 38 h 152"/>
                <a:gd name="T2" fmla="*/ 10 w 112"/>
                <a:gd name="T3" fmla="*/ 35 h 152"/>
                <a:gd name="T4" fmla="*/ 9 w 112"/>
                <a:gd name="T5" fmla="*/ 31 h 152"/>
                <a:gd name="T6" fmla="*/ 10 w 112"/>
                <a:gd name="T7" fmla="*/ 27 h 152"/>
                <a:gd name="T8" fmla="*/ 11 w 112"/>
                <a:gd name="T9" fmla="*/ 23 h 152"/>
                <a:gd name="T10" fmla="*/ 13 w 112"/>
                <a:gd name="T11" fmla="*/ 19 h 152"/>
                <a:gd name="T12" fmla="*/ 14 w 112"/>
                <a:gd name="T13" fmla="*/ 15 h 152"/>
                <a:gd name="T14" fmla="*/ 15 w 112"/>
                <a:gd name="T15" fmla="*/ 12 h 152"/>
                <a:gd name="T16" fmla="*/ 17 w 112"/>
                <a:gd name="T17" fmla="*/ 10 h 152"/>
                <a:gd name="T18" fmla="*/ 14 w 112"/>
                <a:gd name="T19" fmla="*/ 10 h 152"/>
                <a:gd name="T20" fmla="*/ 12 w 112"/>
                <a:gd name="T21" fmla="*/ 10 h 152"/>
                <a:gd name="T22" fmla="*/ 10 w 112"/>
                <a:gd name="T23" fmla="*/ 10 h 152"/>
                <a:gd name="T24" fmla="*/ 7 w 112"/>
                <a:gd name="T25" fmla="*/ 10 h 152"/>
                <a:gd name="T26" fmla="*/ 4 w 112"/>
                <a:gd name="T27" fmla="*/ 9 h 152"/>
                <a:gd name="T28" fmla="*/ 1 w 112"/>
                <a:gd name="T29" fmla="*/ 7 h 152"/>
                <a:gd name="T30" fmla="*/ 0 w 112"/>
                <a:gd name="T31" fmla="*/ 5 h 152"/>
                <a:gd name="T32" fmla="*/ 0 w 112"/>
                <a:gd name="T33" fmla="*/ 4 h 152"/>
                <a:gd name="T34" fmla="*/ 2 w 112"/>
                <a:gd name="T35" fmla="*/ 2 h 152"/>
                <a:gd name="T36" fmla="*/ 5 w 112"/>
                <a:gd name="T37" fmla="*/ 1 h 152"/>
                <a:gd name="T38" fmla="*/ 7 w 112"/>
                <a:gd name="T39" fmla="*/ 1 h 152"/>
                <a:gd name="T40" fmla="*/ 11 w 112"/>
                <a:gd name="T41" fmla="*/ 1 h 152"/>
                <a:gd name="T42" fmla="*/ 14 w 112"/>
                <a:gd name="T43" fmla="*/ 1 h 152"/>
                <a:gd name="T44" fmla="*/ 17 w 112"/>
                <a:gd name="T45" fmla="*/ 1 h 152"/>
                <a:gd name="T46" fmla="*/ 21 w 112"/>
                <a:gd name="T47" fmla="*/ 1 h 152"/>
                <a:gd name="T48" fmla="*/ 24 w 112"/>
                <a:gd name="T49" fmla="*/ 0 h 152"/>
                <a:gd name="T50" fmla="*/ 27 w 112"/>
                <a:gd name="T51" fmla="*/ 1 h 152"/>
                <a:gd name="T52" fmla="*/ 28 w 112"/>
                <a:gd name="T53" fmla="*/ 2 h 152"/>
                <a:gd name="T54" fmla="*/ 28 w 112"/>
                <a:gd name="T55" fmla="*/ 5 h 152"/>
                <a:gd name="T56" fmla="*/ 27 w 112"/>
                <a:gd name="T57" fmla="*/ 10 h 152"/>
                <a:gd name="T58" fmla="*/ 25 w 112"/>
                <a:gd name="T59" fmla="*/ 15 h 152"/>
                <a:gd name="T60" fmla="*/ 23 w 112"/>
                <a:gd name="T61" fmla="*/ 22 h 152"/>
                <a:gd name="T62" fmla="*/ 21 w 112"/>
                <a:gd name="T63" fmla="*/ 28 h 152"/>
                <a:gd name="T64" fmla="*/ 18 w 112"/>
                <a:gd name="T65" fmla="*/ 34 h 152"/>
                <a:gd name="T66" fmla="*/ 14 w 112"/>
                <a:gd name="T67" fmla="*/ 37 h 152"/>
                <a:gd name="T68" fmla="*/ 11 w 112"/>
                <a:gd name="T69" fmla="*/ 38 h 1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152"/>
                <a:gd name="T107" fmla="*/ 112 w 112"/>
                <a:gd name="T108" fmla="*/ 152 h 1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152">
                  <a:moveTo>
                    <a:pt x="43" y="152"/>
                  </a:moveTo>
                  <a:lnTo>
                    <a:pt x="37" y="139"/>
                  </a:lnTo>
                  <a:lnTo>
                    <a:pt x="35" y="125"/>
                  </a:lnTo>
                  <a:lnTo>
                    <a:pt x="38" y="109"/>
                  </a:lnTo>
                  <a:lnTo>
                    <a:pt x="44" y="95"/>
                  </a:lnTo>
                  <a:lnTo>
                    <a:pt x="51" y="78"/>
                  </a:lnTo>
                  <a:lnTo>
                    <a:pt x="57" y="63"/>
                  </a:lnTo>
                  <a:lnTo>
                    <a:pt x="62" y="49"/>
                  </a:lnTo>
                  <a:lnTo>
                    <a:pt x="67" y="37"/>
                  </a:lnTo>
                  <a:lnTo>
                    <a:pt x="57" y="37"/>
                  </a:lnTo>
                  <a:lnTo>
                    <a:pt x="48" y="37"/>
                  </a:lnTo>
                  <a:lnTo>
                    <a:pt x="38" y="37"/>
                  </a:lnTo>
                  <a:lnTo>
                    <a:pt x="30" y="37"/>
                  </a:lnTo>
                  <a:lnTo>
                    <a:pt x="14" y="35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8" y="10"/>
                  </a:lnTo>
                  <a:lnTo>
                    <a:pt x="19" y="6"/>
                  </a:lnTo>
                  <a:lnTo>
                    <a:pt x="29" y="5"/>
                  </a:lnTo>
                  <a:lnTo>
                    <a:pt x="43" y="5"/>
                  </a:lnTo>
                  <a:lnTo>
                    <a:pt x="54" y="3"/>
                  </a:lnTo>
                  <a:lnTo>
                    <a:pt x="68" y="3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5" y="3"/>
                  </a:lnTo>
                  <a:lnTo>
                    <a:pt x="112" y="8"/>
                  </a:lnTo>
                  <a:lnTo>
                    <a:pt x="109" y="21"/>
                  </a:lnTo>
                  <a:lnTo>
                    <a:pt x="106" y="41"/>
                  </a:lnTo>
                  <a:lnTo>
                    <a:pt x="100" y="63"/>
                  </a:lnTo>
                  <a:lnTo>
                    <a:pt x="92" y="90"/>
                  </a:lnTo>
                  <a:lnTo>
                    <a:pt x="81" y="112"/>
                  </a:lnTo>
                  <a:lnTo>
                    <a:pt x="70" y="133"/>
                  </a:lnTo>
                  <a:lnTo>
                    <a:pt x="56" y="146"/>
                  </a:lnTo>
                  <a:lnTo>
                    <a:pt x="43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76" name="Freeform 50"/>
            <p:cNvSpPr>
              <a:spLocks/>
            </p:cNvSpPr>
            <p:nvPr/>
          </p:nvSpPr>
          <p:spPr bwMode="auto">
            <a:xfrm>
              <a:off x="4914" y="3420"/>
              <a:ext cx="63" cy="7"/>
            </a:xfrm>
            <a:custGeom>
              <a:avLst/>
              <a:gdLst>
                <a:gd name="T0" fmla="*/ 3 w 126"/>
                <a:gd name="T1" fmla="*/ 3 h 16"/>
                <a:gd name="T2" fmla="*/ 1 w 126"/>
                <a:gd name="T3" fmla="*/ 3 h 16"/>
                <a:gd name="T4" fmla="*/ 0 w 126"/>
                <a:gd name="T5" fmla="*/ 3 h 16"/>
                <a:gd name="T6" fmla="*/ 0 w 126"/>
                <a:gd name="T7" fmla="*/ 2 h 16"/>
                <a:gd name="T8" fmla="*/ 1 w 126"/>
                <a:gd name="T9" fmla="*/ 1 h 16"/>
                <a:gd name="T10" fmla="*/ 5 w 126"/>
                <a:gd name="T11" fmla="*/ 0 h 16"/>
                <a:gd name="T12" fmla="*/ 9 w 126"/>
                <a:gd name="T13" fmla="*/ 0 h 16"/>
                <a:gd name="T14" fmla="*/ 13 w 126"/>
                <a:gd name="T15" fmla="*/ 0 h 16"/>
                <a:gd name="T16" fmla="*/ 17 w 126"/>
                <a:gd name="T17" fmla="*/ 0 h 16"/>
                <a:gd name="T18" fmla="*/ 20 w 126"/>
                <a:gd name="T19" fmla="*/ 0 h 16"/>
                <a:gd name="T20" fmla="*/ 24 w 126"/>
                <a:gd name="T21" fmla="*/ 0 h 16"/>
                <a:gd name="T22" fmla="*/ 28 w 126"/>
                <a:gd name="T23" fmla="*/ 0 h 16"/>
                <a:gd name="T24" fmla="*/ 32 w 126"/>
                <a:gd name="T25" fmla="*/ 0 h 16"/>
                <a:gd name="T26" fmla="*/ 32 w 126"/>
                <a:gd name="T27" fmla="*/ 0 h 16"/>
                <a:gd name="T28" fmla="*/ 32 w 126"/>
                <a:gd name="T29" fmla="*/ 0 h 16"/>
                <a:gd name="T30" fmla="*/ 28 w 126"/>
                <a:gd name="T31" fmla="*/ 0 h 16"/>
                <a:gd name="T32" fmla="*/ 24 w 126"/>
                <a:gd name="T33" fmla="*/ 1 h 16"/>
                <a:gd name="T34" fmla="*/ 20 w 126"/>
                <a:gd name="T35" fmla="*/ 1 h 16"/>
                <a:gd name="T36" fmla="*/ 17 w 126"/>
                <a:gd name="T37" fmla="*/ 2 h 16"/>
                <a:gd name="T38" fmla="*/ 13 w 126"/>
                <a:gd name="T39" fmla="*/ 2 h 16"/>
                <a:gd name="T40" fmla="*/ 9 w 126"/>
                <a:gd name="T41" fmla="*/ 2 h 16"/>
                <a:gd name="T42" fmla="*/ 6 w 126"/>
                <a:gd name="T43" fmla="*/ 3 h 16"/>
                <a:gd name="T44" fmla="*/ 3 w 126"/>
                <a:gd name="T45" fmla="*/ 3 h 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6"/>
                <a:gd name="T70" fmla="*/ 0 h 16"/>
                <a:gd name="T71" fmla="*/ 126 w 126"/>
                <a:gd name="T72" fmla="*/ 16 h 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6" h="16">
                  <a:moveTo>
                    <a:pt x="9" y="16"/>
                  </a:moveTo>
                  <a:lnTo>
                    <a:pt x="3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6"/>
                  </a:lnTo>
                  <a:lnTo>
                    <a:pt x="17" y="3"/>
                  </a:lnTo>
                  <a:lnTo>
                    <a:pt x="33" y="2"/>
                  </a:lnTo>
                  <a:lnTo>
                    <a:pt x="49" y="2"/>
                  </a:lnTo>
                  <a:lnTo>
                    <a:pt x="65" y="2"/>
                  </a:lnTo>
                  <a:lnTo>
                    <a:pt x="79" y="0"/>
                  </a:lnTo>
                  <a:lnTo>
                    <a:pt x="95" y="0"/>
                  </a:lnTo>
                  <a:lnTo>
                    <a:pt x="110" y="0"/>
                  </a:lnTo>
                  <a:lnTo>
                    <a:pt x="126" y="0"/>
                  </a:lnTo>
                  <a:lnTo>
                    <a:pt x="125" y="0"/>
                  </a:lnTo>
                  <a:lnTo>
                    <a:pt x="125" y="2"/>
                  </a:lnTo>
                  <a:lnTo>
                    <a:pt x="109" y="2"/>
                  </a:lnTo>
                  <a:lnTo>
                    <a:pt x="95" y="5"/>
                  </a:lnTo>
                  <a:lnTo>
                    <a:pt x="79" y="5"/>
                  </a:lnTo>
                  <a:lnTo>
                    <a:pt x="65" y="8"/>
                  </a:lnTo>
                  <a:lnTo>
                    <a:pt x="50" y="10"/>
                  </a:lnTo>
                  <a:lnTo>
                    <a:pt x="36" y="11"/>
                  </a:lnTo>
                  <a:lnTo>
                    <a:pt x="22" y="13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5E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77" name="Freeform 51"/>
            <p:cNvSpPr>
              <a:spLocks/>
            </p:cNvSpPr>
            <p:nvPr/>
          </p:nvSpPr>
          <p:spPr bwMode="auto">
            <a:xfrm>
              <a:off x="3744" y="3407"/>
              <a:ext cx="25" cy="18"/>
            </a:xfrm>
            <a:custGeom>
              <a:avLst/>
              <a:gdLst>
                <a:gd name="T0" fmla="*/ 3 w 49"/>
                <a:gd name="T1" fmla="*/ 9 h 36"/>
                <a:gd name="T2" fmla="*/ 1 w 49"/>
                <a:gd name="T3" fmla="*/ 6 h 36"/>
                <a:gd name="T4" fmla="*/ 1 w 49"/>
                <a:gd name="T5" fmla="*/ 5 h 36"/>
                <a:gd name="T6" fmla="*/ 0 w 49"/>
                <a:gd name="T7" fmla="*/ 5 h 36"/>
                <a:gd name="T8" fmla="*/ 0 w 49"/>
                <a:gd name="T9" fmla="*/ 3 h 36"/>
                <a:gd name="T10" fmla="*/ 3 w 49"/>
                <a:gd name="T11" fmla="*/ 1 h 36"/>
                <a:gd name="T12" fmla="*/ 5 w 49"/>
                <a:gd name="T13" fmla="*/ 1 h 36"/>
                <a:gd name="T14" fmla="*/ 6 w 49"/>
                <a:gd name="T15" fmla="*/ 0 h 36"/>
                <a:gd name="T16" fmla="*/ 7 w 49"/>
                <a:gd name="T17" fmla="*/ 1 h 36"/>
                <a:gd name="T18" fmla="*/ 9 w 49"/>
                <a:gd name="T19" fmla="*/ 1 h 36"/>
                <a:gd name="T20" fmla="*/ 13 w 49"/>
                <a:gd name="T21" fmla="*/ 2 h 36"/>
                <a:gd name="T22" fmla="*/ 13 w 49"/>
                <a:gd name="T23" fmla="*/ 4 h 36"/>
                <a:gd name="T24" fmla="*/ 13 w 49"/>
                <a:gd name="T25" fmla="*/ 5 h 36"/>
                <a:gd name="T26" fmla="*/ 10 w 49"/>
                <a:gd name="T27" fmla="*/ 6 h 36"/>
                <a:gd name="T28" fmla="*/ 8 w 49"/>
                <a:gd name="T29" fmla="*/ 7 h 36"/>
                <a:gd name="T30" fmla="*/ 5 w 49"/>
                <a:gd name="T31" fmla="*/ 7 h 36"/>
                <a:gd name="T32" fmla="*/ 3 w 49"/>
                <a:gd name="T33" fmla="*/ 9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6"/>
                <a:gd name="T53" fmla="*/ 49 w 4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6">
                  <a:moveTo>
                    <a:pt x="12" y="36"/>
                  </a:moveTo>
                  <a:lnTo>
                    <a:pt x="4" y="27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1" y="5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6" y="5"/>
                  </a:lnTo>
                  <a:lnTo>
                    <a:pt x="49" y="9"/>
                  </a:lnTo>
                  <a:lnTo>
                    <a:pt x="49" y="16"/>
                  </a:lnTo>
                  <a:lnTo>
                    <a:pt x="49" y="20"/>
                  </a:lnTo>
                  <a:lnTo>
                    <a:pt x="39" y="25"/>
                  </a:lnTo>
                  <a:lnTo>
                    <a:pt x="30" y="30"/>
                  </a:lnTo>
                  <a:lnTo>
                    <a:pt x="20" y="31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78" name="Freeform 52"/>
            <p:cNvSpPr>
              <a:spLocks/>
            </p:cNvSpPr>
            <p:nvPr/>
          </p:nvSpPr>
          <p:spPr bwMode="auto">
            <a:xfrm>
              <a:off x="4978" y="3417"/>
              <a:ext cx="19" cy="3"/>
            </a:xfrm>
            <a:custGeom>
              <a:avLst/>
              <a:gdLst>
                <a:gd name="T0" fmla="*/ 0 w 38"/>
                <a:gd name="T1" fmla="*/ 1 h 7"/>
                <a:gd name="T2" fmla="*/ 1 w 38"/>
                <a:gd name="T3" fmla="*/ 1 h 7"/>
                <a:gd name="T4" fmla="*/ 5 w 38"/>
                <a:gd name="T5" fmla="*/ 0 h 7"/>
                <a:gd name="T6" fmla="*/ 7 w 38"/>
                <a:gd name="T7" fmla="*/ 0 h 7"/>
                <a:gd name="T8" fmla="*/ 10 w 38"/>
                <a:gd name="T9" fmla="*/ 1 h 7"/>
                <a:gd name="T10" fmla="*/ 6 w 38"/>
                <a:gd name="T11" fmla="*/ 1 h 7"/>
                <a:gd name="T12" fmla="*/ 5 w 38"/>
                <a:gd name="T13" fmla="*/ 1 h 7"/>
                <a:gd name="T14" fmla="*/ 3 w 38"/>
                <a:gd name="T15" fmla="*/ 1 h 7"/>
                <a:gd name="T16" fmla="*/ 0 w 38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7"/>
                <a:gd name="T29" fmla="*/ 38 w 38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7">
                  <a:moveTo>
                    <a:pt x="0" y="7"/>
                  </a:moveTo>
                  <a:lnTo>
                    <a:pt x="6" y="4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38" y="5"/>
                  </a:lnTo>
                  <a:lnTo>
                    <a:pt x="27" y="5"/>
                  </a:lnTo>
                  <a:lnTo>
                    <a:pt x="20" y="5"/>
                  </a:lnTo>
                  <a:lnTo>
                    <a:pt x="12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5E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79" name="Freeform 53"/>
            <p:cNvSpPr>
              <a:spLocks/>
            </p:cNvSpPr>
            <p:nvPr/>
          </p:nvSpPr>
          <p:spPr bwMode="auto">
            <a:xfrm>
              <a:off x="4915" y="3387"/>
              <a:ext cx="112" cy="18"/>
            </a:xfrm>
            <a:custGeom>
              <a:avLst/>
              <a:gdLst>
                <a:gd name="T0" fmla="*/ 4 w 223"/>
                <a:gd name="T1" fmla="*/ 9 h 35"/>
                <a:gd name="T2" fmla="*/ 2 w 223"/>
                <a:gd name="T3" fmla="*/ 9 h 35"/>
                <a:gd name="T4" fmla="*/ 0 w 223"/>
                <a:gd name="T5" fmla="*/ 8 h 35"/>
                <a:gd name="T6" fmla="*/ 0 w 223"/>
                <a:gd name="T7" fmla="*/ 7 h 35"/>
                <a:gd name="T8" fmla="*/ 1 w 223"/>
                <a:gd name="T9" fmla="*/ 6 h 35"/>
                <a:gd name="T10" fmla="*/ 7 w 223"/>
                <a:gd name="T11" fmla="*/ 4 h 35"/>
                <a:gd name="T12" fmla="*/ 13 w 223"/>
                <a:gd name="T13" fmla="*/ 4 h 35"/>
                <a:gd name="T14" fmla="*/ 20 w 223"/>
                <a:gd name="T15" fmla="*/ 2 h 35"/>
                <a:gd name="T16" fmla="*/ 28 w 223"/>
                <a:gd name="T17" fmla="*/ 2 h 35"/>
                <a:gd name="T18" fmla="*/ 35 w 223"/>
                <a:gd name="T19" fmla="*/ 2 h 35"/>
                <a:gd name="T20" fmla="*/ 42 w 223"/>
                <a:gd name="T21" fmla="*/ 1 h 35"/>
                <a:gd name="T22" fmla="*/ 49 w 223"/>
                <a:gd name="T23" fmla="*/ 1 h 35"/>
                <a:gd name="T24" fmla="*/ 56 w 223"/>
                <a:gd name="T25" fmla="*/ 0 h 35"/>
                <a:gd name="T26" fmla="*/ 54 w 223"/>
                <a:gd name="T27" fmla="*/ 4 h 35"/>
                <a:gd name="T28" fmla="*/ 49 w 223"/>
                <a:gd name="T29" fmla="*/ 7 h 35"/>
                <a:gd name="T30" fmla="*/ 41 w 223"/>
                <a:gd name="T31" fmla="*/ 8 h 35"/>
                <a:gd name="T32" fmla="*/ 33 w 223"/>
                <a:gd name="T33" fmla="*/ 9 h 35"/>
                <a:gd name="T34" fmla="*/ 24 w 223"/>
                <a:gd name="T35" fmla="*/ 9 h 35"/>
                <a:gd name="T36" fmla="*/ 16 w 223"/>
                <a:gd name="T37" fmla="*/ 9 h 35"/>
                <a:gd name="T38" fmla="*/ 9 w 223"/>
                <a:gd name="T39" fmla="*/ 9 h 35"/>
                <a:gd name="T40" fmla="*/ 4 w 223"/>
                <a:gd name="T41" fmla="*/ 9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3"/>
                <a:gd name="T64" fmla="*/ 0 h 35"/>
                <a:gd name="T65" fmla="*/ 223 w 223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3" h="35">
                  <a:moveTo>
                    <a:pt x="14" y="35"/>
                  </a:moveTo>
                  <a:lnTo>
                    <a:pt x="6" y="33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25" y="16"/>
                  </a:lnTo>
                  <a:lnTo>
                    <a:pt x="52" y="13"/>
                  </a:lnTo>
                  <a:lnTo>
                    <a:pt x="79" y="8"/>
                  </a:lnTo>
                  <a:lnTo>
                    <a:pt x="109" y="7"/>
                  </a:lnTo>
                  <a:lnTo>
                    <a:pt x="137" y="5"/>
                  </a:lnTo>
                  <a:lnTo>
                    <a:pt x="166" y="3"/>
                  </a:lnTo>
                  <a:lnTo>
                    <a:pt x="194" y="2"/>
                  </a:lnTo>
                  <a:lnTo>
                    <a:pt x="223" y="0"/>
                  </a:lnTo>
                  <a:lnTo>
                    <a:pt x="213" y="15"/>
                  </a:lnTo>
                  <a:lnTo>
                    <a:pt x="193" y="26"/>
                  </a:lnTo>
                  <a:lnTo>
                    <a:pt x="164" y="30"/>
                  </a:lnTo>
                  <a:lnTo>
                    <a:pt x="131" y="35"/>
                  </a:lnTo>
                  <a:lnTo>
                    <a:pt x="95" y="35"/>
                  </a:lnTo>
                  <a:lnTo>
                    <a:pt x="62" y="35"/>
                  </a:lnTo>
                  <a:lnTo>
                    <a:pt x="33" y="35"/>
                  </a:lnTo>
                  <a:lnTo>
                    <a:pt x="14" y="35"/>
                  </a:lnTo>
                  <a:close/>
                </a:path>
              </a:pathLst>
            </a:custGeom>
            <a:solidFill>
              <a:srgbClr val="5E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80" name="Freeform 54"/>
            <p:cNvSpPr>
              <a:spLocks/>
            </p:cNvSpPr>
            <p:nvPr/>
          </p:nvSpPr>
          <p:spPr bwMode="auto">
            <a:xfrm>
              <a:off x="5063" y="3310"/>
              <a:ext cx="57" cy="80"/>
            </a:xfrm>
            <a:custGeom>
              <a:avLst/>
              <a:gdLst>
                <a:gd name="T0" fmla="*/ 1 w 114"/>
                <a:gd name="T1" fmla="*/ 40 h 160"/>
                <a:gd name="T2" fmla="*/ 0 w 114"/>
                <a:gd name="T3" fmla="*/ 33 h 160"/>
                <a:gd name="T4" fmla="*/ 0 w 114"/>
                <a:gd name="T5" fmla="*/ 25 h 160"/>
                <a:gd name="T6" fmla="*/ 1 w 114"/>
                <a:gd name="T7" fmla="*/ 19 h 160"/>
                <a:gd name="T8" fmla="*/ 3 w 114"/>
                <a:gd name="T9" fmla="*/ 13 h 160"/>
                <a:gd name="T10" fmla="*/ 5 w 114"/>
                <a:gd name="T11" fmla="*/ 8 h 160"/>
                <a:gd name="T12" fmla="*/ 10 w 114"/>
                <a:gd name="T13" fmla="*/ 4 h 160"/>
                <a:gd name="T14" fmla="*/ 15 w 114"/>
                <a:gd name="T15" fmla="*/ 1 h 160"/>
                <a:gd name="T16" fmla="*/ 24 w 114"/>
                <a:gd name="T17" fmla="*/ 0 h 160"/>
                <a:gd name="T18" fmla="*/ 28 w 114"/>
                <a:gd name="T19" fmla="*/ 5 h 160"/>
                <a:gd name="T20" fmla="*/ 29 w 114"/>
                <a:gd name="T21" fmla="*/ 11 h 160"/>
                <a:gd name="T22" fmla="*/ 27 w 114"/>
                <a:gd name="T23" fmla="*/ 17 h 160"/>
                <a:gd name="T24" fmla="*/ 24 w 114"/>
                <a:gd name="T25" fmla="*/ 23 h 160"/>
                <a:gd name="T26" fmla="*/ 18 w 114"/>
                <a:gd name="T27" fmla="*/ 28 h 160"/>
                <a:gd name="T28" fmla="*/ 12 w 114"/>
                <a:gd name="T29" fmla="*/ 34 h 160"/>
                <a:gd name="T30" fmla="*/ 6 w 114"/>
                <a:gd name="T31" fmla="*/ 37 h 160"/>
                <a:gd name="T32" fmla="*/ 1 w 114"/>
                <a:gd name="T33" fmla="*/ 40 h 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"/>
                <a:gd name="T52" fmla="*/ 0 h 160"/>
                <a:gd name="T53" fmla="*/ 114 w 114"/>
                <a:gd name="T54" fmla="*/ 160 h 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" h="160">
                  <a:moveTo>
                    <a:pt x="3" y="160"/>
                  </a:moveTo>
                  <a:lnTo>
                    <a:pt x="0" y="130"/>
                  </a:lnTo>
                  <a:lnTo>
                    <a:pt x="0" y="101"/>
                  </a:lnTo>
                  <a:lnTo>
                    <a:pt x="1" y="74"/>
                  </a:lnTo>
                  <a:lnTo>
                    <a:pt x="9" y="52"/>
                  </a:lnTo>
                  <a:lnTo>
                    <a:pt x="20" y="32"/>
                  </a:lnTo>
                  <a:lnTo>
                    <a:pt x="38" y="16"/>
                  </a:lnTo>
                  <a:lnTo>
                    <a:pt x="60" y="5"/>
                  </a:lnTo>
                  <a:lnTo>
                    <a:pt x="93" y="0"/>
                  </a:lnTo>
                  <a:lnTo>
                    <a:pt x="110" y="20"/>
                  </a:lnTo>
                  <a:lnTo>
                    <a:pt x="114" y="44"/>
                  </a:lnTo>
                  <a:lnTo>
                    <a:pt x="107" y="68"/>
                  </a:lnTo>
                  <a:lnTo>
                    <a:pt x="93" y="92"/>
                  </a:lnTo>
                  <a:lnTo>
                    <a:pt x="71" y="112"/>
                  </a:lnTo>
                  <a:lnTo>
                    <a:pt x="47" y="133"/>
                  </a:lnTo>
                  <a:lnTo>
                    <a:pt x="23" y="147"/>
                  </a:lnTo>
                  <a:lnTo>
                    <a:pt x="3" y="160"/>
                  </a:lnTo>
                  <a:close/>
                </a:path>
              </a:pathLst>
            </a:custGeom>
            <a:solidFill>
              <a:srgbClr val="9EA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81" name="Freeform 55"/>
            <p:cNvSpPr>
              <a:spLocks/>
            </p:cNvSpPr>
            <p:nvPr/>
          </p:nvSpPr>
          <p:spPr bwMode="auto">
            <a:xfrm>
              <a:off x="3183" y="3318"/>
              <a:ext cx="351" cy="68"/>
            </a:xfrm>
            <a:custGeom>
              <a:avLst/>
              <a:gdLst>
                <a:gd name="T0" fmla="*/ 94 w 702"/>
                <a:gd name="T1" fmla="*/ 35 h 134"/>
                <a:gd name="T2" fmla="*/ 82 w 702"/>
                <a:gd name="T3" fmla="*/ 31 h 134"/>
                <a:gd name="T4" fmla="*/ 70 w 702"/>
                <a:gd name="T5" fmla="*/ 29 h 134"/>
                <a:gd name="T6" fmla="*/ 57 w 702"/>
                <a:gd name="T7" fmla="*/ 27 h 134"/>
                <a:gd name="T8" fmla="*/ 45 w 702"/>
                <a:gd name="T9" fmla="*/ 26 h 134"/>
                <a:gd name="T10" fmla="*/ 34 w 702"/>
                <a:gd name="T11" fmla="*/ 23 h 134"/>
                <a:gd name="T12" fmla="*/ 22 w 702"/>
                <a:gd name="T13" fmla="*/ 21 h 134"/>
                <a:gd name="T14" fmla="*/ 11 w 702"/>
                <a:gd name="T15" fmla="*/ 18 h 134"/>
                <a:gd name="T16" fmla="*/ 0 w 702"/>
                <a:gd name="T17" fmla="*/ 14 h 134"/>
                <a:gd name="T18" fmla="*/ 5 w 702"/>
                <a:gd name="T19" fmla="*/ 9 h 134"/>
                <a:gd name="T20" fmla="*/ 24 w 702"/>
                <a:gd name="T21" fmla="*/ 5 h 134"/>
                <a:gd name="T22" fmla="*/ 51 w 702"/>
                <a:gd name="T23" fmla="*/ 2 h 134"/>
                <a:gd name="T24" fmla="*/ 83 w 702"/>
                <a:gd name="T25" fmla="*/ 1 h 134"/>
                <a:gd name="T26" fmla="*/ 114 w 702"/>
                <a:gd name="T27" fmla="*/ 0 h 134"/>
                <a:gd name="T28" fmla="*/ 143 w 702"/>
                <a:gd name="T29" fmla="*/ 1 h 134"/>
                <a:gd name="T30" fmla="*/ 165 w 702"/>
                <a:gd name="T31" fmla="*/ 2 h 134"/>
                <a:gd name="T32" fmla="*/ 176 w 702"/>
                <a:gd name="T33" fmla="*/ 4 h 134"/>
                <a:gd name="T34" fmla="*/ 170 w 702"/>
                <a:gd name="T35" fmla="*/ 9 h 134"/>
                <a:gd name="T36" fmla="*/ 161 w 702"/>
                <a:gd name="T37" fmla="*/ 13 h 134"/>
                <a:gd name="T38" fmla="*/ 150 w 702"/>
                <a:gd name="T39" fmla="*/ 18 h 134"/>
                <a:gd name="T40" fmla="*/ 138 w 702"/>
                <a:gd name="T41" fmla="*/ 23 h 134"/>
                <a:gd name="T42" fmla="*/ 124 w 702"/>
                <a:gd name="T43" fmla="*/ 27 h 134"/>
                <a:gd name="T44" fmla="*/ 113 w 702"/>
                <a:gd name="T45" fmla="*/ 30 h 134"/>
                <a:gd name="T46" fmla="*/ 102 w 702"/>
                <a:gd name="T47" fmla="*/ 33 h 134"/>
                <a:gd name="T48" fmla="*/ 94 w 702"/>
                <a:gd name="T49" fmla="*/ 35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02"/>
                <a:gd name="T76" fmla="*/ 0 h 134"/>
                <a:gd name="T77" fmla="*/ 702 w 702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02" h="134">
                  <a:moveTo>
                    <a:pt x="376" y="134"/>
                  </a:moveTo>
                  <a:lnTo>
                    <a:pt x="327" y="123"/>
                  </a:lnTo>
                  <a:lnTo>
                    <a:pt x="280" y="115"/>
                  </a:lnTo>
                  <a:lnTo>
                    <a:pt x="229" y="107"/>
                  </a:lnTo>
                  <a:lnTo>
                    <a:pt x="182" y="101"/>
                  </a:lnTo>
                  <a:lnTo>
                    <a:pt x="133" y="91"/>
                  </a:lnTo>
                  <a:lnTo>
                    <a:pt x="85" y="82"/>
                  </a:lnTo>
                  <a:lnTo>
                    <a:pt x="41" y="68"/>
                  </a:lnTo>
                  <a:lnTo>
                    <a:pt x="0" y="53"/>
                  </a:lnTo>
                  <a:lnTo>
                    <a:pt x="23" y="33"/>
                  </a:lnTo>
                  <a:lnTo>
                    <a:pt x="98" y="19"/>
                  </a:lnTo>
                  <a:lnTo>
                    <a:pt x="205" y="8"/>
                  </a:lnTo>
                  <a:lnTo>
                    <a:pt x="330" y="3"/>
                  </a:lnTo>
                  <a:lnTo>
                    <a:pt x="457" y="0"/>
                  </a:lnTo>
                  <a:lnTo>
                    <a:pt x="571" y="1"/>
                  </a:lnTo>
                  <a:lnTo>
                    <a:pt x="658" y="6"/>
                  </a:lnTo>
                  <a:lnTo>
                    <a:pt x="702" y="16"/>
                  </a:lnTo>
                  <a:lnTo>
                    <a:pt x="677" y="33"/>
                  </a:lnTo>
                  <a:lnTo>
                    <a:pt x="642" y="52"/>
                  </a:lnTo>
                  <a:lnTo>
                    <a:pt x="598" y="71"/>
                  </a:lnTo>
                  <a:lnTo>
                    <a:pt x="550" y="90"/>
                  </a:lnTo>
                  <a:lnTo>
                    <a:pt x="499" y="104"/>
                  </a:lnTo>
                  <a:lnTo>
                    <a:pt x="454" y="118"/>
                  </a:lnTo>
                  <a:lnTo>
                    <a:pt x="409" y="128"/>
                  </a:lnTo>
                  <a:lnTo>
                    <a:pt x="376" y="1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82" name="Freeform 56"/>
            <p:cNvSpPr>
              <a:spLocks/>
            </p:cNvSpPr>
            <p:nvPr/>
          </p:nvSpPr>
          <p:spPr bwMode="auto">
            <a:xfrm>
              <a:off x="4926" y="3350"/>
              <a:ext cx="103" cy="29"/>
            </a:xfrm>
            <a:custGeom>
              <a:avLst/>
              <a:gdLst>
                <a:gd name="T0" fmla="*/ 0 w 206"/>
                <a:gd name="T1" fmla="*/ 15 h 58"/>
                <a:gd name="T2" fmla="*/ 0 w 206"/>
                <a:gd name="T3" fmla="*/ 14 h 58"/>
                <a:gd name="T4" fmla="*/ 0 w 206"/>
                <a:gd name="T5" fmla="*/ 13 h 58"/>
                <a:gd name="T6" fmla="*/ 6 w 206"/>
                <a:gd name="T7" fmla="*/ 11 h 58"/>
                <a:gd name="T8" fmla="*/ 13 w 206"/>
                <a:gd name="T9" fmla="*/ 10 h 58"/>
                <a:gd name="T10" fmla="*/ 21 w 206"/>
                <a:gd name="T11" fmla="*/ 10 h 58"/>
                <a:gd name="T12" fmla="*/ 28 w 206"/>
                <a:gd name="T13" fmla="*/ 11 h 58"/>
                <a:gd name="T14" fmla="*/ 35 w 206"/>
                <a:gd name="T15" fmla="*/ 10 h 58"/>
                <a:gd name="T16" fmla="*/ 42 w 206"/>
                <a:gd name="T17" fmla="*/ 9 h 58"/>
                <a:gd name="T18" fmla="*/ 46 w 206"/>
                <a:gd name="T19" fmla="*/ 6 h 58"/>
                <a:gd name="T20" fmla="*/ 49 w 206"/>
                <a:gd name="T21" fmla="*/ 1 h 58"/>
                <a:gd name="T22" fmla="*/ 50 w 206"/>
                <a:gd name="T23" fmla="*/ 0 h 58"/>
                <a:gd name="T24" fmla="*/ 52 w 206"/>
                <a:gd name="T25" fmla="*/ 0 h 58"/>
                <a:gd name="T26" fmla="*/ 52 w 206"/>
                <a:gd name="T27" fmla="*/ 3 h 58"/>
                <a:gd name="T28" fmla="*/ 52 w 206"/>
                <a:gd name="T29" fmla="*/ 6 h 58"/>
                <a:gd name="T30" fmla="*/ 52 w 206"/>
                <a:gd name="T31" fmla="*/ 9 h 58"/>
                <a:gd name="T32" fmla="*/ 52 w 206"/>
                <a:gd name="T33" fmla="*/ 12 h 58"/>
                <a:gd name="T34" fmla="*/ 49 w 206"/>
                <a:gd name="T35" fmla="*/ 13 h 58"/>
                <a:gd name="T36" fmla="*/ 43 w 206"/>
                <a:gd name="T37" fmla="*/ 13 h 58"/>
                <a:gd name="T38" fmla="*/ 36 w 206"/>
                <a:gd name="T39" fmla="*/ 13 h 58"/>
                <a:gd name="T40" fmla="*/ 26 w 206"/>
                <a:gd name="T41" fmla="*/ 14 h 58"/>
                <a:gd name="T42" fmla="*/ 18 w 206"/>
                <a:gd name="T43" fmla="*/ 14 h 58"/>
                <a:gd name="T44" fmla="*/ 10 w 206"/>
                <a:gd name="T45" fmla="*/ 15 h 58"/>
                <a:gd name="T46" fmla="*/ 3 w 206"/>
                <a:gd name="T47" fmla="*/ 15 h 58"/>
                <a:gd name="T48" fmla="*/ 0 w 206"/>
                <a:gd name="T49" fmla="*/ 15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6"/>
                <a:gd name="T76" fmla="*/ 0 h 58"/>
                <a:gd name="T77" fmla="*/ 206 w 206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6" h="58">
                  <a:moveTo>
                    <a:pt x="0" y="58"/>
                  </a:moveTo>
                  <a:lnTo>
                    <a:pt x="0" y="55"/>
                  </a:lnTo>
                  <a:lnTo>
                    <a:pt x="0" y="52"/>
                  </a:lnTo>
                  <a:lnTo>
                    <a:pt x="23" y="41"/>
                  </a:lnTo>
                  <a:lnTo>
                    <a:pt x="51" y="39"/>
                  </a:lnTo>
                  <a:lnTo>
                    <a:pt x="81" y="39"/>
                  </a:lnTo>
                  <a:lnTo>
                    <a:pt x="113" y="41"/>
                  </a:lnTo>
                  <a:lnTo>
                    <a:pt x="140" y="39"/>
                  </a:lnTo>
                  <a:lnTo>
                    <a:pt x="165" y="35"/>
                  </a:lnTo>
                  <a:lnTo>
                    <a:pt x="182" y="22"/>
                  </a:lnTo>
                  <a:lnTo>
                    <a:pt x="195" y="2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06" y="11"/>
                  </a:lnTo>
                  <a:lnTo>
                    <a:pt x="206" y="22"/>
                  </a:lnTo>
                  <a:lnTo>
                    <a:pt x="206" y="33"/>
                  </a:lnTo>
                  <a:lnTo>
                    <a:pt x="206" y="47"/>
                  </a:lnTo>
                  <a:lnTo>
                    <a:pt x="193" y="49"/>
                  </a:lnTo>
                  <a:lnTo>
                    <a:pt x="171" y="51"/>
                  </a:lnTo>
                  <a:lnTo>
                    <a:pt x="141" y="52"/>
                  </a:lnTo>
                  <a:lnTo>
                    <a:pt x="106" y="55"/>
                  </a:lnTo>
                  <a:lnTo>
                    <a:pt x="70" y="55"/>
                  </a:lnTo>
                  <a:lnTo>
                    <a:pt x="38" y="57"/>
                  </a:lnTo>
                  <a:lnTo>
                    <a:pt x="13" y="5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5E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83" name="Freeform 57"/>
            <p:cNvSpPr>
              <a:spLocks/>
            </p:cNvSpPr>
            <p:nvPr/>
          </p:nvSpPr>
          <p:spPr bwMode="auto">
            <a:xfrm>
              <a:off x="4915" y="3339"/>
              <a:ext cx="98" cy="20"/>
            </a:xfrm>
            <a:custGeom>
              <a:avLst/>
              <a:gdLst>
                <a:gd name="T0" fmla="*/ 0 w 194"/>
                <a:gd name="T1" fmla="*/ 10 h 39"/>
                <a:gd name="T2" fmla="*/ 0 w 194"/>
                <a:gd name="T3" fmla="*/ 8 h 39"/>
                <a:gd name="T4" fmla="*/ 1 w 194"/>
                <a:gd name="T5" fmla="*/ 6 h 39"/>
                <a:gd name="T6" fmla="*/ 6 w 194"/>
                <a:gd name="T7" fmla="*/ 5 h 39"/>
                <a:gd name="T8" fmla="*/ 12 w 194"/>
                <a:gd name="T9" fmla="*/ 4 h 39"/>
                <a:gd name="T10" fmla="*/ 18 w 194"/>
                <a:gd name="T11" fmla="*/ 3 h 39"/>
                <a:gd name="T12" fmla="*/ 24 w 194"/>
                <a:gd name="T13" fmla="*/ 3 h 39"/>
                <a:gd name="T14" fmla="*/ 30 w 194"/>
                <a:gd name="T15" fmla="*/ 2 h 39"/>
                <a:gd name="T16" fmla="*/ 36 w 194"/>
                <a:gd name="T17" fmla="*/ 1 h 39"/>
                <a:gd name="T18" fmla="*/ 42 w 194"/>
                <a:gd name="T19" fmla="*/ 0 h 39"/>
                <a:gd name="T20" fmla="*/ 48 w 194"/>
                <a:gd name="T21" fmla="*/ 0 h 39"/>
                <a:gd name="T22" fmla="*/ 48 w 194"/>
                <a:gd name="T23" fmla="*/ 2 h 39"/>
                <a:gd name="T24" fmla="*/ 50 w 194"/>
                <a:gd name="T25" fmla="*/ 5 h 39"/>
                <a:gd name="T26" fmla="*/ 46 w 194"/>
                <a:gd name="T27" fmla="*/ 5 h 39"/>
                <a:gd name="T28" fmla="*/ 41 w 194"/>
                <a:gd name="T29" fmla="*/ 6 h 39"/>
                <a:gd name="T30" fmla="*/ 33 w 194"/>
                <a:gd name="T31" fmla="*/ 7 h 39"/>
                <a:gd name="T32" fmla="*/ 26 w 194"/>
                <a:gd name="T33" fmla="*/ 8 h 39"/>
                <a:gd name="T34" fmla="*/ 17 w 194"/>
                <a:gd name="T35" fmla="*/ 8 h 39"/>
                <a:gd name="T36" fmla="*/ 9 w 194"/>
                <a:gd name="T37" fmla="*/ 9 h 39"/>
                <a:gd name="T38" fmla="*/ 3 w 194"/>
                <a:gd name="T39" fmla="*/ 9 h 39"/>
                <a:gd name="T40" fmla="*/ 0 w 194"/>
                <a:gd name="T41" fmla="*/ 10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4"/>
                <a:gd name="T64" fmla="*/ 0 h 39"/>
                <a:gd name="T65" fmla="*/ 194 w 194"/>
                <a:gd name="T66" fmla="*/ 39 h 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4" h="39">
                  <a:moveTo>
                    <a:pt x="0" y="39"/>
                  </a:moveTo>
                  <a:lnTo>
                    <a:pt x="0" y="30"/>
                  </a:lnTo>
                  <a:lnTo>
                    <a:pt x="1" y="24"/>
                  </a:lnTo>
                  <a:lnTo>
                    <a:pt x="24" y="19"/>
                  </a:lnTo>
                  <a:lnTo>
                    <a:pt x="47" y="16"/>
                  </a:lnTo>
                  <a:lnTo>
                    <a:pt x="71" y="12"/>
                  </a:lnTo>
                  <a:lnTo>
                    <a:pt x="95" y="9"/>
                  </a:lnTo>
                  <a:lnTo>
                    <a:pt x="118" y="6"/>
                  </a:lnTo>
                  <a:lnTo>
                    <a:pt x="142" y="3"/>
                  </a:lnTo>
                  <a:lnTo>
                    <a:pt x="166" y="0"/>
                  </a:lnTo>
                  <a:lnTo>
                    <a:pt x="191" y="0"/>
                  </a:lnTo>
                  <a:lnTo>
                    <a:pt x="191" y="8"/>
                  </a:lnTo>
                  <a:lnTo>
                    <a:pt x="194" y="17"/>
                  </a:lnTo>
                  <a:lnTo>
                    <a:pt x="182" y="20"/>
                  </a:lnTo>
                  <a:lnTo>
                    <a:pt x="161" y="24"/>
                  </a:lnTo>
                  <a:lnTo>
                    <a:pt x="131" y="27"/>
                  </a:lnTo>
                  <a:lnTo>
                    <a:pt x="100" y="30"/>
                  </a:lnTo>
                  <a:lnTo>
                    <a:pt x="65" y="31"/>
                  </a:lnTo>
                  <a:lnTo>
                    <a:pt x="35" y="35"/>
                  </a:lnTo>
                  <a:lnTo>
                    <a:pt x="11" y="36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5E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84" name="Freeform 58"/>
            <p:cNvSpPr>
              <a:spLocks/>
            </p:cNvSpPr>
            <p:nvPr/>
          </p:nvSpPr>
          <p:spPr bwMode="auto">
            <a:xfrm>
              <a:off x="4916" y="3317"/>
              <a:ext cx="113" cy="16"/>
            </a:xfrm>
            <a:custGeom>
              <a:avLst/>
              <a:gdLst>
                <a:gd name="T0" fmla="*/ 0 w 225"/>
                <a:gd name="T1" fmla="*/ 8 h 31"/>
                <a:gd name="T2" fmla="*/ 0 w 225"/>
                <a:gd name="T3" fmla="*/ 5 h 31"/>
                <a:gd name="T4" fmla="*/ 1 w 225"/>
                <a:gd name="T5" fmla="*/ 3 h 31"/>
                <a:gd name="T6" fmla="*/ 4 w 225"/>
                <a:gd name="T7" fmla="*/ 2 h 31"/>
                <a:gd name="T8" fmla="*/ 10 w 225"/>
                <a:gd name="T9" fmla="*/ 2 h 31"/>
                <a:gd name="T10" fmla="*/ 19 w 225"/>
                <a:gd name="T11" fmla="*/ 1 h 31"/>
                <a:gd name="T12" fmla="*/ 29 w 225"/>
                <a:gd name="T13" fmla="*/ 1 h 31"/>
                <a:gd name="T14" fmla="*/ 38 w 225"/>
                <a:gd name="T15" fmla="*/ 1 h 31"/>
                <a:gd name="T16" fmla="*/ 47 w 225"/>
                <a:gd name="T17" fmla="*/ 0 h 31"/>
                <a:gd name="T18" fmla="*/ 53 w 225"/>
                <a:gd name="T19" fmla="*/ 0 h 31"/>
                <a:gd name="T20" fmla="*/ 57 w 225"/>
                <a:gd name="T21" fmla="*/ 1 h 31"/>
                <a:gd name="T22" fmla="*/ 53 w 225"/>
                <a:gd name="T23" fmla="*/ 1 h 31"/>
                <a:gd name="T24" fmla="*/ 47 w 225"/>
                <a:gd name="T25" fmla="*/ 3 h 31"/>
                <a:gd name="T26" fmla="*/ 38 w 225"/>
                <a:gd name="T27" fmla="*/ 4 h 31"/>
                <a:gd name="T28" fmla="*/ 28 w 225"/>
                <a:gd name="T29" fmla="*/ 5 h 31"/>
                <a:gd name="T30" fmla="*/ 18 w 225"/>
                <a:gd name="T31" fmla="*/ 6 h 31"/>
                <a:gd name="T32" fmla="*/ 10 w 225"/>
                <a:gd name="T33" fmla="*/ 7 h 31"/>
                <a:gd name="T34" fmla="*/ 3 w 225"/>
                <a:gd name="T35" fmla="*/ 8 h 31"/>
                <a:gd name="T36" fmla="*/ 0 w 225"/>
                <a:gd name="T37" fmla="*/ 8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5"/>
                <a:gd name="T58" fmla="*/ 0 h 31"/>
                <a:gd name="T59" fmla="*/ 225 w 225"/>
                <a:gd name="T60" fmla="*/ 31 h 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5" h="31">
                  <a:moveTo>
                    <a:pt x="0" y="31"/>
                  </a:moveTo>
                  <a:lnTo>
                    <a:pt x="0" y="20"/>
                  </a:lnTo>
                  <a:lnTo>
                    <a:pt x="2" y="9"/>
                  </a:lnTo>
                  <a:lnTo>
                    <a:pt x="13" y="6"/>
                  </a:lnTo>
                  <a:lnTo>
                    <a:pt x="38" y="6"/>
                  </a:lnTo>
                  <a:lnTo>
                    <a:pt x="73" y="3"/>
                  </a:lnTo>
                  <a:lnTo>
                    <a:pt x="113" y="3"/>
                  </a:lnTo>
                  <a:lnTo>
                    <a:pt x="152" y="1"/>
                  </a:lnTo>
                  <a:lnTo>
                    <a:pt x="187" y="0"/>
                  </a:lnTo>
                  <a:lnTo>
                    <a:pt x="212" y="0"/>
                  </a:lnTo>
                  <a:lnTo>
                    <a:pt x="225" y="1"/>
                  </a:lnTo>
                  <a:lnTo>
                    <a:pt x="212" y="4"/>
                  </a:lnTo>
                  <a:lnTo>
                    <a:pt x="186" y="9"/>
                  </a:lnTo>
                  <a:lnTo>
                    <a:pt x="151" y="14"/>
                  </a:lnTo>
                  <a:lnTo>
                    <a:pt x="111" y="20"/>
                  </a:lnTo>
                  <a:lnTo>
                    <a:pt x="72" y="23"/>
                  </a:lnTo>
                  <a:lnTo>
                    <a:pt x="37" y="28"/>
                  </a:lnTo>
                  <a:lnTo>
                    <a:pt x="12" y="3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5E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85" name="Freeform 59"/>
            <p:cNvSpPr>
              <a:spLocks/>
            </p:cNvSpPr>
            <p:nvPr/>
          </p:nvSpPr>
          <p:spPr bwMode="auto">
            <a:xfrm>
              <a:off x="3380" y="3057"/>
              <a:ext cx="123" cy="249"/>
            </a:xfrm>
            <a:custGeom>
              <a:avLst/>
              <a:gdLst>
                <a:gd name="T0" fmla="*/ 14 w 246"/>
                <a:gd name="T1" fmla="*/ 125 h 498"/>
                <a:gd name="T2" fmla="*/ 9 w 246"/>
                <a:gd name="T3" fmla="*/ 124 h 498"/>
                <a:gd name="T4" fmla="*/ 5 w 246"/>
                <a:gd name="T5" fmla="*/ 108 h 498"/>
                <a:gd name="T6" fmla="*/ 3 w 246"/>
                <a:gd name="T7" fmla="*/ 78 h 498"/>
                <a:gd name="T8" fmla="*/ 1 w 246"/>
                <a:gd name="T9" fmla="*/ 49 h 498"/>
                <a:gd name="T10" fmla="*/ 0 w 246"/>
                <a:gd name="T11" fmla="*/ 19 h 498"/>
                <a:gd name="T12" fmla="*/ 5 w 246"/>
                <a:gd name="T13" fmla="*/ 2 h 498"/>
                <a:gd name="T14" fmla="*/ 22 w 246"/>
                <a:gd name="T15" fmla="*/ 1 h 498"/>
                <a:gd name="T16" fmla="*/ 41 w 246"/>
                <a:gd name="T17" fmla="*/ 6 h 498"/>
                <a:gd name="T18" fmla="*/ 57 w 246"/>
                <a:gd name="T19" fmla="*/ 14 h 498"/>
                <a:gd name="T20" fmla="*/ 61 w 246"/>
                <a:gd name="T21" fmla="*/ 19 h 498"/>
                <a:gd name="T22" fmla="*/ 61 w 246"/>
                <a:gd name="T23" fmla="*/ 21 h 498"/>
                <a:gd name="T24" fmla="*/ 61 w 246"/>
                <a:gd name="T25" fmla="*/ 26 h 498"/>
                <a:gd name="T26" fmla="*/ 61 w 246"/>
                <a:gd name="T27" fmla="*/ 40 h 498"/>
                <a:gd name="T28" fmla="*/ 61 w 246"/>
                <a:gd name="T29" fmla="*/ 68 h 498"/>
                <a:gd name="T30" fmla="*/ 58 w 246"/>
                <a:gd name="T31" fmla="*/ 90 h 498"/>
                <a:gd name="T32" fmla="*/ 53 w 246"/>
                <a:gd name="T33" fmla="*/ 90 h 498"/>
                <a:gd name="T34" fmla="*/ 48 w 246"/>
                <a:gd name="T35" fmla="*/ 90 h 498"/>
                <a:gd name="T36" fmla="*/ 43 w 246"/>
                <a:gd name="T37" fmla="*/ 90 h 498"/>
                <a:gd name="T38" fmla="*/ 39 w 246"/>
                <a:gd name="T39" fmla="*/ 91 h 498"/>
                <a:gd name="T40" fmla="*/ 39 w 246"/>
                <a:gd name="T41" fmla="*/ 94 h 498"/>
                <a:gd name="T42" fmla="*/ 39 w 246"/>
                <a:gd name="T43" fmla="*/ 103 h 498"/>
                <a:gd name="T44" fmla="*/ 41 w 246"/>
                <a:gd name="T45" fmla="*/ 110 h 498"/>
                <a:gd name="T46" fmla="*/ 44 w 246"/>
                <a:gd name="T47" fmla="*/ 110 h 498"/>
                <a:gd name="T48" fmla="*/ 50 w 246"/>
                <a:gd name="T49" fmla="*/ 110 h 498"/>
                <a:gd name="T50" fmla="*/ 55 w 246"/>
                <a:gd name="T51" fmla="*/ 113 h 498"/>
                <a:gd name="T52" fmla="*/ 52 w 246"/>
                <a:gd name="T53" fmla="*/ 116 h 498"/>
                <a:gd name="T54" fmla="*/ 47 w 246"/>
                <a:gd name="T55" fmla="*/ 117 h 498"/>
                <a:gd name="T56" fmla="*/ 46 w 246"/>
                <a:gd name="T57" fmla="*/ 121 h 498"/>
                <a:gd name="T58" fmla="*/ 43 w 246"/>
                <a:gd name="T59" fmla="*/ 123 h 498"/>
                <a:gd name="T60" fmla="*/ 35 w 246"/>
                <a:gd name="T61" fmla="*/ 123 h 498"/>
                <a:gd name="T62" fmla="*/ 28 w 246"/>
                <a:gd name="T63" fmla="*/ 123 h 498"/>
                <a:gd name="T64" fmla="*/ 21 w 246"/>
                <a:gd name="T65" fmla="*/ 124 h 4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6"/>
                <a:gd name="T100" fmla="*/ 0 h 498"/>
                <a:gd name="T101" fmla="*/ 246 w 246"/>
                <a:gd name="T102" fmla="*/ 498 h 4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6" h="498">
                  <a:moveTo>
                    <a:pt x="69" y="498"/>
                  </a:moveTo>
                  <a:lnTo>
                    <a:pt x="55" y="497"/>
                  </a:lnTo>
                  <a:lnTo>
                    <a:pt x="44" y="495"/>
                  </a:lnTo>
                  <a:lnTo>
                    <a:pt x="33" y="494"/>
                  </a:lnTo>
                  <a:lnTo>
                    <a:pt x="22" y="494"/>
                  </a:lnTo>
                  <a:lnTo>
                    <a:pt x="17" y="432"/>
                  </a:lnTo>
                  <a:lnTo>
                    <a:pt x="14" y="373"/>
                  </a:lnTo>
                  <a:lnTo>
                    <a:pt x="9" y="312"/>
                  </a:lnTo>
                  <a:lnTo>
                    <a:pt x="6" y="253"/>
                  </a:lnTo>
                  <a:lnTo>
                    <a:pt x="3" y="193"/>
                  </a:lnTo>
                  <a:lnTo>
                    <a:pt x="1" y="135"/>
                  </a:lnTo>
                  <a:lnTo>
                    <a:pt x="0" y="75"/>
                  </a:lnTo>
                  <a:lnTo>
                    <a:pt x="0" y="18"/>
                  </a:lnTo>
                  <a:lnTo>
                    <a:pt x="18" y="5"/>
                  </a:lnTo>
                  <a:lnTo>
                    <a:pt x="49" y="0"/>
                  </a:lnTo>
                  <a:lnTo>
                    <a:pt x="85" y="3"/>
                  </a:lnTo>
                  <a:lnTo>
                    <a:pt x="126" y="11"/>
                  </a:lnTo>
                  <a:lnTo>
                    <a:pt x="164" y="22"/>
                  </a:lnTo>
                  <a:lnTo>
                    <a:pt x="200" y="38"/>
                  </a:lnTo>
                  <a:lnTo>
                    <a:pt x="227" y="54"/>
                  </a:lnTo>
                  <a:lnTo>
                    <a:pt x="246" y="71"/>
                  </a:lnTo>
                  <a:lnTo>
                    <a:pt x="243" y="75"/>
                  </a:lnTo>
                  <a:lnTo>
                    <a:pt x="241" y="81"/>
                  </a:lnTo>
                  <a:lnTo>
                    <a:pt x="241" y="84"/>
                  </a:lnTo>
                  <a:lnTo>
                    <a:pt x="243" y="92"/>
                  </a:lnTo>
                  <a:lnTo>
                    <a:pt x="243" y="103"/>
                  </a:lnTo>
                  <a:lnTo>
                    <a:pt x="245" y="125"/>
                  </a:lnTo>
                  <a:lnTo>
                    <a:pt x="243" y="157"/>
                  </a:lnTo>
                  <a:lnTo>
                    <a:pt x="243" y="204"/>
                  </a:lnTo>
                  <a:lnTo>
                    <a:pt x="243" y="271"/>
                  </a:lnTo>
                  <a:lnTo>
                    <a:pt x="243" y="359"/>
                  </a:lnTo>
                  <a:lnTo>
                    <a:pt x="232" y="359"/>
                  </a:lnTo>
                  <a:lnTo>
                    <a:pt x="221" y="359"/>
                  </a:lnTo>
                  <a:lnTo>
                    <a:pt x="210" y="359"/>
                  </a:lnTo>
                  <a:lnTo>
                    <a:pt x="200" y="359"/>
                  </a:lnTo>
                  <a:lnTo>
                    <a:pt x="189" y="359"/>
                  </a:lnTo>
                  <a:lnTo>
                    <a:pt x="178" y="359"/>
                  </a:lnTo>
                  <a:lnTo>
                    <a:pt x="169" y="359"/>
                  </a:lnTo>
                  <a:lnTo>
                    <a:pt x="159" y="359"/>
                  </a:lnTo>
                  <a:lnTo>
                    <a:pt x="156" y="362"/>
                  </a:lnTo>
                  <a:lnTo>
                    <a:pt x="155" y="373"/>
                  </a:lnTo>
                  <a:lnTo>
                    <a:pt x="155" y="375"/>
                  </a:lnTo>
                  <a:lnTo>
                    <a:pt x="156" y="377"/>
                  </a:lnTo>
                  <a:lnTo>
                    <a:pt x="156" y="410"/>
                  </a:lnTo>
                  <a:lnTo>
                    <a:pt x="159" y="430"/>
                  </a:lnTo>
                  <a:lnTo>
                    <a:pt x="161" y="440"/>
                  </a:lnTo>
                  <a:lnTo>
                    <a:pt x="167" y="443"/>
                  </a:lnTo>
                  <a:lnTo>
                    <a:pt x="173" y="440"/>
                  </a:lnTo>
                  <a:lnTo>
                    <a:pt x="185" y="437"/>
                  </a:lnTo>
                  <a:lnTo>
                    <a:pt x="199" y="437"/>
                  </a:lnTo>
                  <a:lnTo>
                    <a:pt x="218" y="443"/>
                  </a:lnTo>
                  <a:lnTo>
                    <a:pt x="218" y="451"/>
                  </a:lnTo>
                  <a:lnTo>
                    <a:pt x="218" y="459"/>
                  </a:lnTo>
                  <a:lnTo>
                    <a:pt x="205" y="462"/>
                  </a:lnTo>
                  <a:lnTo>
                    <a:pt x="196" y="467"/>
                  </a:lnTo>
                  <a:lnTo>
                    <a:pt x="188" y="468"/>
                  </a:lnTo>
                  <a:lnTo>
                    <a:pt x="180" y="472"/>
                  </a:lnTo>
                  <a:lnTo>
                    <a:pt x="183" y="481"/>
                  </a:lnTo>
                  <a:lnTo>
                    <a:pt x="185" y="489"/>
                  </a:lnTo>
                  <a:lnTo>
                    <a:pt x="169" y="489"/>
                  </a:lnTo>
                  <a:lnTo>
                    <a:pt x="153" y="489"/>
                  </a:lnTo>
                  <a:lnTo>
                    <a:pt x="139" y="490"/>
                  </a:lnTo>
                  <a:lnTo>
                    <a:pt x="124" y="492"/>
                  </a:lnTo>
                  <a:lnTo>
                    <a:pt x="110" y="492"/>
                  </a:lnTo>
                  <a:lnTo>
                    <a:pt x="96" y="495"/>
                  </a:lnTo>
                  <a:lnTo>
                    <a:pt x="82" y="495"/>
                  </a:lnTo>
                  <a:lnTo>
                    <a:pt x="69" y="49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86" name="Freeform 60"/>
            <p:cNvSpPr>
              <a:spLocks/>
            </p:cNvSpPr>
            <p:nvPr/>
          </p:nvSpPr>
          <p:spPr bwMode="auto">
            <a:xfrm>
              <a:off x="3311" y="3084"/>
              <a:ext cx="65" cy="222"/>
            </a:xfrm>
            <a:custGeom>
              <a:avLst/>
              <a:gdLst>
                <a:gd name="T0" fmla="*/ 1 w 130"/>
                <a:gd name="T1" fmla="*/ 111 h 444"/>
                <a:gd name="T2" fmla="*/ 0 w 130"/>
                <a:gd name="T3" fmla="*/ 96 h 444"/>
                <a:gd name="T4" fmla="*/ 0 w 130"/>
                <a:gd name="T5" fmla="*/ 82 h 444"/>
                <a:gd name="T6" fmla="*/ 1 w 130"/>
                <a:gd name="T7" fmla="*/ 67 h 444"/>
                <a:gd name="T8" fmla="*/ 4 w 130"/>
                <a:gd name="T9" fmla="*/ 53 h 444"/>
                <a:gd name="T10" fmla="*/ 8 w 130"/>
                <a:gd name="T11" fmla="*/ 39 h 444"/>
                <a:gd name="T12" fmla="*/ 12 w 130"/>
                <a:gd name="T13" fmla="*/ 26 h 444"/>
                <a:gd name="T14" fmla="*/ 18 w 130"/>
                <a:gd name="T15" fmla="*/ 13 h 444"/>
                <a:gd name="T16" fmla="*/ 25 w 130"/>
                <a:gd name="T17" fmla="*/ 1 h 444"/>
                <a:gd name="T18" fmla="*/ 26 w 130"/>
                <a:gd name="T19" fmla="*/ 0 h 444"/>
                <a:gd name="T20" fmla="*/ 27 w 130"/>
                <a:gd name="T21" fmla="*/ 0 h 444"/>
                <a:gd name="T22" fmla="*/ 28 w 130"/>
                <a:gd name="T23" fmla="*/ 24 h 444"/>
                <a:gd name="T24" fmla="*/ 28 w 130"/>
                <a:gd name="T25" fmla="*/ 43 h 444"/>
                <a:gd name="T26" fmla="*/ 29 w 130"/>
                <a:gd name="T27" fmla="*/ 56 h 444"/>
                <a:gd name="T28" fmla="*/ 30 w 130"/>
                <a:gd name="T29" fmla="*/ 65 h 444"/>
                <a:gd name="T30" fmla="*/ 30 w 130"/>
                <a:gd name="T31" fmla="*/ 70 h 444"/>
                <a:gd name="T32" fmla="*/ 30 w 130"/>
                <a:gd name="T33" fmla="*/ 74 h 444"/>
                <a:gd name="T34" fmla="*/ 30 w 130"/>
                <a:gd name="T35" fmla="*/ 75 h 444"/>
                <a:gd name="T36" fmla="*/ 30 w 130"/>
                <a:gd name="T37" fmla="*/ 77 h 444"/>
                <a:gd name="T38" fmla="*/ 25 w 130"/>
                <a:gd name="T39" fmla="*/ 77 h 444"/>
                <a:gd name="T40" fmla="*/ 22 w 130"/>
                <a:gd name="T41" fmla="*/ 78 h 444"/>
                <a:gd name="T42" fmla="*/ 20 w 130"/>
                <a:gd name="T43" fmla="*/ 78 h 444"/>
                <a:gd name="T44" fmla="*/ 19 w 130"/>
                <a:gd name="T45" fmla="*/ 78 h 444"/>
                <a:gd name="T46" fmla="*/ 17 w 130"/>
                <a:gd name="T47" fmla="*/ 78 h 444"/>
                <a:gd name="T48" fmla="*/ 16 w 130"/>
                <a:gd name="T49" fmla="*/ 79 h 444"/>
                <a:gd name="T50" fmla="*/ 16 w 130"/>
                <a:gd name="T51" fmla="*/ 81 h 444"/>
                <a:gd name="T52" fmla="*/ 17 w 130"/>
                <a:gd name="T53" fmla="*/ 83 h 444"/>
                <a:gd name="T54" fmla="*/ 18 w 130"/>
                <a:gd name="T55" fmla="*/ 83 h 444"/>
                <a:gd name="T56" fmla="*/ 20 w 130"/>
                <a:gd name="T57" fmla="*/ 84 h 444"/>
                <a:gd name="T58" fmla="*/ 22 w 130"/>
                <a:gd name="T59" fmla="*/ 84 h 444"/>
                <a:gd name="T60" fmla="*/ 24 w 130"/>
                <a:gd name="T61" fmla="*/ 84 h 444"/>
                <a:gd name="T62" fmla="*/ 26 w 130"/>
                <a:gd name="T63" fmla="*/ 84 h 444"/>
                <a:gd name="T64" fmla="*/ 28 w 130"/>
                <a:gd name="T65" fmla="*/ 85 h 444"/>
                <a:gd name="T66" fmla="*/ 28 w 130"/>
                <a:gd name="T67" fmla="*/ 88 h 444"/>
                <a:gd name="T68" fmla="*/ 28 w 130"/>
                <a:gd name="T69" fmla="*/ 90 h 444"/>
                <a:gd name="T70" fmla="*/ 27 w 130"/>
                <a:gd name="T71" fmla="*/ 92 h 444"/>
                <a:gd name="T72" fmla="*/ 27 w 130"/>
                <a:gd name="T73" fmla="*/ 95 h 444"/>
                <a:gd name="T74" fmla="*/ 27 w 130"/>
                <a:gd name="T75" fmla="*/ 97 h 444"/>
                <a:gd name="T76" fmla="*/ 26 w 130"/>
                <a:gd name="T77" fmla="*/ 100 h 444"/>
                <a:gd name="T78" fmla="*/ 26 w 130"/>
                <a:gd name="T79" fmla="*/ 102 h 444"/>
                <a:gd name="T80" fmla="*/ 26 w 130"/>
                <a:gd name="T81" fmla="*/ 105 h 444"/>
                <a:gd name="T82" fmla="*/ 29 w 130"/>
                <a:gd name="T83" fmla="*/ 106 h 444"/>
                <a:gd name="T84" fmla="*/ 33 w 130"/>
                <a:gd name="T85" fmla="*/ 107 h 444"/>
                <a:gd name="T86" fmla="*/ 31 w 130"/>
                <a:gd name="T87" fmla="*/ 108 h 444"/>
                <a:gd name="T88" fmla="*/ 31 w 130"/>
                <a:gd name="T89" fmla="*/ 110 h 444"/>
                <a:gd name="T90" fmla="*/ 27 w 130"/>
                <a:gd name="T91" fmla="*/ 110 h 444"/>
                <a:gd name="T92" fmla="*/ 23 w 130"/>
                <a:gd name="T93" fmla="*/ 110 h 444"/>
                <a:gd name="T94" fmla="*/ 19 w 130"/>
                <a:gd name="T95" fmla="*/ 110 h 444"/>
                <a:gd name="T96" fmla="*/ 16 w 130"/>
                <a:gd name="T97" fmla="*/ 110 h 444"/>
                <a:gd name="T98" fmla="*/ 12 w 130"/>
                <a:gd name="T99" fmla="*/ 110 h 444"/>
                <a:gd name="T100" fmla="*/ 8 w 130"/>
                <a:gd name="T101" fmla="*/ 111 h 444"/>
                <a:gd name="T102" fmla="*/ 4 w 130"/>
                <a:gd name="T103" fmla="*/ 111 h 444"/>
                <a:gd name="T104" fmla="*/ 1 w 130"/>
                <a:gd name="T105" fmla="*/ 111 h 4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0"/>
                <a:gd name="T160" fmla="*/ 0 h 444"/>
                <a:gd name="T161" fmla="*/ 130 w 130"/>
                <a:gd name="T162" fmla="*/ 444 h 4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0" h="444">
                  <a:moveTo>
                    <a:pt x="5" y="444"/>
                  </a:moveTo>
                  <a:lnTo>
                    <a:pt x="0" y="383"/>
                  </a:lnTo>
                  <a:lnTo>
                    <a:pt x="0" y="326"/>
                  </a:lnTo>
                  <a:lnTo>
                    <a:pt x="6" y="267"/>
                  </a:lnTo>
                  <a:lnTo>
                    <a:pt x="17" y="212"/>
                  </a:lnTo>
                  <a:lnTo>
                    <a:pt x="32" y="155"/>
                  </a:lnTo>
                  <a:lnTo>
                    <a:pt x="51" y="103"/>
                  </a:lnTo>
                  <a:lnTo>
                    <a:pt x="73" y="51"/>
                  </a:lnTo>
                  <a:lnTo>
                    <a:pt x="101" y="2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2" y="96"/>
                  </a:lnTo>
                  <a:lnTo>
                    <a:pt x="115" y="169"/>
                  </a:lnTo>
                  <a:lnTo>
                    <a:pt x="117" y="221"/>
                  </a:lnTo>
                  <a:lnTo>
                    <a:pt x="120" y="258"/>
                  </a:lnTo>
                  <a:lnTo>
                    <a:pt x="120" y="280"/>
                  </a:lnTo>
                  <a:lnTo>
                    <a:pt x="120" y="294"/>
                  </a:lnTo>
                  <a:lnTo>
                    <a:pt x="120" y="300"/>
                  </a:lnTo>
                  <a:lnTo>
                    <a:pt x="120" y="308"/>
                  </a:lnTo>
                  <a:lnTo>
                    <a:pt x="103" y="308"/>
                  </a:lnTo>
                  <a:lnTo>
                    <a:pt x="90" y="310"/>
                  </a:lnTo>
                  <a:lnTo>
                    <a:pt x="81" y="310"/>
                  </a:lnTo>
                  <a:lnTo>
                    <a:pt x="76" y="312"/>
                  </a:lnTo>
                  <a:lnTo>
                    <a:pt x="68" y="312"/>
                  </a:lnTo>
                  <a:lnTo>
                    <a:pt x="66" y="315"/>
                  </a:lnTo>
                  <a:lnTo>
                    <a:pt x="65" y="324"/>
                  </a:lnTo>
                  <a:lnTo>
                    <a:pt x="70" y="329"/>
                  </a:lnTo>
                  <a:lnTo>
                    <a:pt x="73" y="332"/>
                  </a:lnTo>
                  <a:lnTo>
                    <a:pt x="82" y="334"/>
                  </a:lnTo>
                  <a:lnTo>
                    <a:pt x="88" y="334"/>
                  </a:lnTo>
                  <a:lnTo>
                    <a:pt x="98" y="334"/>
                  </a:lnTo>
                  <a:lnTo>
                    <a:pt x="106" y="335"/>
                  </a:lnTo>
                  <a:lnTo>
                    <a:pt x="115" y="340"/>
                  </a:lnTo>
                  <a:lnTo>
                    <a:pt x="114" y="350"/>
                  </a:lnTo>
                  <a:lnTo>
                    <a:pt x="112" y="359"/>
                  </a:lnTo>
                  <a:lnTo>
                    <a:pt x="111" y="368"/>
                  </a:lnTo>
                  <a:lnTo>
                    <a:pt x="111" y="378"/>
                  </a:lnTo>
                  <a:lnTo>
                    <a:pt x="109" y="387"/>
                  </a:lnTo>
                  <a:lnTo>
                    <a:pt x="107" y="397"/>
                  </a:lnTo>
                  <a:lnTo>
                    <a:pt x="107" y="406"/>
                  </a:lnTo>
                  <a:lnTo>
                    <a:pt x="107" y="418"/>
                  </a:lnTo>
                  <a:lnTo>
                    <a:pt x="117" y="421"/>
                  </a:lnTo>
                  <a:lnTo>
                    <a:pt x="130" y="427"/>
                  </a:lnTo>
                  <a:lnTo>
                    <a:pt x="125" y="432"/>
                  </a:lnTo>
                  <a:lnTo>
                    <a:pt x="125" y="440"/>
                  </a:lnTo>
                  <a:lnTo>
                    <a:pt x="109" y="440"/>
                  </a:lnTo>
                  <a:lnTo>
                    <a:pt x="95" y="440"/>
                  </a:lnTo>
                  <a:lnTo>
                    <a:pt x="79" y="440"/>
                  </a:lnTo>
                  <a:lnTo>
                    <a:pt x="65" y="440"/>
                  </a:lnTo>
                  <a:lnTo>
                    <a:pt x="49" y="440"/>
                  </a:lnTo>
                  <a:lnTo>
                    <a:pt x="35" y="441"/>
                  </a:lnTo>
                  <a:lnTo>
                    <a:pt x="19" y="443"/>
                  </a:lnTo>
                  <a:lnTo>
                    <a:pt x="5" y="444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87" name="Freeform 61"/>
            <p:cNvSpPr>
              <a:spLocks/>
            </p:cNvSpPr>
            <p:nvPr/>
          </p:nvSpPr>
          <p:spPr bwMode="auto">
            <a:xfrm>
              <a:off x="3929" y="2787"/>
              <a:ext cx="438" cy="519"/>
            </a:xfrm>
            <a:custGeom>
              <a:avLst/>
              <a:gdLst>
                <a:gd name="T0" fmla="*/ 116 w 878"/>
                <a:gd name="T1" fmla="*/ 254 h 1037"/>
                <a:gd name="T2" fmla="*/ 112 w 878"/>
                <a:gd name="T3" fmla="*/ 243 h 1037"/>
                <a:gd name="T4" fmla="*/ 107 w 878"/>
                <a:gd name="T5" fmla="*/ 233 h 1037"/>
                <a:gd name="T6" fmla="*/ 101 w 878"/>
                <a:gd name="T7" fmla="*/ 223 h 1037"/>
                <a:gd name="T8" fmla="*/ 87 w 878"/>
                <a:gd name="T9" fmla="*/ 198 h 1037"/>
                <a:gd name="T10" fmla="*/ 63 w 878"/>
                <a:gd name="T11" fmla="*/ 154 h 1037"/>
                <a:gd name="T12" fmla="*/ 39 w 878"/>
                <a:gd name="T13" fmla="*/ 111 h 1037"/>
                <a:gd name="T14" fmla="*/ 15 w 878"/>
                <a:gd name="T15" fmla="*/ 69 h 1037"/>
                <a:gd name="T16" fmla="*/ 1 w 878"/>
                <a:gd name="T17" fmla="*/ 45 h 1037"/>
                <a:gd name="T18" fmla="*/ 0 w 878"/>
                <a:gd name="T19" fmla="*/ 42 h 1037"/>
                <a:gd name="T20" fmla="*/ 2 w 878"/>
                <a:gd name="T21" fmla="*/ 39 h 1037"/>
                <a:gd name="T22" fmla="*/ 7 w 878"/>
                <a:gd name="T23" fmla="*/ 36 h 1037"/>
                <a:gd name="T24" fmla="*/ 13 w 878"/>
                <a:gd name="T25" fmla="*/ 34 h 1037"/>
                <a:gd name="T26" fmla="*/ 19 w 878"/>
                <a:gd name="T27" fmla="*/ 34 h 1037"/>
                <a:gd name="T28" fmla="*/ 33 w 878"/>
                <a:gd name="T29" fmla="*/ 55 h 1037"/>
                <a:gd name="T30" fmla="*/ 55 w 878"/>
                <a:gd name="T31" fmla="*/ 93 h 1037"/>
                <a:gd name="T32" fmla="*/ 76 w 878"/>
                <a:gd name="T33" fmla="*/ 131 h 1037"/>
                <a:gd name="T34" fmla="*/ 96 w 878"/>
                <a:gd name="T35" fmla="*/ 171 h 1037"/>
                <a:gd name="T36" fmla="*/ 106 w 878"/>
                <a:gd name="T37" fmla="*/ 193 h 1037"/>
                <a:gd name="T38" fmla="*/ 108 w 878"/>
                <a:gd name="T39" fmla="*/ 196 h 1037"/>
                <a:gd name="T40" fmla="*/ 113 w 878"/>
                <a:gd name="T41" fmla="*/ 207 h 1037"/>
                <a:gd name="T42" fmla="*/ 124 w 878"/>
                <a:gd name="T43" fmla="*/ 230 h 1037"/>
                <a:gd name="T44" fmla="*/ 135 w 878"/>
                <a:gd name="T45" fmla="*/ 249 h 1037"/>
                <a:gd name="T46" fmla="*/ 140 w 878"/>
                <a:gd name="T47" fmla="*/ 251 h 1037"/>
                <a:gd name="T48" fmla="*/ 145 w 878"/>
                <a:gd name="T49" fmla="*/ 248 h 1037"/>
                <a:gd name="T50" fmla="*/ 150 w 878"/>
                <a:gd name="T51" fmla="*/ 215 h 1037"/>
                <a:gd name="T52" fmla="*/ 160 w 878"/>
                <a:gd name="T53" fmla="*/ 157 h 1037"/>
                <a:gd name="T54" fmla="*/ 169 w 878"/>
                <a:gd name="T55" fmla="*/ 100 h 1037"/>
                <a:gd name="T56" fmla="*/ 182 w 878"/>
                <a:gd name="T57" fmla="*/ 42 h 1037"/>
                <a:gd name="T58" fmla="*/ 191 w 878"/>
                <a:gd name="T59" fmla="*/ 10 h 1037"/>
                <a:gd name="T60" fmla="*/ 199 w 878"/>
                <a:gd name="T61" fmla="*/ 4 h 1037"/>
                <a:gd name="T62" fmla="*/ 209 w 878"/>
                <a:gd name="T63" fmla="*/ 0 h 1037"/>
                <a:gd name="T64" fmla="*/ 216 w 878"/>
                <a:gd name="T65" fmla="*/ 2 h 1037"/>
                <a:gd name="T66" fmla="*/ 209 w 878"/>
                <a:gd name="T67" fmla="*/ 35 h 1037"/>
                <a:gd name="T68" fmla="*/ 192 w 878"/>
                <a:gd name="T69" fmla="*/ 94 h 1037"/>
                <a:gd name="T70" fmla="*/ 178 w 878"/>
                <a:gd name="T71" fmla="*/ 154 h 1037"/>
                <a:gd name="T72" fmla="*/ 166 w 878"/>
                <a:gd name="T73" fmla="*/ 214 h 1037"/>
                <a:gd name="T74" fmla="*/ 160 w 878"/>
                <a:gd name="T75" fmla="*/ 249 h 1037"/>
                <a:gd name="T76" fmla="*/ 161 w 878"/>
                <a:gd name="T77" fmla="*/ 253 h 1037"/>
                <a:gd name="T78" fmla="*/ 159 w 878"/>
                <a:gd name="T79" fmla="*/ 256 h 1037"/>
                <a:gd name="T80" fmla="*/ 154 w 878"/>
                <a:gd name="T81" fmla="*/ 257 h 1037"/>
                <a:gd name="T82" fmla="*/ 145 w 878"/>
                <a:gd name="T83" fmla="*/ 257 h 1037"/>
                <a:gd name="T84" fmla="*/ 129 w 878"/>
                <a:gd name="T85" fmla="*/ 259 h 10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78"/>
                <a:gd name="T130" fmla="*/ 0 h 1037"/>
                <a:gd name="T131" fmla="*/ 878 w 878"/>
                <a:gd name="T132" fmla="*/ 1037 h 10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78" h="1037">
                  <a:moveTo>
                    <a:pt x="473" y="1037"/>
                  </a:moveTo>
                  <a:lnTo>
                    <a:pt x="468" y="1015"/>
                  </a:lnTo>
                  <a:lnTo>
                    <a:pt x="462" y="993"/>
                  </a:lnTo>
                  <a:lnTo>
                    <a:pt x="452" y="971"/>
                  </a:lnTo>
                  <a:lnTo>
                    <a:pt x="443" y="950"/>
                  </a:lnTo>
                  <a:lnTo>
                    <a:pt x="430" y="930"/>
                  </a:lnTo>
                  <a:lnTo>
                    <a:pt x="418" y="911"/>
                  </a:lnTo>
                  <a:lnTo>
                    <a:pt x="407" y="892"/>
                  </a:lnTo>
                  <a:lnTo>
                    <a:pt x="399" y="878"/>
                  </a:lnTo>
                  <a:lnTo>
                    <a:pt x="350" y="789"/>
                  </a:lnTo>
                  <a:lnTo>
                    <a:pt x="302" y="702"/>
                  </a:lnTo>
                  <a:lnTo>
                    <a:pt x="253" y="615"/>
                  </a:lnTo>
                  <a:lnTo>
                    <a:pt x="206" y="530"/>
                  </a:lnTo>
                  <a:lnTo>
                    <a:pt x="157" y="443"/>
                  </a:lnTo>
                  <a:lnTo>
                    <a:pt x="109" y="357"/>
                  </a:lnTo>
                  <a:lnTo>
                    <a:pt x="62" y="274"/>
                  </a:lnTo>
                  <a:lnTo>
                    <a:pt x="14" y="191"/>
                  </a:lnTo>
                  <a:lnTo>
                    <a:pt x="6" y="180"/>
                  </a:lnTo>
                  <a:lnTo>
                    <a:pt x="2" y="174"/>
                  </a:lnTo>
                  <a:lnTo>
                    <a:pt x="0" y="168"/>
                  </a:lnTo>
                  <a:lnTo>
                    <a:pt x="2" y="160"/>
                  </a:lnTo>
                  <a:lnTo>
                    <a:pt x="10" y="153"/>
                  </a:lnTo>
                  <a:lnTo>
                    <a:pt x="19" y="149"/>
                  </a:lnTo>
                  <a:lnTo>
                    <a:pt x="30" y="144"/>
                  </a:lnTo>
                  <a:lnTo>
                    <a:pt x="43" y="139"/>
                  </a:lnTo>
                  <a:lnTo>
                    <a:pt x="54" y="134"/>
                  </a:lnTo>
                  <a:lnTo>
                    <a:pt x="67" y="133"/>
                  </a:lnTo>
                  <a:lnTo>
                    <a:pt x="78" y="134"/>
                  </a:lnTo>
                  <a:lnTo>
                    <a:pt x="90" y="142"/>
                  </a:lnTo>
                  <a:lnTo>
                    <a:pt x="133" y="218"/>
                  </a:lnTo>
                  <a:lnTo>
                    <a:pt x="177" y="294"/>
                  </a:lnTo>
                  <a:lnTo>
                    <a:pt x="220" y="370"/>
                  </a:lnTo>
                  <a:lnTo>
                    <a:pt x="263" y="446"/>
                  </a:lnTo>
                  <a:lnTo>
                    <a:pt x="304" y="522"/>
                  </a:lnTo>
                  <a:lnTo>
                    <a:pt x="345" y="601"/>
                  </a:lnTo>
                  <a:lnTo>
                    <a:pt x="386" y="682"/>
                  </a:lnTo>
                  <a:lnTo>
                    <a:pt x="427" y="765"/>
                  </a:lnTo>
                  <a:lnTo>
                    <a:pt x="427" y="769"/>
                  </a:lnTo>
                  <a:lnTo>
                    <a:pt x="430" y="775"/>
                  </a:lnTo>
                  <a:lnTo>
                    <a:pt x="433" y="784"/>
                  </a:lnTo>
                  <a:lnTo>
                    <a:pt x="443" y="802"/>
                  </a:lnTo>
                  <a:lnTo>
                    <a:pt x="454" y="827"/>
                  </a:lnTo>
                  <a:lnTo>
                    <a:pt x="473" y="867"/>
                  </a:lnTo>
                  <a:lnTo>
                    <a:pt x="498" y="919"/>
                  </a:lnTo>
                  <a:lnTo>
                    <a:pt x="533" y="992"/>
                  </a:lnTo>
                  <a:lnTo>
                    <a:pt x="543" y="993"/>
                  </a:lnTo>
                  <a:lnTo>
                    <a:pt x="552" y="998"/>
                  </a:lnTo>
                  <a:lnTo>
                    <a:pt x="562" y="1003"/>
                  </a:lnTo>
                  <a:lnTo>
                    <a:pt x="576" y="1009"/>
                  </a:lnTo>
                  <a:lnTo>
                    <a:pt x="581" y="992"/>
                  </a:lnTo>
                  <a:lnTo>
                    <a:pt x="588" y="977"/>
                  </a:lnTo>
                  <a:lnTo>
                    <a:pt x="604" y="859"/>
                  </a:lnTo>
                  <a:lnTo>
                    <a:pt x="622" y="743"/>
                  </a:lnTo>
                  <a:lnTo>
                    <a:pt x="641" y="626"/>
                  </a:lnTo>
                  <a:lnTo>
                    <a:pt x="661" y="512"/>
                  </a:lnTo>
                  <a:lnTo>
                    <a:pt x="680" y="397"/>
                  </a:lnTo>
                  <a:lnTo>
                    <a:pt x="704" y="281"/>
                  </a:lnTo>
                  <a:lnTo>
                    <a:pt x="729" y="168"/>
                  </a:lnTo>
                  <a:lnTo>
                    <a:pt x="758" y="54"/>
                  </a:lnTo>
                  <a:lnTo>
                    <a:pt x="766" y="40"/>
                  </a:lnTo>
                  <a:lnTo>
                    <a:pt x="780" y="27"/>
                  </a:lnTo>
                  <a:lnTo>
                    <a:pt x="797" y="14"/>
                  </a:lnTo>
                  <a:lnTo>
                    <a:pt x="818" y="6"/>
                  </a:lnTo>
                  <a:lnTo>
                    <a:pt x="837" y="0"/>
                  </a:lnTo>
                  <a:lnTo>
                    <a:pt x="856" y="0"/>
                  </a:lnTo>
                  <a:lnTo>
                    <a:pt x="868" y="5"/>
                  </a:lnTo>
                  <a:lnTo>
                    <a:pt x="878" y="19"/>
                  </a:lnTo>
                  <a:lnTo>
                    <a:pt x="837" y="138"/>
                  </a:lnTo>
                  <a:lnTo>
                    <a:pt x="802" y="256"/>
                  </a:lnTo>
                  <a:lnTo>
                    <a:pt x="770" y="375"/>
                  </a:lnTo>
                  <a:lnTo>
                    <a:pt x="742" y="495"/>
                  </a:lnTo>
                  <a:lnTo>
                    <a:pt x="713" y="614"/>
                  </a:lnTo>
                  <a:lnTo>
                    <a:pt x="690" y="734"/>
                  </a:lnTo>
                  <a:lnTo>
                    <a:pt x="666" y="856"/>
                  </a:lnTo>
                  <a:lnTo>
                    <a:pt x="642" y="980"/>
                  </a:lnTo>
                  <a:lnTo>
                    <a:pt x="642" y="993"/>
                  </a:lnTo>
                  <a:lnTo>
                    <a:pt x="642" y="1009"/>
                  </a:lnTo>
                  <a:lnTo>
                    <a:pt x="647" y="1011"/>
                  </a:lnTo>
                  <a:lnTo>
                    <a:pt x="652" y="1022"/>
                  </a:lnTo>
                  <a:lnTo>
                    <a:pt x="639" y="1022"/>
                  </a:lnTo>
                  <a:lnTo>
                    <a:pt x="630" y="1023"/>
                  </a:lnTo>
                  <a:lnTo>
                    <a:pt x="617" y="1025"/>
                  </a:lnTo>
                  <a:lnTo>
                    <a:pt x="604" y="1026"/>
                  </a:lnTo>
                  <a:lnTo>
                    <a:pt x="584" y="1026"/>
                  </a:lnTo>
                  <a:lnTo>
                    <a:pt x="557" y="1029"/>
                  </a:lnTo>
                  <a:lnTo>
                    <a:pt x="520" y="1033"/>
                  </a:lnTo>
                  <a:lnTo>
                    <a:pt x="473" y="1037"/>
                  </a:lnTo>
                  <a:close/>
                </a:path>
              </a:pathLst>
            </a:custGeom>
            <a:solidFill>
              <a:srgbClr val="5E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88" name="Freeform 62"/>
            <p:cNvSpPr>
              <a:spLocks/>
            </p:cNvSpPr>
            <p:nvPr/>
          </p:nvSpPr>
          <p:spPr bwMode="auto">
            <a:xfrm>
              <a:off x="4916" y="3272"/>
              <a:ext cx="113" cy="31"/>
            </a:xfrm>
            <a:custGeom>
              <a:avLst/>
              <a:gdLst>
                <a:gd name="T0" fmla="*/ 3 w 225"/>
                <a:gd name="T1" fmla="*/ 15 h 64"/>
                <a:gd name="T2" fmla="*/ 1 w 225"/>
                <a:gd name="T3" fmla="*/ 15 h 64"/>
                <a:gd name="T4" fmla="*/ 0 w 225"/>
                <a:gd name="T5" fmla="*/ 15 h 64"/>
                <a:gd name="T6" fmla="*/ 0 w 225"/>
                <a:gd name="T7" fmla="*/ 11 h 64"/>
                <a:gd name="T8" fmla="*/ 0 w 225"/>
                <a:gd name="T9" fmla="*/ 8 h 64"/>
                <a:gd name="T10" fmla="*/ 0 w 225"/>
                <a:gd name="T11" fmla="*/ 4 h 64"/>
                <a:gd name="T12" fmla="*/ 0 w 225"/>
                <a:gd name="T13" fmla="*/ 1 h 64"/>
                <a:gd name="T14" fmla="*/ 4 w 225"/>
                <a:gd name="T15" fmla="*/ 1 h 64"/>
                <a:gd name="T16" fmla="*/ 9 w 225"/>
                <a:gd name="T17" fmla="*/ 1 h 64"/>
                <a:gd name="T18" fmla="*/ 12 w 225"/>
                <a:gd name="T19" fmla="*/ 1 h 64"/>
                <a:gd name="T20" fmla="*/ 17 w 225"/>
                <a:gd name="T21" fmla="*/ 1 h 64"/>
                <a:gd name="T22" fmla="*/ 23 w 225"/>
                <a:gd name="T23" fmla="*/ 1 h 64"/>
                <a:gd name="T24" fmla="*/ 31 w 225"/>
                <a:gd name="T25" fmla="*/ 1 h 64"/>
                <a:gd name="T26" fmla="*/ 41 w 225"/>
                <a:gd name="T27" fmla="*/ 0 h 64"/>
                <a:gd name="T28" fmla="*/ 55 w 225"/>
                <a:gd name="T29" fmla="*/ 0 h 64"/>
                <a:gd name="T30" fmla="*/ 56 w 225"/>
                <a:gd name="T31" fmla="*/ 2 h 64"/>
                <a:gd name="T32" fmla="*/ 56 w 225"/>
                <a:gd name="T33" fmla="*/ 4 h 64"/>
                <a:gd name="T34" fmla="*/ 56 w 225"/>
                <a:gd name="T35" fmla="*/ 5 h 64"/>
                <a:gd name="T36" fmla="*/ 56 w 225"/>
                <a:gd name="T37" fmla="*/ 7 h 64"/>
                <a:gd name="T38" fmla="*/ 56 w 225"/>
                <a:gd name="T39" fmla="*/ 9 h 64"/>
                <a:gd name="T40" fmla="*/ 57 w 225"/>
                <a:gd name="T41" fmla="*/ 11 h 64"/>
                <a:gd name="T42" fmla="*/ 51 w 225"/>
                <a:gd name="T43" fmla="*/ 13 h 64"/>
                <a:gd name="T44" fmla="*/ 45 w 225"/>
                <a:gd name="T45" fmla="*/ 14 h 64"/>
                <a:gd name="T46" fmla="*/ 37 w 225"/>
                <a:gd name="T47" fmla="*/ 14 h 64"/>
                <a:gd name="T48" fmla="*/ 30 w 225"/>
                <a:gd name="T49" fmla="*/ 15 h 64"/>
                <a:gd name="T50" fmla="*/ 21 w 225"/>
                <a:gd name="T51" fmla="*/ 15 h 64"/>
                <a:gd name="T52" fmla="*/ 14 w 225"/>
                <a:gd name="T53" fmla="*/ 15 h 64"/>
                <a:gd name="T54" fmla="*/ 7 w 225"/>
                <a:gd name="T55" fmla="*/ 15 h 64"/>
                <a:gd name="T56" fmla="*/ 3 w 225"/>
                <a:gd name="T57" fmla="*/ 15 h 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5"/>
                <a:gd name="T88" fmla="*/ 0 h 64"/>
                <a:gd name="T89" fmla="*/ 225 w 225"/>
                <a:gd name="T90" fmla="*/ 64 h 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5" h="64">
                  <a:moveTo>
                    <a:pt x="10" y="64"/>
                  </a:moveTo>
                  <a:lnTo>
                    <a:pt x="4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34"/>
                  </a:lnTo>
                  <a:lnTo>
                    <a:pt x="0" y="19"/>
                  </a:lnTo>
                  <a:lnTo>
                    <a:pt x="0" y="7"/>
                  </a:lnTo>
                  <a:lnTo>
                    <a:pt x="16" y="5"/>
                  </a:lnTo>
                  <a:lnTo>
                    <a:pt x="34" y="5"/>
                  </a:lnTo>
                  <a:lnTo>
                    <a:pt x="48" y="5"/>
                  </a:lnTo>
                  <a:lnTo>
                    <a:pt x="67" y="5"/>
                  </a:lnTo>
                  <a:lnTo>
                    <a:pt x="91" y="4"/>
                  </a:lnTo>
                  <a:lnTo>
                    <a:pt x="122" y="4"/>
                  </a:lnTo>
                  <a:lnTo>
                    <a:pt x="163" y="2"/>
                  </a:lnTo>
                  <a:lnTo>
                    <a:pt x="220" y="0"/>
                  </a:lnTo>
                  <a:lnTo>
                    <a:pt x="222" y="8"/>
                  </a:lnTo>
                  <a:lnTo>
                    <a:pt x="223" y="18"/>
                  </a:lnTo>
                  <a:lnTo>
                    <a:pt x="223" y="23"/>
                  </a:lnTo>
                  <a:lnTo>
                    <a:pt x="223" y="29"/>
                  </a:lnTo>
                  <a:lnTo>
                    <a:pt x="223" y="37"/>
                  </a:lnTo>
                  <a:lnTo>
                    <a:pt x="225" y="48"/>
                  </a:lnTo>
                  <a:lnTo>
                    <a:pt x="204" y="53"/>
                  </a:lnTo>
                  <a:lnTo>
                    <a:pt x="179" y="59"/>
                  </a:lnTo>
                  <a:lnTo>
                    <a:pt x="148" y="60"/>
                  </a:lnTo>
                  <a:lnTo>
                    <a:pt x="117" y="62"/>
                  </a:lnTo>
                  <a:lnTo>
                    <a:pt x="84" y="62"/>
                  </a:lnTo>
                  <a:lnTo>
                    <a:pt x="54" y="62"/>
                  </a:lnTo>
                  <a:lnTo>
                    <a:pt x="27" y="62"/>
                  </a:lnTo>
                  <a:lnTo>
                    <a:pt x="10" y="64"/>
                  </a:lnTo>
                  <a:close/>
                </a:path>
              </a:pathLst>
            </a:custGeom>
            <a:solidFill>
              <a:srgbClr val="5E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89" name="Freeform 63"/>
            <p:cNvSpPr>
              <a:spLocks/>
            </p:cNvSpPr>
            <p:nvPr/>
          </p:nvSpPr>
          <p:spPr bwMode="auto">
            <a:xfrm>
              <a:off x="3490" y="3298"/>
              <a:ext cx="12" cy="5"/>
            </a:xfrm>
            <a:custGeom>
              <a:avLst/>
              <a:gdLst>
                <a:gd name="T0" fmla="*/ 0 w 22"/>
                <a:gd name="T1" fmla="*/ 2 h 11"/>
                <a:gd name="T2" fmla="*/ 1 w 22"/>
                <a:gd name="T3" fmla="*/ 0 h 11"/>
                <a:gd name="T4" fmla="*/ 2 w 22"/>
                <a:gd name="T5" fmla="*/ 0 h 11"/>
                <a:gd name="T6" fmla="*/ 4 w 22"/>
                <a:gd name="T7" fmla="*/ 0 h 11"/>
                <a:gd name="T8" fmla="*/ 6 w 22"/>
                <a:gd name="T9" fmla="*/ 0 h 11"/>
                <a:gd name="T10" fmla="*/ 7 w 22"/>
                <a:gd name="T11" fmla="*/ 0 h 11"/>
                <a:gd name="T12" fmla="*/ 3 w 22"/>
                <a:gd name="T13" fmla="*/ 1 h 11"/>
                <a:gd name="T14" fmla="*/ 0 w 22"/>
                <a:gd name="T15" fmla="*/ 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1"/>
                <a:gd name="T26" fmla="*/ 22 w 22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1">
                  <a:moveTo>
                    <a:pt x="0" y="11"/>
                  </a:moveTo>
                  <a:lnTo>
                    <a:pt x="3" y="3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11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90" name="Freeform 64"/>
            <p:cNvSpPr>
              <a:spLocks/>
            </p:cNvSpPr>
            <p:nvPr/>
          </p:nvSpPr>
          <p:spPr bwMode="auto">
            <a:xfrm>
              <a:off x="3393" y="3235"/>
              <a:ext cx="52" cy="58"/>
            </a:xfrm>
            <a:custGeom>
              <a:avLst/>
              <a:gdLst>
                <a:gd name="T0" fmla="*/ 17 w 105"/>
                <a:gd name="T1" fmla="*/ 29 h 115"/>
                <a:gd name="T2" fmla="*/ 15 w 105"/>
                <a:gd name="T3" fmla="*/ 26 h 115"/>
                <a:gd name="T4" fmla="*/ 14 w 105"/>
                <a:gd name="T5" fmla="*/ 24 h 115"/>
                <a:gd name="T6" fmla="*/ 13 w 105"/>
                <a:gd name="T7" fmla="*/ 22 h 115"/>
                <a:gd name="T8" fmla="*/ 14 w 105"/>
                <a:gd name="T9" fmla="*/ 19 h 115"/>
                <a:gd name="T10" fmla="*/ 14 w 105"/>
                <a:gd name="T11" fmla="*/ 16 h 115"/>
                <a:gd name="T12" fmla="*/ 15 w 105"/>
                <a:gd name="T13" fmla="*/ 14 h 115"/>
                <a:gd name="T14" fmla="*/ 16 w 105"/>
                <a:gd name="T15" fmla="*/ 12 h 115"/>
                <a:gd name="T16" fmla="*/ 16 w 105"/>
                <a:gd name="T17" fmla="*/ 9 h 115"/>
                <a:gd name="T18" fmla="*/ 13 w 105"/>
                <a:gd name="T19" fmla="*/ 9 h 115"/>
                <a:gd name="T20" fmla="*/ 10 w 105"/>
                <a:gd name="T21" fmla="*/ 9 h 115"/>
                <a:gd name="T22" fmla="*/ 7 w 105"/>
                <a:gd name="T23" fmla="*/ 9 h 115"/>
                <a:gd name="T24" fmla="*/ 5 w 105"/>
                <a:gd name="T25" fmla="*/ 9 h 115"/>
                <a:gd name="T26" fmla="*/ 2 w 105"/>
                <a:gd name="T27" fmla="*/ 9 h 115"/>
                <a:gd name="T28" fmla="*/ 1 w 105"/>
                <a:gd name="T29" fmla="*/ 7 h 115"/>
                <a:gd name="T30" fmla="*/ 0 w 105"/>
                <a:gd name="T31" fmla="*/ 5 h 115"/>
                <a:gd name="T32" fmla="*/ 0 w 105"/>
                <a:gd name="T33" fmla="*/ 3 h 115"/>
                <a:gd name="T34" fmla="*/ 8 w 105"/>
                <a:gd name="T35" fmla="*/ 1 h 115"/>
                <a:gd name="T36" fmla="*/ 16 w 105"/>
                <a:gd name="T37" fmla="*/ 0 h 115"/>
                <a:gd name="T38" fmla="*/ 21 w 105"/>
                <a:gd name="T39" fmla="*/ 1 h 115"/>
                <a:gd name="T40" fmla="*/ 25 w 105"/>
                <a:gd name="T41" fmla="*/ 5 h 115"/>
                <a:gd name="T42" fmla="*/ 26 w 105"/>
                <a:gd name="T43" fmla="*/ 9 h 115"/>
                <a:gd name="T44" fmla="*/ 26 w 105"/>
                <a:gd name="T45" fmla="*/ 14 h 115"/>
                <a:gd name="T46" fmla="*/ 23 w 105"/>
                <a:gd name="T47" fmla="*/ 21 h 115"/>
                <a:gd name="T48" fmla="*/ 20 w 105"/>
                <a:gd name="T49" fmla="*/ 29 h 115"/>
                <a:gd name="T50" fmla="*/ 18 w 105"/>
                <a:gd name="T51" fmla="*/ 29 h 115"/>
                <a:gd name="T52" fmla="*/ 17 w 105"/>
                <a:gd name="T53" fmla="*/ 29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5"/>
                <a:gd name="T82" fmla="*/ 0 h 115"/>
                <a:gd name="T83" fmla="*/ 105 w 105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5" h="115">
                  <a:moveTo>
                    <a:pt x="70" y="115"/>
                  </a:moveTo>
                  <a:lnTo>
                    <a:pt x="60" y="104"/>
                  </a:lnTo>
                  <a:lnTo>
                    <a:pt x="56" y="95"/>
                  </a:lnTo>
                  <a:lnTo>
                    <a:pt x="54" y="85"/>
                  </a:lnTo>
                  <a:lnTo>
                    <a:pt x="57" y="76"/>
                  </a:lnTo>
                  <a:lnTo>
                    <a:pt x="57" y="64"/>
                  </a:lnTo>
                  <a:lnTo>
                    <a:pt x="62" y="55"/>
                  </a:lnTo>
                  <a:lnTo>
                    <a:pt x="64" y="46"/>
                  </a:lnTo>
                  <a:lnTo>
                    <a:pt x="67" y="36"/>
                  </a:lnTo>
                  <a:lnTo>
                    <a:pt x="54" y="36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21" y="36"/>
                  </a:lnTo>
                  <a:lnTo>
                    <a:pt x="11" y="33"/>
                  </a:lnTo>
                  <a:lnTo>
                    <a:pt x="5" y="28"/>
                  </a:lnTo>
                  <a:lnTo>
                    <a:pt x="0" y="20"/>
                  </a:lnTo>
                  <a:lnTo>
                    <a:pt x="2" y="11"/>
                  </a:lnTo>
                  <a:lnTo>
                    <a:pt x="35" y="1"/>
                  </a:lnTo>
                  <a:lnTo>
                    <a:pt x="64" y="0"/>
                  </a:lnTo>
                  <a:lnTo>
                    <a:pt x="84" y="4"/>
                  </a:lnTo>
                  <a:lnTo>
                    <a:pt x="100" y="17"/>
                  </a:lnTo>
                  <a:lnTo>
                    <a:pt x="105" y="33"/>
                  </a:lnTo>
                  <a:lnTo>
                    <a:pt x="105" y="55"/>
                  </a:lnTo>
                  <a:lnTo>
                    <a:pt x="95" y="82"/>
                  </a:lnTo>
                  <a:lnTo>
                    <a:pt x="81" y="115"/>
                  </a:lnTo>
                  <a:lnTo>
                    <a:pt x="73" y="115"/>
                  </a:lnTo>
                  <a:lnTo>
                    <a:pt x="7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91" name="Freeform 65"/>
            <p:cNvSpPr>
              <a:spLocks/>
            </p:cNvSpPr>
            <p:nvPr/>
          </p:nvSpPr>
          <p:spPr bwMode="auto">
            <a:xfrm>
              <a:off x="3522" y="3273"/>
              <a:ext cx="15" cy="20"/>
            </a:xfrm>
            <a:custGeom>
              <a:avLst/>
              <a:gdLst>
                <a:gd name="T0" fmla="*/ 3 w 30"/>
                <a:gd name="T1" fmla="*/ 10 h 39"/>
                <a:gd name="T2" fmla="*/ 1 w 30"/>
                <a:gd name="T3" fmla="*/ 8 h 39"/>
                <a:gd name="T4" fmla="*/ 1 w 30"/>
                <a:gd name="T5" fmla="*/ 7 h 39"/>
                <a:gd name="T6" fmla="*/ 0 w 30"/>
                <a:gd name="T7" fmla="*/ 5 h 39"/>
                <a:gd name="T8" fmla="*/ 0 w 30"/>
                <a:gd name="T9" fmla="*/ 3 h 39"/>
                <a:gd name="T10" fmla="*/ 2 w 30"/>
                <a:gd name="T11" fmla="*/ 1 h 39"/>
                <a:gd name="T12" fmla="*/ 3 w 30"/>
                <a:gd name="T13" fmla="*/ 1 h 39"/>
                <a:gd name="T14" fmla="*/ 4 w 30"/>
                <a:gd name="T15" fmla="*/ 0 h 39"/>
                <a:gd name="T16" fmla="*/ 7 w 30"/>
                <a:gd name="T17" fmla="*/ 1 h 39"/>
                <a:gd name="T18" fmla="*/ 8 w 30"/>
                <a:gd name="T19" fmla="*/ 2 h 39"/>
                <a:gd name="T20" fmla="*/ 8 w 30"/>
                <a:gd name="T21" fmla="*/ 5 h 39"/>
                <a:gd name="T22" fmla="*/ 8 w 30"/>
                <a:gd name="T23" fmla="*/ 7 h 39"/>
                <a:gd name="T24" fmla="*/ 6 w 30"/>
                <a:gd name="T25" fmla="*/ 10 h 39"/>
                <a:gd name="T26" fmla="*/ 5 w 30"/>
                <a:gd name="T27" fmla="*/ 10 h 39"/>
                <a:gd name="T28" fmla="*/ 3 w 30"/>
                <a:gd name="T29" fmla="*/ 1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9"/>
                <a:gd name="T47" fmla="*/ 30 w 30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9">
                  <a:moveTo>
                    <a:pt x="11" y="39"/>
                  </a:moveTo>
                  <a:lnTo>
                    <a:pt x="3" y="31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7" y="1"/>
                  </a:lnTo>
                  <a:lnTo>
                    <a:pt x="30" y="7"/>
                  </a:lnTo>
                  <a:lnTo>
                    <a:pt x="30" y="17"/>
                  </a:lnTo>
                  <a:lnTo>
                    <a:pt x="29" y="26"/>
                  </a:lnTo>
                  <a:lnTo>
                    <a:pt x="24" y="38"/>
                  </a:lnTo>
                  <a:lnTo>
                    <a:pt x="18" y="38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92" name="Freeform 66"/>
            <p:cNvSpPr>
              <a:spLocks/>
            </p:cNvSpPr>
            <p:nvPr/>
          </p:nvSpPr>
          <p:spPr bwMode="auto">
            <a:xfrm>
              <a:off x="3473" y="3248"/>
              <a:ext cx="29" cy="24"/>
            </a:xfrm>
            <a:custGeom>
              <a:avLst/>
              <a:gdLst>
                <a:gd name="T0" fmla="*/ 13 w 57"/>
                <a:gd name="T1" fmla="*/ 12 h 47"/>
                <a:gd name="T2" fmla="*/ 10 w 57"/>
                <a:gd name="T3" fmla="*/ 9 h 47"/>
                <a:gd name="T4" fmla="*/ 7 w 57"/>
                <a:gd name="T5" fmla="*/ 8 h 47"/>
                <a:gd name="T6" fmla="*/ 4 w 57"/>
                <a:gd name="T7" fmla="*/ 7 h 47"/>
                <a:gd name="T8" fmla="*/ 2 w 57"/>
                <a:gd name="T9" fmla="*/ 7 h 47"/>
                <a:gd name="T10" fmla="*/ 0 w 57"/>
                <a:gd name="T11" fmla="*/ 5 h 47"/>
                <a:gd name="T12" fmla="*/ 0 w 57"/>
                <a:gd name="T13" fmla="*/ 4 h 47"/>
                <a:gd name="T14" fmla="*/ 0 w 57"/>
                <a:gd name="T15" fmla="*/ 3 h 47"/>
                <a:gd name="T16" fmla="*/ 1 w 57"/>
                <a:gd name="T17" fmla="*/ 1 h 47"/>
                <a:gd name="T18" fmla="*/ 4 w 57"/>
                <a:gd name="T19" fmla="*/ 0 h 47"/>
                <a:gd name="T20" fmla="*/ 7 w 57"/>
                <a:gd name="T21" fmla="*/ 0 h 47"/>
                <a:gd name="T22" fmla="*/ 10 w 57"/>
                <a:gd name="T23" fmla="*/ 0 h 47"/>
                <a:gd name="T24" fmla="*/ 15 w 57"/>
                <a:gd name="T25" fmla="*/ 0 h 47"/>
                <a:gd name="T26" fmla="*/ 15 w 57"/>
                <a:gd name="T27" fmla="*/ 3 h 47"/>
                <a:gd name="T28" fmla="*/ 15 w 57"/>
                <a:gd name="T29" fmla="*/ 6 h 47"/>
                <a:gd name="T30" fmla="*/ 15 w 57"/>
                <a:gd name="T31" fmla="*/ 9 h 47"/>
                <a:gd name="T32" fmla="*/ 15 w 57"/>
                <a:gd name="T33" fmla="*/ 12 h 47"/>
                <a:gd name="T34" fmla="*/ 13 w 57"/>
                <a:gd name="T35" fmla="*/ 12 h 47"/>
                <a:gd name="T36" fmla="*/ 13 w 57"/>
                <a:gd name="T37" fmla="*/ 12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47"/>
                <a:gd name="T59" fmla="*/ 57 w 57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47">
                  <a:moveTo>
                    <a:pt x="51" y="47"/>
                  </a:moveTo>
                  <a:lnTo>
                    <a:pt x="38" y="36"/>
                  </a:lnTo>
                  <a:lnTo>
                    <a:pt x="27" y="30"/>
                  </a:lnTo>
                  <a:lnTo>
                    <a:pt x="16" y="27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9"/>
                  </a:lnTo>
                  <a:lnTo>
                    <a:pt x="3" y="2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57" y="0"/>
                  </a:lnTo>
                  <a:lnTo>
                    <a:pt x="57" y="9"/>
                  </a:lnTo>
                  <a:lnTo>
                    <a:pt x="57" y="22"/>
                  </a:lnTo>
                  <a:lnTo>
                    <a:pt x="57" y="33"/>
                  </a:lnTo>
                  <a:lnTo>
                    <a:pt x="57" y="47"/>
                  </a:lnTo>
                  <a:lnTo>
                    <a:pt x="52" y="47"/>
                  </a:lnTo>
                  <a:lnTo>
                    <a:pt x="51" y="4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93" name="Freeform 67"/>
            <p:cNvSpPr>
              <a:spLocks/>
            </p:cNvSpPr>
            <p:nvPr/>
          </p:nvSpPr>
          <p:spPr bwMode="auto">
            <a:xfrm>
              <a:off x="3525" y="3246"/>
              <a:ext cx="13" cy="11"/>
            </a:xfrm>
            <a:custGeom>
              <a:avLst/>
              <a:gdLst>
                <a:gd name="T0" fmla="*/ 0 w 25"/>
                <a:gd name="T1" fmla="*/ 5 h 24"/>
                <a:gd name="T2" fmla="*/ 0 w 25"/>
                <a:gd name="T3" fmla="*/ 2 h 24"/>
                <a:gd name="T4" fmla="*/ 0 w 25"/>
                <a:gd name="T5" fmla="*/ 0 h 24"/>
                <a:gd name="T6" fmla="*/ 3 w 25"/>
                <a:gd name="T7" fmla="*/ 0 h 24"/>
                <a:gd name="T8" fmla="*/ 5 w 25"/>
                <a:gd name="T9" fmla="*/ 0 h 24"/>
                <a:gd name="T10" fmla="*/ 5 w 25"/>
                <a:gd name="T11" fmla="*/ 1 h 24"/>
                <a:gd name="T12" fmla="*/ 7 w 25"/>
                <a:gd name="T13" fmla="*/ 3 h 24"/>
                <a:gd name="T14" fmla="*/ 5 w 25"/>
                <a:gd name="T15" fmla="*/ 4 h 24"/>
                <a:gd name="T16" fmla="*/ 4 w 25"/>
                <a:gd name="T17" fmla="*/ 5 h 24"/>
                <a:gd name="T18" fmla="*/ 2 w 25"/>
                <a:gd name="T19" fmla="*/ 5 h 24"/>
                <a:gd name="T20" fmla="*/ 0 w 25"/>
                <a:gd name="T21" fmla="*/ 5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24"/>
                <a:gd name="T35" fmla="*/ 25 w 25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24">
                  <a:moveTo>
                    <a:pt x="0" y="24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0" y="5"/>
                  </a:lnTo>
                  <a:lnTo>
                    <a:pt x="25" y="13"/>
                  </a:lnTo>
                  <a:lnTo>
                    <a:pt x="18" y="18"/>
                  </a:lnTo>
                  <a:lnTo>
                    <a:pt x="15" y="24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94" name="Freeform 68"/>
            <p:cNvSpPr>
              <a:spLocks/>
            </p:cNvSpPr>
            <p:nvPr/>
          </p:nvSpPr>
          <p:spPr bwMode="auto">
            <a:xfrm>
              <a:off x="4977" y="3254"/>
              <a:ext cx="14" cy="3"/>
            </a:xfrm>
            <a:custGeom>
              <a:avLst/>
              <a:gdLst>
                <a:gd name="T0" fmla="*/ 0 w 27"/>
                <a:gd name="T1" fmla="*/ 2 h 6"/>
                <a:gd name="T2" fmla="*/ 0 w 27"/>
                <a:gd name="T3" fmla="*/ 1 h 6"/>
                <a:gd name="T4" fmla="*/ 0 w 27"/>
                <a:gd name="T5" fmla="*/ 0 h 6"/>
                <a:gd name="T6" fmla="*/ 4 w 27"/>
                <a:gd name="T7" fmla="*/ 0 h 6"/>
                <a:gd name="T8" fmla="*/ 7 w 27"/>
                <a:gd name="T9" fmla="*/ 1 h 6"/>
                <a:gd name="T10" fmla="*/ 7 w 27"/>
                <a:gd name="T11" fmla="*/ 1 h 6"/>
                <a:gd name="T12" fmla="*/ 6 w 27"/>
                <a:gd name="T13" fmla="*/ 2 h 6"/>
                <a:gd name="T14" fmla="*/ 3 w 27"/>
                <a:gd name="T15" fmla="*/ 2 h 6"/>
                <a:gd name="T16" fmla="*/ 0 w 27"/>
                <a:gd name="T17" fmla="*/ 2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6"/>
                <a:gd name="T29" fmla="*/ 27 w 27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6">
                  <a:moveTo>
                    <a:pt x="0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4" y="6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E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95" name="Freeform 69"/>
            <p:cNvSpPr>
              <a:spLocks/>
            </p:cNvSpPr>
            <p:nvPr/>
          </p:nvSpPr>
          <p:spPr bwMode="auto">
            <a:xfrm>
              <a:off x="4175" y="3189"/>
              <a:ext cx="37" cy="65"/>
            </a:xfrm>
            <a:custGeom>
              <a:avLst/>
              <a:gdLst>
                <a:gd name="T0" fmla="*/ 14 w 74"/>
                <a:gd name="T1" fmla="*/ 33 h 130"/>
                <a:gd name="T2" fmla="*/ 11 w 74"/>
                <a:gd name="T3" fmla="*/ 29 h 130"/>
                <a:gd name="T4" fmla="*/ 9 w 74"/>
                <a:gd name="T5" fmla="*/ 25 h 130"/>
                <a:gd name="T6" fmla="*/ 7 w 74"/>
                <a:gd name="T7" fmla="*/ 20 h 130"/>
                <a:gd name="T8" fmla="*/ 5 w 74"/>
                <a:gd name="T9" fmla="*/ 16 h 130"/>
                <a:gd name="T10" fmla="*/ 2 w 74"/>
                <a:gd name="T11" fmla="*/ 11 h 130"/>
                <a:gd name="T12" fmla="*/ 1 w 74"/>
                <a:gd name="T13" fmla="*/ 7 h 130"/>
                <a:gd name="T14" fmla="*/ 0 w 74"/>
                <a:gd name="T15" fmla="*/ 4 h 130"/>
                <a:gd name="T16" fmla="*/ 1 w 74"/>
                <a:gd name="T17" fmla="*/ 2 h 130"/>
                <a:gd name="T18" fmla="*/ 2 w 74"/>
                <a:gd name="T19" fmla="*/ 1 h 130"/>
                <a:gd name="T20" fmla="*/ 5 w 74"/>
                <a:gd name="T21" fmla="*/ 0 h 130"/>
                <a:gd name="T22" fmla="*/ 9 w 74"/>
                <a:gd name="T23" fmla="*/ 0 h 130"/>
                <a:gd name="T24" fmla="*/ 12 w 74"/>
                <a:gd name="T25" fmla="*/ 0 h 130"/>
                <a:gd name="T26" fmla="*/ 14 w 74"/>
                <a:gd name="T27" fmla="*/ 4 h 130"/>
                <a:gd name="T28" fmla="*/ 17 w 74"/>
                <a:gd name="T29" fmla="*/ 8 h 130"/>
                <a:gd name="T30" fmla="*/ 18 w 74"/>
                <a:gd name="T31" fmla="*/ 8 h 130"/>
                <a:gd name="T32" fmla="*/ 19 w 74"/>
                <a:gd name="T33" fmla="*/ 8 h 130"/>
                <a:gd name="T34" fmla="*/ 18 w 74"/>
                <a:gd name="T35" fmla="*/ 11 h 130"/>
                <a:gd name="T36" fmla="*/ 18 w 74"/>
                <a:gd name="T37" fmla="*/ 14 h 130"/>
                <a:gd name="T38" fmla="*/ 17 w 74"/>
                <a:gd name="T39" fmla="*/ 17 h 130"/>
                <a:gd name="T40" fmla="*/ 17 w 74"/>
                <a:gd name="T41" fmla="*/ 20 h 130"/>
                <a:gd name="T42" fmla="*/ 16 w 74"/>
                <a:gd name="T43" fmla="*/ 23 h 130"/>
                <a:gd name="T44" fmla="*/ 16 w 74"/>
                <a:gd name="T45" fmla="*/ 25 h 130"/>
                <a:gd name="T46" fmla="*/ 15 w 74"/>
                <a:gd name="T47" fmla="*/ 28 h 130"/>
                <a:gd name="T48" fmla="*/ 15 w 74"/>
                <a:gd name="T49" fmla="*/ 31 h 130"/>
                <a:gd name="T50" fmla="*/ 14 w 74"/>
                <a:gd name="T51" fmla="*/ 32 h 130"/>
                <a:gd name="T52" fmla="*/ 14 w 74"/>
                <a:gd name="T53" fmla="*/ 33 h 1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"/>
                <a:gd name="T82" fmla="*/ 0 h 130"/>
                <a:gd name="T83" fmla="*/ 74 w 74"/>
                <a:gd name="T84" fmla="*/ 130 h 1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" h="130">
                  <a:moveTo>
                    <a:pt x="56" y="130"/>
                  </a:moveTo>
                  <a:lnTo>
                    <a:pt x="47" y="116"/>
                  </a:lnTo>
                  <a:lnTo>
                    <a:pt x="38" y="100"/>
                  </a:lnTo>
                  <a:lnTo>
                    <a:pt x="28" y="83"/>
                  </a:lnTo>
                  <a:lnTo>
                    <a:pt x="20" y="65"/>
                  </a:lnTo>
                  <a:lnTo>
                    <a:pt x="11" y="46"/>
                  </a:lnTo>
                  <a:lnTo>
                    <a:pt x="4" y="30"/>
                  </a:lnTo>
                  <a:lnTo>
                    <a:pt x="0" y="16"/>
                  </a:lnTo>
                  <a:lnTo>
                    <a:pt x="1" y="8"/>
                  </a:lnTo>
                  <a:lnTo>
                    <a:pt x="11" y="2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58" y="16"/>
                  </a:lnTo>
                  <a:lnTo>
                    <a:pt x="68" y="34"/>
                  </a:lnTo>
                  <a:lnTo>
                    <a:pt x="71" y="34"/>
                  </a:lnTo>
                  <a:lnTo>
                    <a:pt x="74" y="35"/>
                  </a:lnTo>
                  <a:lnTo>
                    <a:pt x="71" y="46"/>
                  </a:lnTo>
                  <a:lnTo>
                    <a:pt x="71" y="57"/>
                  </a:lnTo>
                  <a:lnTo>
                    <a:pt x="68" y="68"/>
                  </a:lnTo>
                  <a:lnTo>
                    <a:pt x="68" y="81"/>
                  </a:lnTo>
                  <a:lnTo>
                    <a:pt x="64" y="92"/>
                  </a:lnTo>
                  <a:lnTo>
                    <a:pt x="64" y="103"/>
                  </a:lnTo>
                  <a:lnTo>
                    <a:pt x="61" y="114"/>
                  </a:lnTo>
                  <a:lnTo>
                    <a:pt x="61" y="127"/>
                  </a:lnTo>
                  <a:lnTo>
                    <a:pt x="58" y="128"/>
                  </a:lnTo>
                  <a:lnTo>
                    <a:pt x="56" y="1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96" name="Freeform 70"/>
            <p:cNvSpPr>
              <a:spLocks/>
            </p:cNvSpPr>
            <p:nvPr/>
          </p:nvSpPr>
          <p:spPr bwMode="auto">
            <a:xfrm>
              <a:off x="4916" y="3236"/>
              <a:ext cx="67" cy="6"/>
            </a:xfrm>
            <a:custGeom>
              <a:avLst/>
              <a:gdLst>
                <a:gd name="T0" fmla="*/ 0 w 135"/>
                <a:gd name="T1" fmla="*/ 3 h 13"/>
                <a:gd name="T2" fmla="*/ 0 w 135"/>
                <a:gd name="T3" fmla="*/ 2 h 13"/>
                <a:gd name="T4" fmla="*/ 0 w 135"/>
                <a:gd name="T5" fmla="*/ 0 h 13"/>
                <a:gd name="T6" fmla="*/ 7 w 135"/>
                <a:gd name="T7" fmla="*/ 0 h 13"/>
                <a:gd name="T8" fmla="*/ 14 w 135"/>
                <a:gd name="T9" fmla="*/ 0 h 13"/>
                <a:gd name="T10" fmla="*/ 18 w 135"/>
                <a:gd name="T11" fmla="*/ 0 h 13"/>
                <a:gd name="T12" fmla="*/ 22 w 135"/>
                <a:gd name="T13" fmla="*/ 0 h 13"/>
                <a:gd name="T14" fmla="*/ 25 w 135"/>
                <a:gd name="T15" fmla="*/ 0 h 13"/>
                <a:gd name="T16" fmla="*/ 27 w 135"/>
                <a:gd name="T17" fmla="*/ 0 h 13"/>
                <a:gd name="T18" fmla="*/ 30 w 135"/>
                <a:gd name="T19" fmla="*/ 0 h 13"/>
                <a:gd name="T20" fmla="*/ 33 w 135"/>
                <a:gd name="T21" fmla="*/ 0 h 13"/>
                <a:gd name="T22" fmla="*/ 33 w 135"/>
                <a:gd name="T23" fmla="*/ 0 h 13"/>
                <a:gd name="T24" fmla="*/ 33 w 135"/>
                <a:gd name="T25" fmla="*/ 0 h 13"/>
                <a:gd name="T26" fmla="*/ 29 w 135"/>
                <a:gd name="T27" fmla="*/ 0 h 13"/>
                <a:gd name="T28" fmla="*/ 25 w 135"/>
                <a:gd name="T29" fmla="*/ 1 h 13"/>
                <a:gd name="T30" fmla="*/ 20 w 135"/>
                <a:gd name="T31" fmla="*/ 1 h 13"/>
                <a:gd name="T32" fmla="*/ 16 w 135"/>
                <a:gd name="T33" fmla="*/ 2 h 13"/>
                <a:gd name="T34" fmla="*/ 12 w 135"/>
                <a:gd name="T35" fmla="*/ 2 h 13"/>
                <a:gd name="T36" fmla="*/ 8 w 135"/>
                <a:gd name="T37" fmla="*/ 2 h 13"/>
                <a:gd name="T38" fmla="*/ 4 w 135"/>
                <a:gd name="T39" fmla="*/ 2 h 13"/>
                <a:gd name="T40" fmla="*/ 0 w 135"/>
                <a:gd name="T41" fmla="*/ 3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5"/>
                <a:gd name="T64" fmla="*/ 0 h 13"/>
                <a:gd name="T65" fmla="*/ 135 w 135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5" h="13">
                  <a:moveTo>
                    <a:pt x="2" y="13"/>
                  </a:moveTo>
                  <a:lnTo>
                    <a:pt x="0" y="8"/>
                  </a:lnTo>
                  <a:lnTo>
                    <a:pt x="0" y="3"/>
                  </a:lnTo>
                  <a:lnTo>
                    <a:pt x="31" y="2"/>
                  </a:lnTo>
                  <a:lnTo>
                    <a:pt x="56" y="0"/>
                  </a:lnTo>
                  <a:lnTo>
                    <a:pt x="73" y="0"/>
                  </a:lnTo>
                  <a:lnTo>
                    <a:pt x="89" y="0"/>
                  </a:lnTo>
                  <a:lnTo>
                    <a:pt x="100" y="0"/>
                  </a:lnTo>
                  <a:lnTo>
                    <a:pt x="111" y="0"/>
                  </a:lnTo>
                  <a:lnTo>
                    <a:pt x="121" y="0"/>
                  </a:lnTo>
                  <a:lnTo>
                    <a:pt x="135" y="2"/>
                  </a:lnTo>
                  <a:lnTo>
                    <a:pt x="133" y="2"/>
                  </a:lnTo>
                  <a:lnTo>
                    <a:pt x="133" y="3"/>
                  </a:lnTo>
                  <a:lnTo>
                    <a:pt x="116" y="3"/>
                  </a:lnTo>
                  <a:lnTo>
                    <a:pt x="100" y="5"/>
                  </a:lnTo>
                  <a:lnTo>
                    <a:pt x="83" y="7"/>
                  </a:lnTo>
                  <a:lnTo>
                    <a:pt x="67" y="8"/>
                  </a:lnTo>
                  <a:lnTo>
                    <a:pt x="49" y="8"/>
                  </a:lnTo>
                  <a:lnTo>
                    <a:pt x="34" y="10"/>
                  </a:lnTo>
                  <a:lnTo>
                    <a:pt x="18" y="1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5E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97" name="Freeform 71"/>
            <p:cNvSpPr>
              <a:spLocks/>
            </p:cNvSpPr>
            <p:nvPr/>
          </p:nvSpPr>
          <p:spPr bwMode="auto">
            <a:xfrm>
              <a:off x="4986" y="3235"/>
              <a:ext cx="24" cy="3"/>
            </a:xfrm>
            <a:custGeom>
              <a:avLst/>
              <a:gdLst>
                <a:gd name="T0" fmla="*/ 0 w 47"/>
                <a:gd name="T1" fmla="*/ 2 h 6"/>
                <a:gd name="T2" fmla="*/ 0 w 47"/>
                <a:gd name="T3" fmla="*/ 1 h 6"/>
                <a:gd name="T4" fmla="*/ 0 w 47"/>
                <a:gd name="T5" fmla="*/ 0 h 6"/>
                <a:gd name="T6" fmla="*/ 3 w 47"/>
                <a:gd name="T7" fmla="*/ 0 h 6"/>
                <a:gd name="T8" fmla="*/ 6 w 47"/>
                <a:gd name="T9" fmla="*/ 1 h 6"/>
                <a:gd name="T10" fmla="*/ 9 w 47"/>
                <a:gd name="T11" fmla="*/ 1 h 6"/>
                <a:gd name="T12" fmla="*/ 12 w 47"/>
                <a:gd name="T13" fmla="*/ 1 h 6"/>
                <a:gd name="T14" fmla="*/ 12 w 47"/>
                <a:gd name="T15" fmla="*/ 1 h 6"/>
                <a:gd name="T16" fmla="*/ 12 w 47"/>
                <a:gd name="T17" fmla="*/ 2 h 6"/>
                <a:gd name="T18" fmla="*/ 9 w 47"/>
                <a:gd name="T19" fmla="*/ 2 h 6"/>
                <a:gd name="T20" fmla="*/ 6 w 47"/>
                <a:gd name="T21" fmla="*/ 2 h 6"/>
                <a:gd name="T22" fmla="*/ 3 w 47"/>
                <a:gd name="T23" fmla="*/ 2 h 6"/>
                <a:gd name="T24" fmla="*/ 0 w 47"/>
                <a:gd name="T25" fmla="*/ 2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6"/>
                <a:gd name="T41" fmla="*/ 47 w 47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6">
                  <a:moveTo>
                    <a:pt x="0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3" y="2"/>
                  </a:lnTo>
                  <a:lnTo>
                    <a:pt x="33" y="2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33" y="5"/>
                  </a:lnTo>
                  <a:lnTo>
                    <a:pt x="22" y="5"/>
                  </a:lnTo>
                  <a:lnTo>
                    <a:pt x="11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E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98" name="Freeform 72"/>
            <p:cNvSpPr>
              <a:spLocks/>
            </p:cNvSpPr>
            <p:nvPr/>
          </p:nvSpPr>
          <p:spPr bwMode="auto">
            <a:xfrm>
              <a:off x="3713" y="3224"/>
              <a:ext cx="11" cy="7"/>
            </a:xfrm>
            <a:custGeom>
              <a:avLst/>
              <a:gdLst>
                <a:gd name="T0" fmla="*/ 1 w 22"/>
                <a:gd name="T1" fmla="*/ 4 h 14"/>
                <a:gd name="T2" fmla="*/ 0 w 22"/>
                <a:gd name="T3" fmla="*/ 3 h 14"/>
                <a:gd name="T4" fmla="*/ 0 w 22"/>
                <a:gd name="T5" fmla="*/ 2 h 14"/>
                <a:gd name="T6" fmla="*/ 3 w 22"/>
                <a:gd name="T7" fmla="*/ 0 h 14"/>
                <a:gd name="T8" fmla="*/ 6 w 22"/>
                <a:gd name="T9" fmla="*/ 1 h 14"/>
                <a:gd name="T10" fmla="*/ 6 w 22"/>
                <a:gd name="T11" fmla="*/ 2 h 14"/>
                <a:gd name="T12" fmla="*/ 5 w 22"/>
                <a:gd name="T13" fmla="*/ 3 h 14"/>
                <a:gd name="T14" fmla="*/ 3 w 22"/>
                <a:gd name="T15" fmla="*/ 3 h 14"/>
                <a:gd name="T16" fmla="*/ 1 w 22"/>
                <a:gd name="T17" fmla="*/ 4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4"/>
                <a:gd name="T29" fmla="*/ 22 w 22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4">
                  <a:moveTo>
                    <a:pt x="2" y="14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13" y="0"/>
                  </a:lnTo>
                  <a:lnTo>
                    <a:pt x="22" y="3"/>
                  </a:lnTo>
                  <a:lnTo>
                    <a:pt x="21" y="6"/>
                  </a:lnTo>
                  <a:lnTo>
                    <a:pt x="19" y="9"/>
                  </a:lnTo>
                  <a:lnTo>
                    <a:pt x="11" y="1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A3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399" name="Freeform 73"/>
            <p:cNvSpPr>
              <a:spLocks/>
            </p:cNvSpPr>
            <p:nvPr/>
          </p:nvSpPr>
          <p:spPr bwMode="auto">
            <a:xfrm>
              <a:off x="4282" y="3144"/>
              <a:ext cx="82" cy="87"/>
            </a:xfrm>
            <a:custGeom>
              <a:avLst/>
              <a:gdLst>
                <a:gd name="T0" fmla="*/ 12 w 165"/>
                <a:gd name="T1" fmla="*/ 44 h 174"/>
                <a:gd name="T2" fmla="*/ 9 w 165"/>
                <a:gd name="T3" fmla="*/ 43 h 174"/>
                <a:gd name="T4" fmla="*/ 6 w 165"/>
                <a:gd name="T5" fmla="*/ 43 h 174"/>
                <a:gd name="T6" fmla="*/ 2 w 165"/>
                <a:gd name="T7" fmla="*/ 42 h 174"/>
                <a:gd name="T8" fmla="*/ 0 w 165"/>
                <a:gd name="T9" fmla="*/ 42 h 174"/>
                <a:gd name="T10" fmla="*/ 0 w 165"/>
                <a:gd name="T11" fmla="*/ 36 h 174"/>
                <a:gd name="T12" fmla="*/ 0 w 165"/>
                <a:gd name="T13" fmla="*/ 31 h 174"/>
                <a:gd name="T14" fmla="*/ 0 w 165"/>
                <a:gd name="T15" fmla="*/ 25 h 174"/>
                <a:gd name="T16" fmla="*/ 2 w 165"/>
                <a:gd name="T17" fmla="*/ 21 h 174"/>
                <a:gd name="T18" fmla="*/ 2 w 165"/>
                <a:gd name="T19" fmla="*/ 15 h 174"/>
                <a:gd name="T20" fmla="*/ 4 w 165"/>
                <a:gd name="T21" fmla="*/ 11 h 174"/>
                <a:gd name="T22" fmla="*/ 5 w 165"/>
                <a:gd name="T23" fmla="*/ 6 h 174"/>
                <a:gd name="T24" fmla="*/ 6 w 165"/>
                <a:gd name="T25" fmla="*/ 1 h 174"/>
                <a:gd name="T26" fmla="*/ 10 w 165"/>
                <a:gd name="T27" fmla="*/ 1 h 174"/>
                <a:gd name="T28" fmla="*/ 14 w 165"/>
                <a:gd name="T29" fmla="*/ 1 h 174"/>
                <a:gd name="T30" fmla="*/ 18 w 165"/>
                <a:gd name="T31" fmla="*/ 1 h 174"/>
                <a:gd name="T32" fmla="*/ 23 w 165"/>
                <a:gd name="T33" fmla="*/ 1 h 174"/>
                <a:gd name="T34" fmla="*/ 27 w 165"/>
                <a:gd name="T35" fmla="*/ 1 h 174"/>
                <a:gd name="T36" fmla="*/ 31 w 165"/>
                <a:gd name="T37" fmla="*/ 1 h 174"/>
                <a:gd name="T38" fmla="*/ 36 w 165"/>
                <a:gd name="T39" fmla="*/ 0 h 174"/>
                <a:gd name="T40" fmla="*/ 41 w 165"/>
                <a:gd name="T41" fmla="*/ 1 h 174"/>
                <a:gd name="T42" fmla="*/ 40 w 165"/>
                <a:gd name="T43" fmla="*/ 5 h 174"/>
                <a:gd name="T44" fmla="*/ 40 w 165"/>
                <a:gd name="T45" fmla="*/ 11 h 174"/>
                <a:gd name="T46" fmla="*/ 39 w 165"/>
                <a:gd name="T47" fmla="*/ 15 h 174"/>
                <a:gd name="T48" fmla="*/ 38 w 165"/>
                <a:gd name="T49" fmla="*/ 20 h 174"/>
                <a:gd name="T50" fmla="*/ 36 w 165"/>
                <a:gd name="T51" fmla="*/ 24 h 174"/>
                <a:gd name="T52" fmla="*/ 34 w 165"/>
                <a:gd name="T53" fmla="*/ 28 h 174"/>
                <a:gd name="T54" fmla="*/ 30 w 165"/>
                <a:gd name="T55" fmla="*/ 33 h 174"/>
                <a:gd name="T56" fmla="*/ 27 w 165"/>
                <a:gd name="T57" fmla="*/ 37 h 174"/>
                <a:gd name="T58" fmla="*/ 27 w 165"/>
                <a:gd name="T59" fmla="*/ 40 h 174"/>
                <a:gd name="T60" fmla="*/ 27 w 165"/>
                <a:gd name="T61" fmla="*/ 42 h 174"/>
                <a:gd name="T62" fmla="*/ 24 w 165"/>
                <a:gd name="T63" fmla="*/ 42 h 174"/>
                <a:gd name="T64" fmla="*/ 22 w 165"/>
                <a:gd name="T65" fmla="*/ 43 h 174"/>
                <a:gd name="T66" fmla="*/ 20 w 165"/>
                <a:gd name="T67" fmla="*/ 43 h 174"/>
                <a:gd name="T68" fmla="*/ 19 w 165"/>
                <a:gd name="T69" fmla="*/ 43 h 174"/>
                <a:gd name="T70" fmla="*/ 15 w 165"/>
                <a:gd name="T71" fmla="*/ 44 h 174"/>
                <a:gd name="T72" fmla="*/ 12 w 165"/>
                <a:gd name="T73" fmla="*/ 44 h 1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5"/>
                <a:gd name="T112" fmla="*/ 0 h 174"/>
                <a:gd name="T113" fmla="*/ 165 w 165"/>
                <a:gd name="T114" fmla="*/ 174 h 1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5" h="174">
                  <a:moveTo>
                    <a:pt x="49" y="174"/>
                  </a:moveTo>
                  <a:lnTo>
                    <a:pt x="36" y="171"/>
                  </a:lnTo>
                  <a:lnTo>
                    <a:pt x="24" y="169"/>
                  </a:lnTo>
                  <a:lnTo>
                    <a:pt x="11" y="166"/>
                  </a:lnTo>
                  <a:lnTo>
                    <a:pt x="0" y="165"/>
                  </a:lnTo>
                  <a:lnTo>
                    <a:pt x="0" y="144"/>
                  </a:lnTo>
                  <a:lnTo>
                    <a:pt x="2" y="124"/>
                  </a:lnTo>
                  <a:lnTo>
                    <a:pt x="3" y="103"/>
                  </a:lnTo>
                  <a:lnTo>
                    <a:pt x="8" y="84"/>
                  </a:lnTo>
                  <a:lnTo>
                    <a:pt x="11" y="63"/>
                  </a:lnTo>
                  <a:lnTo>
                    <a:pt x="16" y="43"/>
                  </a:lnTo>
                  <a:lnTo>
                    <a:pt x="21" y="24"/>
                  </a:lnTo>
                  <a:lnTo>
                    <a:pt x="25" y="7"/>
                  </a:lnTo>
                  <a:lnTo>
                    <a:pt x="40" y="7"/>
                  </a:lnTo>
                  <a:lnTo>
                    <a:pt x="57" y="7"/>
                  </a:lnTo>
                  <a:lnTo>
                    <a:pt x="73" y="5"/>
                  </a:lnTo>
                  <a:lnTo>
                    <a:pt x="92" y="5"/>
                  </a:lnTo>
                  <a:lnTo>
                    <a:pt x="108" y="2"/>
                  </a:lnTo>
                  <a:lnTo>
                    <a:pt x="127" y="2"/>
                  </a:lnTo>
                  <a:lnTo>
                    <a:pt x="146" y="0"/>
                  </a:lnTo>
                  <a:lnTo>
                    <a:pt x="165" y="2"/>
                  </a:lnTo>
                  <a:lnTo>
                    <a:pt x="161" y="21"/>
                  </a:lnTo>
                  <a:lnTo>
                    <a:pt x="160" y="41"/>
                  </a:lnTo>
                  <a:lnTo>
                    <a:pt x="157" y="60"/>
                  </a:lnTo>
                  <a:lnTo>
                    <a:pt x="153" y="79"/>
                  </a:lnTo>
                  <a:lnTo>
                    <a:pt x="146" y="97"/>
                  </a:lnTo>
                  <a:lnTo>
                    <a:pt x="136" y="114"/>
                  </a:lnTo>
                  <a:lnTo>
                    <a:pt x="123" y="130"/>
                  </a:lnTo>
                  <a:lnTo>
                    <a:pt x="109" y="147"/>
                  </a:lnTo>
                  <a:lnTo>
                    <a:pt x="108" y="157"/>
                  </a:lnTo>
                  <a:lnTo>
                    <a:pt x="108" y="168"/>
                  </a:lnTo>
                  <a:lnTo>
                    <a:pt x="98" y="168"/>
                  </a:lnTo>
                  <a:lnTo>
                    <a:pt x="90" y="169"/>
                  </a:lnTo>
                  <a:lnTo>
                    <a:pt x="82" y="169"/>
                  </a:lnTo>
                  <a:lnTo>
                    <a:pt x="76" y="171"/>
                  </a:lnTo>
                  <a:lnTo>
                    <a:pt x="62" y="173"/>
                  </a:lnTo>
                  <a:lnTo>
                    <a:pt x="49" y="174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00" name="Freeform 74"/>
            <p:cNvSpPr>
              <a:spLocks/>
            </p:cNvSpPr>
            <p:nvPr/>
          </p:nvSpPr>
          <p:spPr bwMode="auto">
            <a:xfrm>
              <a:off x="3710" y="3107"/>
              <a:ext cx="377" cy="118"/>
            </a:xfrm>
            <a:custGeom>
              <a:avLst/>
              <a:gdLst>
                <a:gd name="T0" fmla="*/ 65 w 752"/>
                <a:gd name="T1" fmla="*/ 59 h 236"/>
                <a:gd name="T2" fmla="*/ 58 w 752"/>
                <a:gd name="T3" fmla="*/ 58 h 236"/>
                <a:gd name="T4" fmla="*/ 52 w 752"/>
                <a:gd name="T5" fmla="*/ 57 h 236"/>
                <a:gd name="T6" fmla="*/ 45 w 752"/>
                <a:gd name="T7" fmla="*/ 56 h 236"/>
                <a:gd name="T8" fmla="*/ 39 w 752"/>
                <a:gd name="T9" fmla="*/ 55 h 236"/>
                <a:gd name="T10" fmla="*/ 33 w 752"/>
                <a:gd name="T11" fmla="*/ 54 h 236"/>
                <a:gd name="T12" fmla="*/ 26 w 752"/>
                <a:gd name="T13" fmla="*/ 54 h 236"/>
                <a:gd name="T14" fmla="*/ 20 w 752"/>
                <a:gd name="T15" fmla="*/ 53 h 236"/>
                <a:gd name="T16" fmla="*/ 15 w 752"/>
                <a:gd name="T17" fmla="*/ 53 h 236"/>
                <a:gd name="T18" fmla="*/ 13 w 752"/>
                <a:gd name="T19" fmla="*/ 51 h 236"/>
                <a:gd name="T20" fmla="*/ 12 w 752"/>
                <a:gd name="T21" fmla="*/ 47 h 236"/>
                <a:gd name="T22" fmla="*/ 9 w 752"/>
                <a:gd name="T23" fmla="*/ 40 h 236"/>
                <a:gd name="T24" fmla="*/ 7 w 752"/>
                <a:gd name="T25" fmla="*/ 33 h 236"/>
                <a:gd name="T26" fmla="*/ 4 w 752"/>
                <a:gd name="T27" fmla="*/ 25 h 236"/>
                <a:gd name="T28" fmla="*/ 2 w 752"/>
                <a:gd name="T29" fmla="*/ 19 h 236"/>
                <a:gd name="T30" fmla="*/ 1 w 752"/>
                <a:gd name="T31" fmla="*/ 14 h 236"/>
                <a:gd name="T32" fmla="*/ 0 w 752"/>
                <a:gd name="T33" fmla="*/ 13 h 236"/>
                <a:gd name="T34" fmla="*/ 10 w 752"/>
                <a:gd name="T35" fmla="*/ 13 h 236"/>
                <a:gd name="T36" fmla="*/ 20 w 752"/>
                <a:gd name="T37" fmla="*/ 15 h 236"/>
                <a:gd name="T38" fmla="*/ 29 w 752"/>
                <a:gd name="T39" fmla="*/ 17 h 236"/>
                <a:gd name="T40" fmla="*/ 38 w 752"/>
                <a:gd name="T41" fmla="*/ 19 h 236"/>
                <a:gd name="T42" fmla="*/ 47 w 752"/>
                <a:gd name="T43" fmla="*/ 20 h 236"/>
                <a:gd name="T44" fmla="*/ 57 w 752"/>
                <a:gd name="T45" fmla="*/ 22 h 236"/>
                <a:gd name="T46" fmla="*/ 67 w 752"/>
                <a:gd name="T47" fmla="*/ 22 h 236"/>
                <a:gd name="T48" fmla="*/ 79 w 752"/>
                <a:gd name="T49" fmla="*/ 21 h 236"/>
                <a:gd name="T50" fmla="*/ 88 w 752"/>
                <a:gd name="T51" fmla="*/ 18 h 236"/>
                <a:gd name="T52" fmla="*/ 99 w 752"/>
                <a:gd name="T53" fmla="*/ 14 h 236"/>
                <a:gd name="T54" fmla="*/ 109 w 752"/>
                <a:gd name="T55" fmla="*/ 10 h 236"/>
                <a:gd name="T56" fmla="*/ 120 w 752"/>
                <a:gd name="T57" fmla="*/ 7 h 236"/>
                <a:gd name="T58" fmla="*/ 131 w 752"/>
                <a:gd name="T59" fmla="*/ 4 h 236"/>
                <a:gd name="T60" fmla="*/ 142 w 752"/>
                <a:gd name="T61" fmla="*/ 2 h 236"/>
                <a:gd name="T62" fmla="*/ 153 w 752"/>
                <a:gd name="T63" fmla="*/ 0 h 236"/>
                <a:gd name="T64" fmla="*/ 164 w 752"/>
                <a:gd name="T65" fmla="*/ 2 h 236"/>
                <a:gd name="T66" fmla="*/ 167 w 752"/>
                <a:gd name="T67" fmla="*/ 4 h 236"/>
                <a:gd name="T68" fmla="*/ 171 w 752"/>
                <a:gd name="T69" fmla="*/ 7 h 236"/>
                <a:gd name="T70" fmla="*/ 174 w 752"/>
                <a:gd name="T71" fmla="*/ 12 h 236"/>
                <a:gd name="T72" fmla="*/ 178 w 752"/>
                <a:gd name="T73" fmla="*/ 18 h 236"/>
                <a:gd name="T74" fmla="*/ 180 w 752"/>
                <a:gd name="T75" fmla="*/ 23 h 236"/>
                <a:gd name="T76" fmla="*/ 184 w 752"/>
                <a:gd name="T77" fmla="*/ 29 h 236"/>
                <a:gd name="T78" fmla="*/ 186 w 752"/>
                <a:gd name="T79" fmla="*/ 34 h 236"/>
                <a:gd name="T80" fmla="*/ 189 w 752"/>
                <a:gd name="T81" fmla="*/ 40 h 236"/>
                <a:gd name="T82" fmla="*/ 188 w 752"/>
                <a:gd name="T83" fmla="*/ 40 h 236"/>
                <a:gd name="T84" fmla="*/ 188 w 752"/>
                <a:gd name="T85" fmla="*/ 41 h 236"/>
                <a:gd name="T86" fmla="*/ 178 w 752"/>
                <a:gd name="T87" fmla="*/ 38 h 236"/>
                <a:gd name="T88" fmla="*/ 168 w 752"/>
                <a:gd name="T89" fmla="*/ 38 h 236"/>
                <a:gd name="T90" fmla="*/ 157 w 752"/>
                <a:gd name="T91" fmla="*/ 39 h 236"/>
                <a:gd name="T92" fmla="*/ 146 w 752"/>
                <a:gd name="T93" fmla="*/ 41 h 236"/>
                <a:gd name="T94" fmla="*/ 134 w 752"/>
                <a:gd name="T95" fmla="*/ 44 h 236"/>
                <a:gd name="T96" fmla="*/ 123 w 752"/>
                <a:gd name="T97" fmla="*/ 48 h 236"/>
                <a:gd name="T98" fmla="*/ 113 w 752"/>
                <a:gd name="T99" fmla="*/ 51 h 236"/>
                <a:gd name="T100" fmla="*/ 105 w 752"/>
                <a:gd name="T101" fmla="*/ 55 h 236"/>
                <a:gd name="T102" fmla="*/ 100 w 752"/>
                <a:gd name="T103" fmla="*/ 55 h 236"/>
                <a:gd name="T104" fmla="*/ 95 w 752"/>
                <a:gd name="T105" fmla="*/ 56 h 236"/>
                <a:gd name="T106" fmla="*/ 89 w 752"/>
                <a:gd name="T107" fmla="*/ 57 h 236"/>
                <a:gd name="T108" fmla="*/ 84 w 752"/>
                <a:gd name="T109" fmla="*/ 58 h 236"/>
                <a:gd name="T110" fmla="*/ 79 w 752"/>
                <a:gd name="T111" fmla="*/ 58 h 236"/>
                <a:gd name="T112" fmla="*/ 74 w 752"/>
                <a:gd name="T113" fmla="*/ 59 h 236"/>
                <a:gd name="T114" fmla="*/ 69 w 752"/>
                <a:gd name="T115" fmla="*/ 59 h 236"/>
                <a:gd name="T116" fmla="*/ 65 w 752"/>
                <a:gd name="T117" fmla="*/ 59 h 2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52"/>
                <a:gd name="T178" fmla="*/ 0 h 236"/>
                <a:gd name="T179" fmla="*/ 752 w 752"/>
                <a:gd name="T180" fmla="*/ 236 h 2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52" h="236">
                  <a:moveTo>
                    <a:pt x="259" y="236"/>
                  </a:moveTo>
                  <a:lnTo>
                    <a:pt x="232" y="231"/>
                  </a:lnTo>
                  <a:lnTo>
                    <a:pt x="207" y="228"/>
                  </a:lnTo>
                  <a:lnTo>
                    <a:pt x="180" y="223"/>
                  </a:lnTo>
                  <a:lnTo>
                    <a:pt x="155" y="220"/>
                  </a:lnTo>
                  <a:lnTo>
                    <a:pt x="129" y="216"/>
                  </a:lnTo>
                  <a:lnTo>
                    <a:pt x="104" y="214"/>
                  </a:lnTo>
                  <a:lnTo>
                    <a:pt x="80" y="212"/>
                  </a:lnTo>
                  <a:lnTo>
                    <a:pt x="57" y="212"/>
                  </a:lnTo>
                  <a:lnTo>
                    <a:pt x="52" y="204"/>
                  </a:lnTo>
                  <a:lnTo>
                    <a:pt x="45" y="185"/>
                  </a:lnTo>
                  <a:lnTo>
                    <a:pt x="36" y="160"/>
                  </a:lnTo>
                  <a:lnTo>
                    <a:pt x="26" y="132"/>
                  </a:lnTo>
                  <a:lnTo>
                    <a:pt x="15" y="100"/>
                  </a:lnTo>
                  <a:lnTo>
                    <a:pt x="8" y="75"/>
                  </a:lnTo>
                  <a:lnTo>
                    <a:pt x="1" y="56"/>
                  </a:lnTo>
                  <a:lnTo>
                    <a:pt x="0" y="49"/>
                  </a:lnTo>
                  <a:lnTo>
                    <a:pt x="38" y="51"/>
                  </a:lnTo>
                  <a:lnTo>
                    <a:pt x="77" y="57"/>
                  </a:lnTo>
                  <a:lnTo>
                    <a:pt x="113" y="65"/>
                  </a:lnTo>
                  <a:lnTo>
                    <a:pt x="151" y="73"/>
                  </a:lnTo>
                  <a:lnTo>
                    <a:pt x="188" y="80"/>
                  </a:lnTo>
                  <a:lnTo>
                    <a:pt x="227" y="86"/>
                  </a:lnTo>
                  <a:lnTo>
                    <a:pt x="268" y="86"/>
                  </a:lnTo>
                  <a:lnTo>
                    <a:pt x="316" y="84"/>
                  </a:lnTo>
                  <a:lnTo>
                    <a:pt x="352" y="70"/>
                  </a:lnTo>
                  <a:lnTo>
                    <a:pt x="392" y="56"/>
                  </a:lnTo>
                  <a:lnTo>
                    <a:pt x="435" y="40"/>
                  </a:lnTo>
                  <a:lnTo>
                    <a:pt x="479" y="26"/>
                  </a:lnTo>
                  <a:lnTo>
                    <a:pt x="522" y="13"/>
                  </a:lnTo>
                  <a:lnTo>
                    <a:pt x="567" y="5"/>
                  </a:lnTo>
                  <a:lnTo>
                    <a:pt x="610" y="0"/>
                  </a:lnTo>
                  <a:lnTo>
                    <a:pt x="654" y="5"/>
                  </a:lnTo>
                  <a:lnTo>
                    <a:pt x="667" y="15"/>
                  </a:lnTo>
                  <a:lnTo>
                    <a:pt x="681" y="30"/>
                  </a:lnTo>
                  <a:lnTo>
                    <a:pt x="694" y="48"/>
                  </a:lnTo>
                  <a:lnTo>
                    <a:pt x="708" y="70"/>
                  </a:lnTo>
                  <a:lnTo>
                    <a:pt x="719" y="92"/>
                  </a:lnTo>
                  <a:lnTo>
                    <a:pt x="732" y="114"/>
                  </a:lnTo>
                  <a:lnTo>
                    <a:pt x="741" y="136"/>
                  </a:lnTo>
                  <a:lnTo>
                    <a:pt x="752" y="157"/>
                  </a:lnTo>
                  <a:lnTo>
                    <a:pt x="749" y="159"/>
                  </a:lnTo>
                  <a:lnTo>
                    <a:pt x="748" y="162"/>
                  </a:lnTo>
                  <a:lnTo>
                    <a:pt x="711" y="151"/>
                  </a:lnTo>
                  <a:lnTo>
                    <a:pt x="670" y="149"/>
                  </a:lnTo>
                  <a:lnTo>
                    <a:pt x="624" y="154"/>
                  </a:lnTo>
                  <a:lnTo>
                    <a:pt x="580" y="163"/>
                  </a:lnTo>
                  <a:lnTo>
                    <a:pt x="534" y="176"/>
                  </a:lnTo>
                  <a:lnTo>
                    <a:pt x="491" y="190"/>
                  </a:lnTo>
                  <a:lnTo>
                    <a:pt x="450" y="204"/>
                  </a:lnTo>
                  <a:lnTo>
                    <a:pt x="417" y="219"/>
                  </a:lnTo>
                  <a:lnTo>
                    <a:pt x="397" y="220"/>
                  </a:lnTo>
                  <a:lnTo>
                    <a:pt x="376" y="223"/>
                  </a:lnTo>
                  <a:lnTo>
                    <a:pt x="355" y="225"/>
                  </a:lnTo>
                  <a:lnTo>
                    <a:pt x="335" y="230"/>
                  </a:lnTo>
                  <a:lnTo>
                    <a:pt x="314" y="231"/>
                  </a:lnTo>
                  <a:lnTo>
                    <a:pt x="295" y="233"/>
                  </a:lnTo>
                  <a:lnTo>
                    <a:pt x="276" y="235"/>
                  </a:lnTo>
                  <a:lnTo>
                    <a:pt x="259" y="236"/>
                  </a:lnTo>
                  <a:close/>
                </a:path>
              </a:pathLst>
            </a:custGeom>
            <a:solidFill>
              <a:srgbClr val="A3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01" name="Freeform 75"/>
            <p:cNvSpPr>
              <a:spLocks/>
            </p:cNvSpPr>
            <p:nvPr/>
          </p:nvSpPr>
          <p:spPr bwMode="auto">
            <a:xfrm>
              <a:off x="3691" y="3202"/>
              <a:ext cx="28" cy="14"/>
            </a:xfrm>
            <a:custGeom>
              <a:avLst/>
              <a:gdLst>
                <a:gd name="T0" fmla="*/ 0 w 57"/>
                <a:gd name="T1" fmla="*/ 7 h 29"/>
                <a:gd name="T2" fmla="*/ 0 w 57"/>
                <a:gd name="T3" fmla="*/ 5 h 29"/>
                <a:gd name="T4" fmla="*/ 3 w 57"/>
                <a:gd name="T5" fmla="*/ 3 h 29"/>
                <a:gd name="T6" fmla="*/ 6 w 57"/>
                <a:gd name="T7" fmla="*/ 2 h 29"/>
                <a:gd name="T8" fmla="*/ 8 w 57"/>
                <a:gd name="T9" fmla="*/ 1 h 29"/>
                <a:gd name="T10" fmla="*/ 10 w 57"/>
                <a:gd name="T11" fmla="*/ 0 h 29"/>
                <a:gd name="T12" fmla="*/ 12 w 57"/>
                <a:gd name="T13" fmla="*/ 0 h 29"/>
                <a:gd name="T14" fmla="*/ 14 w 57"/>
                <a:gd name="T15" fmla="*/ 0 h 29"/>
                <a:gd name="T16" fmla="*/ 13 w 57"/>
                <a:gd name="T17" fmla="*/ 2 h 29"/>
                <a:gd name="T18" fmla="*/ 13 w 57"/>
                <a:gd name="T19" fmla="*/ 3 h 29"/>
                <a:gd name="T20" fmla="*/ 11 w 57"/>
                <a:gd name="T21" fmla="*/ 4 h 29"/>
                <a:gd name="T22" fmla="*/ 9 w 57"/>
                <a:gd name="T23" fmla="*/ 5 h 29"/>
                <a:gd name="T24" fmla="*/ 6 w 57"/>
                <a:gd name="T25" fmla="*/ 6 h 29"/>
                <a:gd name="T26" fmla="*/ 4 w 57"/>
                <a:gd name="T27" fmla="*/ 6 h 29"/>
                <a:gd name="T28" fmla="*/ 2 w 57"/>
                <a:gd name="T29" fmla="*/ 6 h 29"/>
                <a:gd name="T30" fmla="*/ 0 w 57"/>
                <a:gd name="T31" fmla="*/ 7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7"/>
                <a:gd name="T49" fmla="*/ 0 h 29"/>
                <a:gd name="T50" fmla="*/ 57 w 57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7" h="29">
                  <a:moveTo>
                    <a:pt x="0" y="29"/>
                  </a:moveTo>
                  <a:lnTo>
                    <a:pt x="0" y="22"/>
                  </a:lnTo>
                  <a:lnTo>
                    <a:pt x="14" y="13"/>
                  </a:lnTo>
                  <a:lnTo>
                    <a:pt x="27" y="8"/>
                  </a:lnTo>
                  <a:lnTo>
                    <a:pt x="32" y="5"/>
                  </a:lnTo>
                  <a:lnTo>
                    <a:pt x="40" y="3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55" y="8"/>
                  </a:lnTo>
                  <a:lnTo>
                    <a:pt x="52" y="14"/>
                  </a:lnTo>
                  <a:lnTo>
                    <a:pt x="44" y="18"/>
                  </a:lnTo>
                  <a:lnTo>
                    <a:pt x="38" y="22"/>
                  </a:lnTo>
                  <a:lnTo>
                    <a:pt x="27" y="24"/>
                  </a:lnTo>
                  <a:lnTo>
                    <a:pt x="17" y="26"/>
                  </a:lnTo>
                  <a:lnTo>
                    <a:pt x="8" y="2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3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02" name="Freeform 76"/>
            <p:cNvSpPr>
              <a:spLocks/>
            </p:cNvSpPr>
            <p:nvPr/>
          </p:nvSpPr>
          <p:spPr bwMode="auto">
            <a:xfrm>
              <a:off x="3393" y="3136"/>
              <a:ext cx="46" cy="77"/>
            </a:xfrm>
            <a:custGeom>
              <a:avLst/>
              <a:gdLst>
                <a:gd name="T0" fmla="*/ 10 w 92"/>
                <a:gd name="T1" fmla="*/ 39 h 153"/>
                <a:gd name="T2" fmla="*/ 6 w 92"/>
                <a:gd name="T3" fmla="*/ 37 h 153"/>
                <a:gd name="T4" fmla="*/ 3 w 92"/>
                <a:gd name="T5" fmla="*/ 35 h 153"/>
                <a:gd name="T6" fmla="*/ 1 w 92"/>
                <a:gd name="T7" fmla="*/ 33 h 153"/>
                <a:gd name="T8" fmla="*/ 1 w 92"/>
                <a:gd name="T9" fmla="*/ 31 h 153"/>
                <a:gd name="T10" fmla="*/ 0 w 92"/>
                <a:gd name="T11" fmla="*/ 29 h 153"/>
                <a:gd name="T12" fmla="*/ 0 w 92"/>
                <a:gd name="T13" fmla="*/ 26 h 153"/>
                <a:gd name="T14" fmla="*/ 1 w 92"/>
                <a:gd name="T15" fmla="*/ 24 h 153"/>
                <a:gd name="T16" fmla="*/ 1 w 92"/>
                <a:gd name="T17" fmla="*/ 21 h 153"/>
                <a:gd name="T18" fmla="*/ 3 w 92"/>
                <a:gd name="T19" fmla="*/ 20 h 153"/>
                <a:gd name="T20" fmla="*/ 5 w 92"/>
                <a:gd name="T21" fmla="*/ 20 h 153"/>
                <a:gd name="T22" fmla="*/ 6 w 92"/>
                <a:gd name="T23" fmla="*/ 23 h 153"/>
                <a:gd name="T24" fmla="*/ 6 w 92"/>
                <a:gd name="T25" fmla="*/ 27 h 153"/>
                <a:gd name="T26" fmla="*/ 7 w 92"/>
                <a:gd name="T27" fmla="*/ 28 h 153"/>
                <a:gd name="T28" fmla="*/ 10 w 92"/>
                <a:gd name="T29" fmla="*/ 30 h 153"/>
                <a:gd name="T30" fmla="*/ 12 w 92"/>
                <a:gd name="T31" fmla="*/ 31 h 153"/>
                <a:gd name="T32" fmla="*/ 14 w 92"/>
                <a:gd name="T33" fmla="*/ 32 h 153"/>
                <a:gd name="T34" fmla="*/ 14 w 92"/>
                <a:gd name="T35" fmla="*/ 29 h 153"/>
                <a:gd name="T36" fmla="*/ 15 w 92"/>
                <a:gd name="T37" fmla="*/ 25 h 153"/>
                <a:gd name="T38" fmla="*/ 15 w 92"/>
                <a:gd name="T39" fmla="*/ 21 h 153"/>
                <a:gd name="T40" fmla="*/ 16 w 92"/>
                <a:gd name="T41" fmla="*/ 16 h 153"/>
                <a:gd name="T42" fmla="*/ 16 w 92"/>
                <a:gd name="T43" fmla="*/ 11 h 153"/>
                <a:gd name="T44" fmla="*/ 16 w 92"/>
                <a:gd name="T45" fmla="*/ 7 h 153"/>
                <a:gd name="T46" fmla="*/ 16 w 92"/>
                <a:gd name="T47" fmla="*/ 4 h 153"/>
                <a:gd name="T48" fmla="*/ 16 w 92"/>
                <a:gd name="T49" fmla="*/ 2 h 153"/>
                <a:gd name="T50" fmla="*/ 17 w 92"/>
                <a:gd name="T51" fmla="*/ 0 h 153"/>
                <a:gd name="T52" fmla="*/ 18 w 92"/>
                <a:gd name="T53" fmla="*/ 0 h 153"/>
                <a:gd name="T54" fmla="*/ 19 w 92"/>
                <a:gd name="T55" fmla="*/ 0 h 153"/>
                <a:gd name="T56" fmla="*/ 21 w 92"/>
                <a:gd name="T57" fmla="*/ 1 h 153"/>
                <a:gd name="T58" fmla="*/ 22 w 92"/>
                <a:gd name="T59" fmla="*/ 7 h 153"/>
                <a:gd name="T60" fmla="*/ 23 w 92"/>
                <a:gd name="T61" fmla="*/ 13 h 153"/>
                <a:gd name="T62" fmla="*/ 23 w 92"/>
                <a:gd name="T63" fmla="*/ 19 h 153"/>
                <a:gd name="T64" fmla="*/ 23 w 92"/>
                <a:gd name="T65" fmla="*/ 25 h 153"/>
                <a:gd name="T66" fmla="*/ 22 w 92"/>
                <a:gd name="T67" fmla="*/ 30 h 153"/>
                <a:gd name="T68" fmla="*/ 20 w 92"/>
                <a:gd name="T69" fmla="*/ 35 h 153"/>
                <a:gd name="T70" fmla="*/ 15 w 92"/>
                <a:gd name="T71" fmla="*/ 38 h 153"/>
                <a:gd name="T72" fmla="*/ 10 w 92"/>
                <a:gd name="T73" fmla="*/ 39 h 1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153"/>
                <a:gd name="T113" fmla="*/ 92 w 92"/>
                <a:gd name="T114" fmla="*/ 153 h 1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153">
                  <a:moveTo>
                    <a:pt x="38" y="153"/>
                  </a:moveTo>
                  <a:lnTo>
                    <a:pt x="24" y="145"/>
                  </a:lnTo>
                  <a:lnTo>
                    <a:pt x="15" y="139"/>
                  </a:lnTo>
                  <a:lnTo>
                    <a:pt x="7" y="131"/>
                  </a:lnTo>
                  <a:lnTo>
                    <a:pt x="4" y="123"/>
                  </a:lnTo>
                  <a:lnTo>
                    <a:pt x="0" y="114"/>
                  </a:lnTo>
                  <a:lnTo>
                    <a:pt x="0" y="104"/>
                  </a:lnTo>
                  <a:lnTo>
                    <a:pt x="2" y="93"/>
                  </a:lnTo>
                  <a:lnTo>
                    <a:pt x="4" y="84"/>
                  </a:lnTo>
                  <a:lnTo>
                    <a:pt x="11" y="79"/>
                  </a:lnTo>
                  <a:lnTo>
                    <a:pt x="19" y="77"/>
                  </a:lnTo>
                  <a:lnTo>
                    <a:pt x="23" y="92"/>
                  </a:lnTo>
                  <a:lnTo>
                    <a:pt x="27" y="108"/>
                  </a:lnTo>
                  <a:lnTo>
                    <a:pt x="30" y="112"/>
                  </a:lnTo>
                  <a:lnTo>
                    <a:pt x="37" y="119"/>
                  </a:lnTo>
                  <a:lnTo>
                    <a:pt x="45" y="122"/>
                  </a:lnTo>
                  <a:lnTo>
                    <a:pt x="56" y="125"/>
                  </a:lnTo>
                  <a:lnTo>
                    <a:pt x="57" y="114"/>
                  </a:lnTo>
                  <a:lnTo>
                    <a:pt x="60" y="100"/>
                  </a:lnTo>
                  <a:lnTo>
                    <a:pt x="62" y="81"/>
                  </a:lnTo>
                  <a:lnTo>
                    <a:pt x="64" y="63"/>
                  </a:lnTo>
                  <a:lnTo>
                    <a:pt x="64" y="44"/>
                  </a:lnTo>
                  <a:lnTo>
                    <a:pt x="64" y="27"/>
                  </a:lnTo>
                  <a:lnTo>
                    <a:pt x="64" y="13"/>
                  </a:lnTo>
                  <a:lnTo>
                    <a:pt x="64" y="5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84" y="3"/>
                  </a:lnTo>
                  <a:lnTo>
                    <a:pt x="86" y="25"/>
                  </a:lnTo>
                  <a:lnTo>
                    <a:pt x="91" y="49"/>
                  </a:lnTo>
                  <a:lnTo>
                    <a:pt x="92" y="74"/>
                  </a:lnTo>
                  <a:lnTo>
                    <a:pt x="92" y="100"/>
                  </a:lnTo>
                  <a:lnTo>
                    <a:pt x="87" y="120"/>
                  </a:lnTo>
                  <a:lnTo>
                    <a:pt x="79" y="138"/>
                  </a:lnTo>
                  <a:lnTo>
                    <a:pt x="62" y="149"/>
                  </a:lnTo>
                  <a:lnTo>
                    <a:pt x="38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03" name="Freeform 77"/>
            <p:cNvSpPr>
              <a:spLocks/>
            </p:cNvSpPr>
            <p:nvPr/>
          </p:nvSpPr>
          <p:spPr bwMode="auto">
            <a:xfrm>
              <a:off x="4963" y="3201"/>
              <a:ext cx="6" cy="1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0 h 1"/>
                <a:gd name="T4" fmla="*/ 1 w 12"/>
                <a:gd name="T5" fmla="*/ 0 h 1"/>
                <a:gd name="T6" fmla="*/ 2 w 12"/>
                <a:gd name="T7" fmla="*/ 0 h 1"/>
                <a:gd name="T8" fmla="*/ 3 w 12"/>
                <a:gd name="T9" fmla="*/ 0 h 1"/>
                <a:gd name="T10" fmla="*/ 2 w 12"/>
                <a:gd name="T11" fmla="*/ 0 h 1"/>
                <a:gd name="T12" fmla="*/ 0 w 12"/>
                <a:gd name="T13" fmla="*/ 1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"/>
                <a:gd name="T23" fmla="*/ 12 w 1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04" name="Freeform 78"/>
            <p:cNvSpPr>
              <a:spLocks/>
            </p:cNvSpPr>
            <p:nvPr/>
          </p:nvSpPr>
          <p:spPr bwMode="auto">
            <a:xfrm>
              <a:off x="3675" y="3182"/>
              <a:ext cx="41" cy="14"/>
            </a:xfrm>
            <a:custGeom>
              <a:avLst/>
              <a:gdLst>
                <a:gd name="T0" fmla="*/ 0 w 83"/>
                <a:gd name="T1" fmla="*/ 7 h 29"/>
                <a:gd name="T2" fmla="*/ 0 w 83"/>
                <a:gd name="T3" fmla="*/ 6 h 29"/>
                <a:gd name="T4" fmla="*/ 1 w 83"/>
                <a:gd name="T5" fmla="*/ 4 h 29"/>
                <a:gd name="T6" fmla="*/ 4 w 83"/>
                <a:gd name="T7" fmla="*/ 3 h 29"/>
                <a:gd name="T8" fmla="*/ 8 w 83"/>
                <a:gd name="T9" fmla="*/ 2 h 29"/>
                <a:gd name="T10" fmla="*/ 10 w 83"/>
                <a:gd name="T11" fmla="*/ 2 h 29"/>
                <a:gd name="T12" fmla="*/ 12 w 83"/>
                <a:gd name="T13" fmla="*/ 2 h 29"/>
                <a:gd name="T14" fmla="*/ 14 w 83"/>
                <a:gd name="T15" fmla="*/ 2 h 29"/>
                <a:gd name="T16" fmla="*/ 16 w 83"/>
                <a:gd name="T17" fmla="*/ 2 h 29"/>
                <a:gd name="T18" fmla="*/ 17 w 83"/>
                <a:gd name="T19" fmla="*/ 1 h 29"/>
                <a:gd name="T20" fmla="*/ 18 w 83"/>
                <a:gd name="T21" fmla="*/ 0 h 29"/>
                <a:gd name="T22" fmla="*/ 18 w 83"/>
                <a:gd name="T23" fmla="*/ 0 h 29"/>
                <a:gd name="T24" fmla="*/ 19 w 83"/>
                <a:gd name="T25" fmla="*/ 0 h 29"/>
                <a:gd name="T26" fmla="*/ 20 w 83"/>
                <a:gd name="T27" fmla="*/ 2 h 29"/>
                <a:gd name="T28" fmla="*/ 20 w 83"/>
                <a:gd name="T29" fmla="*/ 4 h 29"/>
                <a:gd name="T30" fmla="*/ 17 w 83"/>
                <a:gd name="T31" fmla="*/ 4 h 29"/>
                <a:gd name="T32" fmla="*/ 15 w 83"/>
                <a:gd name="T33" fmla="*/ 5 h 29"/>
                <a:gd name="T34" fmla="*/ 12 w 83"/>
                <a:gd name="T35" fmla="*/ 5 h 29"/>
                <a:gd name="T36" fmla="*/ 10 w 83"/>
                <a:gd name="T37" fmla="*/ 6 h 29"/>
                <a:gd name="T38" fmla="*/ 7 w 83"/>
                <a:gd name="T39" fmla="*/ 6 h 29"/>
                <a:gd name="T40" fmla="*/ 5 w 83"/>
                <a:gd name="T41" fmla="*/ 6 h 29"/>
                <a:gd name="T42" fmla="*/ 2 w 83"/>
                <a:gd name="T43" fmla="*/ 6 h 29"/>
                <a:gd name="T44" fmla="*/ 0 w 83"/>
                <a:gd name="T45" fmla="*/ 7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3"/>
                <a:gd name="T70" fmla="*/ 0 h 29"/>
                <a:gd name="T71" fmla="*/ 83 w 83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3" h="29">
                  <a:moveTo>
                    <a:pt x="0" y="29"/>
                  </a:moveTo>
                  <a:lnTo>
                    <a:pt x="2" y="24"/>
                  </a:lnTo>
                  <a:lnTo>
                    <a:pt x="5" y="19"/>
                  </a:lnTo>
                  <a:lnTo>
                    <a:pt x="19" y="13"/>
                  </a:lnTo>
                  <a:lnTo>
                    <a:pt x="34" y="1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7" y="8"/>
                  </a:lnTo>
                  <a:lnTo>
                    <a:pt x="68" y="5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1" y="8"/>
                  </a:lnTo>
                  <a:lnTo>
                    <a:pt x="83" y="18"/>
                  </a:lnTo>
                  <a:lnTo>
                    <a:pt x="70" y="19"/>
                  </a:lnTo>
                  <a:lnTo>
                    <a:pt x="61" y="21"/>
                  </a:lnTo>
                  <a:lnTo>
                    <a:pt x="51" y="22"/>
                  </a:lnTo>
                  <a:lnTo>
                    <a:pt x="42" y="25"/>
                  </a:lnTo>
                  <a:lnTo>
                    <a:pt x="30" y="25"/>
                  </a:lnTo>
                  <a:lnTo>
                    <a:pt x="21" y="27"/>
                  </a:lnTo>
                  <a:lnTo>
                    <a:pt x="10" y="2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3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05" name="Freeform 79"/>
            <p:cNvSpPr>
              <a:spLocks/>
            </p:cNvSpPr>
            <p:nvPr/>
          </p:nvSpPr>
          <p:spPr bwMode="auto">
            <a:xfrm>
              <a:off x="3552" y="2380"/>
              <a:ext cx="1384" cy="814"/>
            </a:xfrm>
            <a:custGeom>
              <a:avLst/>
              <a:gdLst>
                <a:gd name="T0" fmla="*/ 413 w 2768"/>
                <a:gd name="T1" fmla="*/ 388 h 1628"/>
                <a:gd name="T2" fmla="*/ 404 w 2768"/>
                <a:gd name="T3" fmla="*/ 374 h 1628"/>
                <a:gd name="T4" fmla="*/ 386 w 2768"/>
                <a:gd name="T5" fmla="*/ 374 h 1628"/>
                <a:gd name="T6" fmla="*/ 418 w 2768"/>
                <a:gd name="T7" fmla="*/ 359 h 1628"/>
                <a:gd name="T8" fmla="*/ 424 w 2768"/>
                <a:gd name="T9" fmla="*/ 323 h 1628"/>
                <a:gd name="T10" fmla="*/ 388 w 2768"/>
                <a:gd name="T11" fmla="*/ 300 h 1628"/>
                <a:gd name="T12" fmla="*/ 409 w 2768"/>
                <a:gd name="T13" fmla="*/ 230 h 1628"/>
                <a:gd name="T14" fmla="*/ 399 w 2768"/>
                <a:gd name="T15" fmla="*/ 197 h 1628"/>
                <a:gd name="T16" fmla="*/ 369 w 2768"/>
                <a:gd name="T17" fmla="*/ 212 h 1628"/>
                <a:gd name="T18" fmla="*/ 361 w 2768"/>
                <a:gd name="T19" fmla="*/ 250 h 1628"/>
                <a:gd name="T20" fmla="*/ 346 w 2768"/>
                <a:gd name="T21" fmla="*/ 277 h 1628"/>
                <a:gd name="T22" fmla="*/ 294 w 2768"/>
                <a:gd name="T23" fmla="*/ 286 h 1628"/>
                <a:gd name="T24" fmla="*/ 270 w 2768"/>
                <a:gd name="T25" fmla="*/ 317 h 1628"/>
                <a:gd name="T26" fmla="*/ 248 w 2768"/>
                <a:gd name="T27" fmla="*/ 287 h 1628"/>
                <a:gd name="T28" fmla="*/ 214 w 2768"/>
                <a:gd name="T29" fmla="*/ 230 h 1628"/>
                <a:gd name="T30" fmla="*/ 184 w 2768"/>
                <a:gd name="T31" fmla="*/ 238 h 1628"/>
                <a:gd name="T32" fmla="*/ 209 w 2768"/>
                <a:gd name="T33" fmla="*/ 299 h 1628"/>
                <a:gd name="T34" fmla="*/ 234 w 2768"/>
                <a:gd name="T35" fmla="*/ 341 h 1628"/>
                <a:gd name="T36" fmla="*/ 219 w 2768"/>
                <a:gd name="T37" fmla="*/ 340 h 1628"/>
                <a:gd name="T38" fmla="*/ 202 w 2768"/>
                <a:gd name="T39" fmla="*/ 326 h 1628"/>
                <a:gd name="T40" fmla="*/ 95 w 2768"/>
                <a:gd name="T41" fmla="*/ 235 h 1628"/>
                <a:gd name="T42" fmla="*/ 25 w 2768"/>
                <a:gd name="T43" fmla="*/ 171 h 1628"/>
                <a:gd name="T44" fmla="*/ 2 w 2768"/>
                <a:gd name="T45" fmla="*/ 126 h 1628"/>
                <a:gd name="T46" fmla="*/ 63 w 2768"/>
                <a:gd name="T47" fmla="*/ 56 h 1628"/>
                <a:gd name="T48" fmla="*/ 174 w 2768"/>
                <a:gd name="T49" fmla="*/ 11 h 1628"/>
                <a:gd name="T50" fmla="*/ 276 w 2768"/>
                <a:gd name="T51" fmla="*/ 17 h 1628"/>
                <a:gd name="T52" fmla="*/ 359 w 2768"/>
                <a:gd name="T53" fmla="*/ 89 h 1628"/>
                <a:gd name="T54" fmla="*/ 487 w 2768"/>
                <a:gd name="T55" fmla="*/ 192 h 1628"/>
                <a:gd name="T56" fmla="*/ 498 w 2768"/>
                <a:gd name="T57" fmla="*/ 215 h 1628"/>
                <a:gd name="T58" fmla="*/ 501 w 2768"/>
                <a:gd name="T59" fmla="*/ 219 h 1628"/>
                <a:gd name="T60" fmla="*/ 525 w 2768"/>
                <a:gd name="T61" fmla="*/ 221 h 1628"/>
                <a:gd name="T62" fmla="*/ 542 w 2768"/>
                <a:gd name="T63" fmla="*/ 235 h 1628"/>
                <a:gd name="T64" fmla="*/ 520 w 2768"/>
                <a:gd name="T65" fmla="*/ 249 h 1628"/>
                <a:gd name="T66" fmla="*/ 520 w 2768"/>
                <a:gd name="T67" fmla="*/ 252 h 1628"/>
                <a:gd name="T68" fmla="*/ 544 w 2768"/>
                <a:gd name="T69" fmla="*/ 238 h 1628"/>
                <a:gd name="T70" fmla="*/ 555 w 2768"/>
                <a:gd name="T71" fmla="*/ 245 h 1628"/>
                <a:gd name="T72" fmla="*/ 548 w 2768"/>
                <a:gd name="T73" fmla="*/ 258 h 1628"/>
                <a:gd name="T74" fmla="*/ 551 w 2768"/>
                <a:gd name="T75" fmla="*/ 260 h 1628"/>
                <a:gd name="T76" fmla="*/ 565 w 2768"/>
                <a:gd name="T77" fmla="*/ 262 h 1628"/>
                <a:gd name="T78" fmla="*/ 633 w 2768"/>
                <a:gd name="T79" fmla="*/ 298 h 1628"/>
                <a:gd name="T80" fmla="*/ 624 w 2768"/>
                <a:gd name="T81" fmla="*/ 314 h 1628"/>
                <a:gd name="T82" fmla="*/ 624 w 2768"/>
                <a:gd name="T83" fmla="*/ 318 h 1628"/>
                <a:gd name="T84" fmla="*/ 649 w 2768"/>
                <a:gd name="T85" fmla="*/ 305 h 1628"/>
                <a:gd name="T86" fmla="*/ 665 w 2768"/>
                <a:gd name="T87" fmla="*/ 311 h 1628"/>
                <a:gd name="T88" fmla="*/ 652 w 2768"/>
                <a:gd name="T89" fmla="*/ 320 h 1628"/>
                <a:gd name="T90" fmla="*/ 649 w 2768"/>
                <a:gd name="T91" fmla="*/ 324 h 1628"/>
                <a:gd name="T92" fmla="*/ 681 w 2768"/>
                <a:gd name="T93" fmla="*/ 317 h 1628"/>
                <a:gd name="T94" fmla="*/ 691 w 2768"/>
                <a:gd name="T95" fmla="*/ 337 h 1628"/>
                <a:gd name="T96" fmla="*/ 668 w 2768"/>
                <a:gd name="T97" fmla="*/ 353 h 1628"/>
                <a:gd name="T98" fmla="*/ 629 w 2768"/>
                <a:gd name="T99" fmla="*/ 369 h 1628"/>
                <a:gd name="T100" fmla="*/ 599 w 2768"/>
                <a:gd name="T101" fmla="*/ 368 h 1628"/>
                <a:gd name="T102" fmla="*/ 592 w 2768"/>
                <a:gd name="T103" fmla="*/ 328 h 1628"/>
                <a:gd name="T104" fmla="*/ 579 w 2768"/>
                <a:gd name="T105" fmla="*/ 300 h 1628"/>
                <a:gd name="T106" fmla="*/ 563 w 2768"/>
                <a:gd name="T107" fmla="*/ 311 h 1628"/>
                <a:gd name="T108" fmla="*/ 558 w 2768"/>
                <a:gd name="T109" fmla="*/ 289 h 1628"/>
                <a:gd name="T110" fmla="*/ 537 w 2768"/>
                <a:gd name="T111" fmla="*/ 284 h 1628"/>
                <a:gd name="T112" fmla="*/ 531 w 2768"/>
                <a:gd name="T113" fmla="*/ 319 h 1628"/>
                <a:gd name="T114" fmla="*/ 525 w 2768"/>
                <a:gd name="T115" fmla="*/ 368 h 1628"/>
                <a:gd name="T116" fmla="*/ 445 w 2768"/>
                <a:gd name="T117" fmla="*/ 373 h 1628"/>
                <a:gd name="T118" fmla="*/ 420 w 2768"/>
                <a:gd name="T119" fmla="*/ 396 h 16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68"/>
                <a:gd name="T181" fmla="*/ 0 h 1628"/>
                <a:gd name="T182" fmla="*/ 2768 w 2768"/>
                <a:gd name="T183" fmla="*/ 1628 h 16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68" h="1628">
                  <a:moveTo>
                    <a:pt x="1645" y="1628"/>
                  </a:moveTo>
                  <a:lnTo>
                    <a:pt x="1648" y="1611"/>
                  </a:lnTo>
                  <a:lnTo>
                    <a:pt x="1651" y="1595"/>
                  </a:lnTo>
                  <a:lnTo>
                    <a:pt x="1653" y="1581"/>
                  </a:lnTo>
                  <a:lnTo>
                    <a:pt x="1655" y="1567"/>
                  </a:lnTo>
                  <a:lnTo>
                    <a:pt x="1655" y="1551"/>
                  </a:lnTo>
                  <a:lnTo>
                    <a:pt x="1655" y="1537"/>
                  </a:lnTo>
                  <a:lnTo>
                    <a:pt x="1655" y="1521"/>
                  </a:lnTo>
                  <a:lnTo>
                    <a:pt x="1655" y="1507"/>
                  </a:lnTo>
                  <a:lnTo>
                    <a:pt x="1645" y="1500"/>
                  </a:lnTo>
                  <a:lnTo>
                    <a:pt x="1632" y="1497"/>
                  </a:lnTo>
                  <a:lnTo>
                    <a:pt x="1617" y="1496"/>
                  </a:lnTo>
                  <a:lnTo>
                    <a:pt x="1601" y="1499"/>
                  </a:lnTo>
                  <a:lnTo>
                    <a:pt x="1583" y="1499"/>
                  </a:lnTo>
                  <a:lnTo>
                    <a:pt x="1568" y="1502"/>
                  </a:lnTo>
                  <a:lnTo>
                    <a:pt x="1553" y="1503"/>
                  </a:lnTo>
                  <a:lnTo>
                    <a:pt x="1544" y="1507"/>
                  </a:lnTo>
                  <a:lnTo>
                    <a:pt x="1544" y="1494"/>
                  </a:lnTo>
                  <a:lnTo>
                    <a:pt x="1544" y="1481"/>
                  </a:lnTo>
                  <a:lnTo>
                    <a:pt x="1561" y="1467"/>
                  </a:lnTo>
                  <a:lnTo>
                    <a:pt x="1587" y="1459"/>
                  </a:lnTo>
                  <a:lnTo>
                    <a:pt x="1613" y="1451"/>
                  </a:lnTo>
                  <a:lnTo>
                    <a:pt x="1644" y="1445"/>
                  </a:lnTo>
                  <a:lnTo>
                    <a:pt x="1672" y="1435"/>
                  </a:lnTo>
                  <a:lnTo>
                    <a:pt x="1699" y="1421"/>
                  </a:lnTo>
                  <a:lnTo>
                    <a:pt x="1721" y="1401"/>
                  </a:lnTo>
                  <a:lnTo>
                    <a:pt x="1738" y="1374"/>
                  </a:lnTo>
                  <a:lnTo>
                    <a:pt x="1732" y="1341"/>
                  </a:lnTo>
                  <a:lnTo>
                    <a:pt x="1718" y="1314"/>
                  </a:lnTo>
                  <a:lnTo>
                    <a:pt x="1696" y="1290"/>
                  </a:lnTo>
                  <a:lnTo>
                    <a:pt x="1670" y="1271"/>
                  </a:lnTo>
                  <a:lnTo>
                    <a:pt x="1639" y="1254"/>
                  </a:lnTo>
                  <a:lnTo>
                    <a:pt x="1609" y="1243"/>
                  </a:lnTo>
                  <a:lnTo>
                    <a:pt x="1579" y="1235"/>
                  </a:lnTo>
                  <a:lnTo>
                    <a:pt x="1552" y="1233"/>
                  </a:lnTo>
                  <a:lnTo>
                    <a:pt x="1553" y="1197"/>
                  </a:lnTo>
                  <a:lnTo>
                    <a:pt x="1563" y="1156"/>
                  </a:lnTo>
                  <a:lnTo>
                    <a:pt x="1574" y="1108"/>
                  </a:lnTo>
                  <a:lnTo>
                    <a:pt x="1591" y="1061"/>
                  </a:lnTo>
                  <a:lnTo>
                    <a:pt x="1606" y="1010"/>
                  </a:lnTo>
                  <a:lnTo>
                    <a:pt x="1623" y="964"/>
                  </a:lnTo>
                  <a:lnTo>
                    <a:pt x="1637" y="920"/>
                  </a:lnTo>
                  <a:lnTo>
                    <a:pt x="1650" y="884"/>
                  </a:lnTo>
                  <a:lnTo>
                    <a:pt x="1661" y="842"/>
                  </a:lnTo>
                  <a:lnTo>
                    <a:pt x="1659" y="814"/>
                  </a:lnTo>
                  <a:lnTo>
                    <a:pt x="1645" y="795"/>
                  </a:lnTo>
                  <a:lnTo>
                    <a:pt x="1626" y="787"/>
                  </a:lnTo>
                  <a:lnTo>
                    <a:pt x="1599" y="785"/>
                  </a:lnTo>
                  <a:lnTo>
                    <a:pt x="1571" y="790"/>
                  </a:lnTo>
                  <a:lnTo>
                    <a:pt x="1539" y="800"/>
                  </a:lnTo>
                  <a:lnTo>
                    <a:pt x="1512" y="816"/>
                  </a:lnTo>
                  <a:lnTo>
                    <a:pt x="1496" y="822"/>
                  </a:lnTo>
                  <a:lnTo>
                    <a:pt x="1487" y="835"/>
                  </a:lnTo>
                  <a:lnTo>
                    <a:pt x="1477" y="850"/>
                  </a:lnTo>
                  <a:lnTo>
                    <a:pt x="1473" y="871"/>
                  </a:lnTo>
                  <a:lnTo>
                    <a:pt x="1466" y="890"/>
                  </a:lnTo>
                  <a:lnTo>
                    <a:pt x="1463" y="912"/>
                  </a:lnTo>
                  <a:lnTo>
                    <a:pt x="1458" y="931"/>
                  </a:lnTo>
                  <a:lnTo>
                    <a:pt x="1457" y="950"/>
                  </a:lnTo>
                  <a:lnTo>
                    <a:pt x="1446" y="1001"/>
                  </a:lnTo>
                  <a:lnTo>
                    <a:pt x="1441" y="1042"/>
                  </a:lnTo>
                  <a:lnTo>
                    <a:pt x="1436" y="1070"/>
                  </a:lnTo>
                  <a:lnTo>
                    <a:pt x="1432" y="1091"/>
                  </a:lnTo>
                  <a:lnTo>
                    <a:pt x="1422" y="1102"/>
                  </a:lnTo>
                  <a:lnTo>
                    <a:pt x="1409" y="1107"/>
                  </a:lnTo>
                  <a:lnTo>
                    <a:pt x="1387" y="1105"/>
                  </a:lnTo>
                  <a:lnTo>
                    <a:pt x="1356" y="1099"/>
                  </a:lnTo>
                  <a:lnTo>
                    <a:pt x="1310" y="1095"/>
                  </a:lnTo>
                  <a:lnTo>
                    <a:pt x="1270" y="1100"/>
                  </a:lnTo>
                  <a:lnTo>
                    <a:pt x="1235" y="1110"/>
                  </a:lnTo>
                  <a:lnTo>
                    <a:pt x="1205" y="1126"/>
                  </a:lnTo>
                  <a:lnTo>
                    <a:pt x="1175" y="1143"/>
                  </a:lnTo>
                  <a:lnTo>
                    <a:pt x="1148" y="1167"/>
                  </a:lnTo>
                  <a:lnTo>
                    <a:pt x="1123" y="1195"/>
                  </a:lnTo>
                  <a:lnTo>
                    <a:pt x="1098" y="1228"/>
                  </a:lnTo>
                  <a:lnTo>
                    <a:pt x="1088" y="1243"/>
                  </a:lnTo>
                  <a:lnTo>
                    <a:pt x="1084" y="1255"/>
                  </a:lnTo>
                  <a:lnTo>
                    <a:pt x="1079" y="1265"/>
                  </a:lnTo>
                  <a:lnTo>
                    <a:pt x="1077" y="1271"/>
                  </a:lnTo>
                  <a:lnTo>
                    <a:pt x="1073" y="1276"/>
                  </a:lnTo>
                  <a:lnTo>
                    <a:pt x="1071" y="1279"/>
                  </a:lnTo>
                  <a:lnTo>
                    <a:pt x="1046" y="1235"/>
                  </a:lnTo>
                  <a:lnTo>
                    <a:pt x="1019" y="1192"/>
                  </a:lnTo>
                  <a:lnTo>
                    <a:pt x="992" y="1148"/>
                  </a:lnTo>
                  <a:lnTo>
                    <a:pt x="967" y="1105"/>
                  </a:lnTo>
                  <a:lnTo>
                    <a:pt x="940" y="1061"/>
                  </a:lnTo>
                  <a:lnTo>
                    <a:pt x="916" y="1016"/>
                  </a:lnTo>
                  <a:lnTo>
                    <a:pt x="894" y="974"/>
                  </a:lnTo>
                  <a:lnTo>
                    <a:pt x="876" y="933"/>
                  </a:lnTo>
                  <a:lnTo>
                    <a:pt x="857" y="922"/>
                  </a:lnTo>
                  <a:lnTo>
                    <a:pt x="839" y="918"/>
                  </a:lnTo>
                  <a:lnTo>
                    <a:pt x="818" y="920"/>
                  </a:lnTo>
                  <a:lnTo>
                    <a:pt x="797" y="928"/>
                  </a:lnTo>
                  <a:lnTo>
                    <a:pt x="775" y="936"/>
                  </a:lnTo>
                  <a:lnTo>
                    <a:pt x="756" y="945"/>
                  </a:lnTo>
                  <a:lnTo>
                    <a:pt x="737" y="953"/>
                  </a:lnTo>
                  <a:lnTo>
                    <a:pt x="723" y="961"/>
                  </a:lnTo>
                  <a:lnTo>
                    <a:pt x="729" y="991"/>
                  </a:lnTo>
                  <a:lnTo>
                    <a:pt x="747" y="1032"/>
                  </a:lnTo>
                  <a:lnTo>
                    <a:pt x="774" y="1083"/>
                  </a:lnTo>
                  <a:lnTo>
                    <a:pt x="805" y="1138"/>
                  </a:lnTo>
                  <a:lnTo>
                    <a:pt x="839" y="1194"/>
                  </a:lnTo>
                  <a:lnTo>
                    <a:pt x="872" y="1250"/>
                  </a:lnTo>
                  <a:lnTo>
                    <a:pt x="900" y="1299"/>
                  </a:lnTo>
                  <a:lnTo>
                    <a:pt x="924" y="1344"/>
                  </a:lnTo>
                  <a:lnTo>
                    <a:pt x="925" y="1347"/>
                  </a:lnTo>
                  <a:lnTo>
                    <a:pt x="932" y="1355"/>
                  </a:lnTo>
                  <a:lnTo>
                    <a:pt x="937" y="1363"/>
                  </a:lnTo>
                  <a:lnTo>
                    <a:pt x="938" y="1372"/>
                  </a:lnTo>
                  <a:lnTo>
                    <a:pt x="924" y="1372"/>
                  </a:lnTo>
                  <a:lnTo>
                    <a:pt x="911" y="1372"/>
                  </a:lnTo>
                  <a:lnTo>
                    <a:pt x="899" y="1372"/>
                  </a:lnTo>
                  <a:lnTo>
                    <a:pt x="889" y="1372"/>
                  </a:lnTo>
                  <a:lnTo>
                    <a:pt x="878" y="1360"/>
                  </a:lnTo>
                  <a:lnTo>
                    <a:pt x="869" y="1350"/>
                  </a:lnTo>
                  <a:lnTo>
                    <a:pt x="856" y="1337"/>
                  </a:lnTo>
                  <a:lnTo>
                    <a:pt x="845" y="1328"/>
                  </a:lnTo>
                  <a:lnTo>
                    <a:pt x="831" y="1317"/>
                  </a:lnTo>
                  <a:lnTo>
                    <a:pt x="820" y="1309"/>
                  </a:lnTo>
                  <a:lnTo>
                    <a:pt x="810" y="1301"/>
                  </a:lnTo>
                  <a:lnTo>
                    <a:pt x="802" y="1296"/>
                  </a:lnTo>
                  <a:lnTo>
                    <a:pt x="718" y="1222"/>
                  </a:lnTo>
                  <a:lnTo>
                    <a:pt x="634" y="1151"/>
                  </a:lnTo>
                  <a:lnTo>
                    <a:pt x="551" y="1081"/>
                  </a:lnTo>
                  <a:lnTo>
                    <a:pt x="468" y="1012"/>
                  </a:lnTo>
                  <a:lnTo>
                    <a:pt x="383" y="940"/>
                  </a:lnTo>
                  <a:lnTo>
                    <a:pt x="302" y="871"/>
                  </a:lnTo>
                  <a:lnTo>
                    <a:pt x="220" y="800"/>
                  </a:lnTo>
                  <a:lnTo>
                    <a:pt x="143" y="729"/>
                  </a:lnTo>
                  <a:lnTo>
                    <a:pt x="127" y="711"/>
                  </a:lnTo>
                  <a:lnTo>
                    <a:pt x="113" y="697"/>
                  </a:lnTo>
                  <a:lnTo>
                    <a:pt x="100" y="681"/>
                  </a:lnTo>
                  <a:lnTo>
                    <a:pt x="89" y="667"/>
                  </a:lnTo>
                  <a:lnTo>
                    <a:pt x="78" y="651"/>
                  </a:lnTo>
                  <a:lnTo>
                    <a:pt x="67" y="637"/>
                  </a:lnTo>
                  <a:lnTo>
                    <a:pt x="56" y="621"/>
                  </a:lnTo>
                  <a:lnTo>
                    <a:pt x="45" y="607"/>
                  </a:lnTo>
                  <a:lnTo>
                    <a:pt x="8" y="506"/>
                  </a:lnTo>
                  <a:lnTo>
                    <a:pt x="0" y="428"/>
                  </a:lnTo>
                  <a:lnTo>
                    <a:pt x="16" y="368"/>
                  </a:lnTo>
                  <a:lnTo>
                    <a:pt x="56" y="322"/>
                  </a:lnTo>
                  <a:lnTo>
                    <a:pt x="109" y="286"/>
                  </a:lnTo>
                  <a:lnTo>
                    <a:pt x="177" y="254"/>
                  </a:lnTo>
                  <a:lnTo>
                    <a:pt x="255" y="224"/>
                  </a:lnTo>
                  <a:lnTo>
                    <a:pt x="340" y="194"/>
                  </a:lnTo>
                  <a:lnTo>
                    <a:pt x="407" y="158"/>
                  </a:lnTo>
                  <a:lnTo>
                    <a:pt x="478" y="124"/>
                  </a:lnTo>
                  <a:lnTo>
                    <a:pt x="549" y="94"/>
                  </a:lnTo>
                  <a:lnTo>
                    <a:pt x="625" y="68"/>
                  </a:lnTo>
                  <a:lnTo>
                    <a:pt x="698" y="44"/>
                  </a:lnTo>
                  <a:lnTo>
                    <a:pt x="774" y="25"/>
                  </a:lnTo>
                  <a:lnTo>
                    <a:pt x="851" y="9"/>
                  </a:lnTo>
                  <a:lnTo>
                    <a:pt x="929" y="0"/>
                  </a:lnTo>
                  <a:lnTo>
                    <a:pt x="990" y="12"/>
                  </a:lnTo>
                  <a:lnTo>
                    <a:pt x="1050" y="36"/>
                  </a:lnTo>
                  <a:lnTo>
                    <a:pt x="1104" y="68"/>
                  </a:lnTo>
                  <a:lnTo>
                    <a:pt x="1158" y="105"/>
                  </a:lnTo>
                  <a:lnTo>
                    <a:pt x="1207" y="147"/>
                  </a:lnTo>
                  <a:lnTo>
                    <a:pt x="1256" y="194"/>
                  </a:lnTo>
                  <a:lnTo>
                    <a:pt x="1305" y="240"/>
                  </a:lnTo>
                  <a:lnTo>
                    <a:pt x="1356" y="287"/>
                  </a:lnTo>
                  <a:lnTo>
                    <a:pt x="1436" y="354"/>
                  </a:lnTo>
                  <a:lnTo>
                    <a:pt x="1522" y="423"/>
                  </a:lnTo>
                  <a:lnTo>
                    <a:pt x="1606" y="491"/>
                  </a:lnTo>
                  <a:lnTo>
                    <a:pt x="1693" y="561"/>
                  </a:lnTo>
                  <a:lnTo>
                    <a:pt x="1778" y="629"/>
                  </a:lnTo>
                  <a:lnTo>
                    <a:pt x="1865" y="697"/>
                  </a:lnTo>
                  <a:lnTo>
                    <a:pt x="1950" y="765"/>
                  </a:lnTo>
                  <a:lnTo>
                    <a:pt x="2039" y="835"/>
                  </a:lnTo>
                  <a:lnTo>
                    <a:pt x="2029" y="841"/>
                  </a:lnTo>
                  <a:lnTo>
                    <a:pt x="2022" y="847"/>
                  </a:lnTo>
                  <a:lnTo>
                    <a:pt x="2012" y="852"/>
                  </a:lnTo>
                  <a:lnTo>
                    <a:pt x="2004" y="858"/>
                  </a:lnTo>
                  <a:lnTo>
                    <a:pt x="1995" y="863"/>
                  </a:lnTo>
                  <a:lnTo>
                    <a:pt x="1985" y="868"/>
                  </a:lnTo>
                  <a:lnTo>
                    <a:pt x="1976" y="872"/>
                  </a:lnTo>
                  <a:lnTo>
                    <a:pt x="1969" y="880"/>
                  </a:lnTo>
                  <a:lnTo>
                    <a:pt x="1971" y="882"/>
                  </a:lnTo>
                  <a:lnTo>
                    <a:pt x="1972" y="884"/>
                  </a:lnTo>
                  <a:lnTo>
                    <a:pt x="2006" y="876"/>
                  </a:lnTo>
                  <a:lnTo>
                    <a:pt x="2028" y="868"/>
                  </a:lnTo>
                  <a:lnTo>
                    <a:pt x="2040" y="858"/>
                  </a:lnTo>
                  <a:lnTo>
                    <a:pt x="2050" y="855"/>
                  </a:lnTo>
                  <a:lnTo>
                    <a:pt x="2059" y="855"/>
                  </a:lnTo>
                  <a:lnTo>
                    <a:pt x="2075" y="865"/>
                  </a:lnTo>
                  <a:lnTo>
                    <a:pt x="2099" y="885"/>
                  </a:lnTo>
                  <a:lnTo>
                    <a:pt x="2139" y="920"/>
                  </a:lnTo>
                  <a:lnTo>
                    <a:pt x="2146" y="925"/>
                  </a:lnTo>
                  <a:lnTo>
                    <a:pt x="2153" y="931"/>
                  </a:lnTo>
                  <a:lnTo>
                    <a:pt x="2158" y="934"/>
                  </a:lnTo>
                  <a:lnTo>
                    <a:pt x="2162" y="937"/>
                  </a:lnTo>
                  <a:lnTo>
                    <a:pt x="2167" y="942"/>
                  </a:lnTo>
                  <a:lnTo>
                    <a:pt x="2172" y="948"/>
                  </a:lnTo>
                  <a:lnTo>
                    <a:pt x="2156" y="959"/>
                  </a:lnTo>
                  <a:lnTo>
                    <a:pt x="2140" y="971"/>
                  </a:lnTo>
                  <a:lnTo>
                    <a:pt x="2120" y="980"/>
                  </a:lnTo>
                  <a:lnTo>
                    <a:pt x="2101" y="991"/>
                  </a:lnTo>
                  <a:lnTo>
                    <a:pt x="2078" y="999"/>
                  </a:lnTo>
                  <a:lnTo>
                    <a:pt x="2059" y="1008"/>
                  </a:lnTo>
                  <a:lnTo>
                    <a:pt x="2040" y="1015"/>
                  </a:lnTo>
                  <a:lnTo>
                    <a:pt x="2025" y="1023"/>
                  </a:lnTo>
                  <a:lnTo>
                    <a:pt x="2040" y="1020"/>
                  </a:lnTo>
                  <a:lnTo>
                    <a:pt x="2059" y="1016"/>
                  </a:lnTo>
                  <a:lnTo>
                    <a:pt x="2080" y="1010"/>
                  </a:lnTo>
                  <a:lnTo>
                    <a:pt x="2102" y="1004"/>
                  </a:lnTo>
                  <a:lnTo>
                    <a:pt x="2123" y="993"/>
                  </a:lnTo>
                  <a:lnTo>
                    <a:pt x="2143" y="983"/>
                  </a:lnTo>
                  <a:lnTo>
                    <a:pt x="2161" y="971"/>
                  </a:lnTo>
                  <a:lnTo>
                    <a:pt x="2177" y="959"/>
                  </a:lnTo>
                  <a:lnTo>
                    <a:pt x="2175" y="952"/>
                  </a:lnTo>
                  <a:lnTo>
                    <a:pt x="2183" y="950"/>
                  </a:lnTo>
                  <a:lnTo>
                    <a:pt x="2189" y="956"/>
                  </a:lnTo>
                  <a:lnTo>
                    <a:pt x="2197" y="963"/>
                  </a:lnTo>
                  <a:lnTo>
                    <a:pt x="2202" y="966"/>
                  </a:lnTo>
                  <a:lnTo>
                    <a:pt x="2210" y="972"/>
                  </a:lnTo>
                  <a:lnTo>
                    <a:pt x="2219" y="980"/>
                  </a:lnTo>
                  <a:lnTo>
                    <a:pt x="2235" y="991"/>
                  </a:lnTo>
                  <a:lnTo>
                    <a:pt x="2235" y="996"/>
                  </a:lnTo>
                  <a:lnTo>
                    <a:pt x="2235" y="1001"/>
                  </a:lnTo>
                  <a:lnTo>
                    <a:pt x="2219" y="1013"/>
                  </a:lnTo>
                  <a:lnTo>
                    <a:pt x="2205" y="1024"/>
                  </a:lnTo>
                  <a:lnTo>
                    <a:pt x="2189" y="1032"/>
                  </a:lnTo>
                  <a:lnTo>
                    <a:pt x="2173" y="1040"/>
                  </a:lnTo>
                  <a:lnTo>
                    <a:pt x="2172" y="1042"/>
                  </a:lnTo>
                  <a:lnTo>
                    <a:pt x="2172" y="1048"/>
                  </a:lnTo>
                  <a:lnTo>
                    <a:pt x="2181" y="1045"/>
                  </a:lnTo>
                  <a:lnTo>
                    <a:pt x="2192" y="1043"/>
                  </a:lnTo>
                  <a:lnTo>
                    <a:pt x="2203" y="1039"/>
                  </a:lnTo>
                  <a:lnTo>
                    <a:pt x="2214" y="1034"/>
                  </a:lnTo>
                  <a:lnTo>
                    <a:pt x="2224" y="1029"/>
                  </a:lnTo>
                  <a:lnTo>
                    <a:pt x="2233" y="1024"/>
                  </a:lnTo>
                  <a:lnTo>
                    <a:pt x="2240" y="1021"/>
                  </a:lnTo>
                  <a:lnTo>
                    <a:pt x="2248" y="1023"/>
                  </a:lnTo>
                  <a:lnTo>
                    <a:pt x="2260" y="1046"/>
                  </a:lnTo>
                  <a:lnTo>
                    <a:pt x="2290" y="1073"/>
                  </a:lnTo>
                  <a:lnTo>
                    <a:pt x="2331" y="1100"/>
                  </a:lnTo>
                  <a:lnTo>
                    <a:pt x="2382" y="1127"/>
                  </a:lnTo>
                  <a:lnTo>
                    <a:pt x="2434" y="1151"/>
                  </a:lnTo>
                  <a:lnTo>
                    <a:pt x="2485" y="1173"/>
                  </a:lnTo>
                  <a:lnTo>
                    <a:pt x="2529" y="1190"/>
                  </a:lnTo>
                  <a:lnTo>
                    <a:pt x="2564" y="1203"/>
                  </a:lnTo>
                  <a:lnTo>
                    <a:pt x="2556" y="1214"/>
                  </a:lnTo>
                  <a:lnTo>
                    <a:pt x="2545" y="1225"/>
                  </a:lnTo>
                  <a:lnTo>
                    <a:pt x="2528" y="1235"/>
                  </a:lnTo>
                  <a:lnTo>
                    <a:pt x="2512" y="1246"/>
                  </a:lnTo>
                  <a:lnTo>
                    <a:pt x="2493" y="1254"/>
                  </a:lnTo>
                  <a:lnTo>
                    <a:pt x="2475" y="1263"/>
                  </a:lnTo>
                  <a:lnTo>
                    <a:pt x="2460" y="1271"/>
                  </a:lnTo>
                  <a:lnTo>
                    <a:pt x="2450" y="1280"/>
                  </a:lnTo>
                  <a:lnTo>
                    <a:pt x="2458" y="1282"/>
                  </a:lnTo>
                  <a:lnTo>
                    <a:pt x="2474" y="1279"/>
                  </a:lnTo>
                  <a:lnTo>
                    <a:pt x="2493" y="1269"/>
                  </a:lnTo>
                  <a:lnTo>
                    <a:pt x="2517" y="1260"/>
                  </a:lnTo>
                  <a:lnTo>
                    <a:pt x="2537" y="1247"/>
                  </a:lnTo>
                  <a:lnTo>
                    <a:pt x="2558" y="1235"/>
                  </a:lnTo>
                  <a:lnTo>
                    <a:pt x="2573" y="1224"/>
                  </a:lnTo>
                  <a:lnTo>
                    <a:pt x="2585" y="1217"/>
                  </a:lnTo>
                  <a:lnTo>
                    <a:pt x="2594" y="1217"/>
                  </a:lnTo>
                  <a:lnTo>
                    <a:pt x="2604" y="1220"/>
                  </a:lnTo>
                  <a:lnTo>
                    <a:pt x="2615" y="1222"/>
                  </a:lnTo>
                  <a:lnTo>
                    <a:pt x="2626" y="1227"/>
                  </a:lnTo>
                  <a:lnTo>
                    <a:pt x="2635" y="1231"/>
                  </a:lnTo>
                  <a:lnTo>
                    <a:pt x="2646" y="1236"/>
                  </a:lnTo>
                  <a:lnTo>
                    <a:pt x="2657" y="1241"/>
                  </a:lnTo>
                  <a:lnTo>
                    <a:pt x="2670" y="1249"/>
                  </a:lnTo>
                  <a:lnTo>
                    <a:pt x="2660" y="1254"/>
                  </a:lnTo>
                  <a:lnTo>
                    <a:pt x="2649" y="1262"/>
                  </a:lnTo>
                  <a:lnTo>
                    <a:pt x="2635" y="1268"/>
                  </a:lnTo>
                  <a:lnTo>
                    <a:pt x="2621" y="1276"/>
                  </a:lnTo>
                  <a:lnTo>
                    <a:pt x="2607" y="1280"/>
                  </a:lnTo>
                  <a:lnTo>
                    <a:pt x="2592" y="1287"/>
                  </a:lnTo>
                  <a:lnTo>
                    <a:pt x="2580" y="1292"/>
                  </a:lnTo>
                  <a:lnTo>
                    <a:pt x="2572" y="1298"/>
                  </a:lnTo>
                  <a:lnTo>
                    <a:pt x="2572" y="1299"/>
                  </a:lnTo>
                  <a:lnTo>
                    <a:pt x="2572" y="1303"/>
                  </a:lnTo>
                  <a:lnTo>
                    <a:pt x="2596" y="1296"/>
                  </a:lnTo>
                  <a:lnTo>
                    <a:pt x="2618" y="1290"/>
                  </a:lnTo>
                  <a:lnTo>
                    <a:pt x="2637" y="1282"/>
                  </a:lnTo>
                  <a:lnTo>
                    <a:pt x="2657" y="1277"/>
                  </a:lnTo>
                  <a:lnTo>
                    <a:pt x="2676" y="1271"/>
                  </a:lnTo>
                  <a:lnTo>
                    <a:pt x="2698" y="1266"/>
                  </a:lnTo>
                  <a:lnTo>
                    <a:pt x="2722" y="1265"/>
                  </a:lnTo>
                  <a:lnTo>
                    <a:pt x="2752" y="1266"/>
                  </a:lnTo>
                  <a:lnTo>
                    <a:pt x="2752" y="1282"/>
                  </a:lnTo>
                  <a:lnTo>
                    <a:pt x="2755" y="1299"/>
                  </a:lnTo>
                  <a:lnTo>
                    <a:pt x="2757" y="1315"/>
                  </a:lnTo>
                  <a:lnTo>
                    <a:pt x="2760" y="1333"/>
                  </a:lnTo>
                  <a:lnTo>
                    <a:pt x="2762" y="1348"/>
                  </a:lnTo>
                  <a:lnTo>
                    <a:pt x="2763" y="1366"/>
                  </a:lnTo>
                  <a:lnTo>
                    <a:pt x="2765" y="1385"/>
                  </a:lnTo>
                  <a:lnTo>
                    <a:pt x="2768" y="1405"/>
                  </a:lnTo>
                  <a:lnTo>
                    <a:pt x="2743" y="1404"/>
                  </a:lnTo>
                  <a:lnTo>
                    <a:pt x="2709" y="1405"/>
                  </a:lnTo>
                  <a:lnTo>
                    <a:pt x="2670" y="1409"/>
                  </a:lnTo>
                  <a:lnTo>
                    <a:pt x="2630" y="1416"/>
                  </a:lnTo>
                  <a:lnTo>
                    <a:pt x="2591" y="1424"/>
                  </a:lnTo>
                  <a:lnTo>
                    <a:pt x="2558" y="1439"/>
                  </a:lnTo>
                  <a:lnTo>
                    <a:pt x="2531" y="1454"/>
                  </a:lnTo>
                  <a:lnTo>
                    <a:pt x="2520" y="1475"/>
                  </a:lnTo>
                  <a:lnTo>
                    <a:pt x="2513" y="1475"/>
                  </a:lnTo>
                  <a:lnTo>
                    <a:pt x="2507" y="1475"/>
                  </a:lnTo>
                  <a:lnTo>
                    <a:pt x="2498" y="1475"/>
                  </a:lnTo>
                  <a:lnTo>
                    <a:pt x="2485" y="1475"/>
                  </a:lnTo>
                  <a:lnTo>
                    <a:pt x="2464" y="1473"/>
                  </a:lnTo>
                  <a:lnTo>
                    <a:pt x="2434" y="1472"/>
                  </a:lnTo>
                  <a:lnTo>
                    <a:pt x="2393" y="1470"/>
                  </a:lnTo>
                  <a:lnTo>
                    <a:pt x="2341" y="1469"/>
                  </a:lnTo>
                  <a:lnTo>
                    <a:pt x="2343" y="1435"/>
                  </a:lnTo>
                  <a:lnTo>
                    <a:pt x="2347" y="1405"/>
                  </a:lnTo>
                  <a:lnTo>
                    <a:pt x="2352" y="1374"/>
                  </a:lnTo>
                  <a:lnTo>
                    <a:pt x="2360" y="1344"/>
                  </a:lnTo>
                  <a:lnTo>
                    <a:pt x="2365" y="1312"/>
                  </a:lnTo>
                  <a:lnTo>
                    <a:pt x="2369" y="1282"/>
                  </a:lnTo>
                  <a:lnTo>
                    <a:pt x="2373" y="1254"/>
                  </a:lnTo>
                  <a:lnTo>
                    <a:pt x="2376" y="1225"/>
                  </a:lnTo>
                  <a:lnTo>
                    <a:pt x="2350" y="1209"/>
                  </a:lnTo>
                  <a:lnTo>
                    <a:pt x="2331" y="1201"/>
                  </a:lnTo>
                  <a:lnTo>
                    <a:pt x="2314" y="1198"/>
                  </a:lnTo>
                  <a:lnTo>
                    <a:pt x="2303" y="1203"/>
                  </a:lnTo>
                  <a:lnTo>
                    <a:pt x="2290" y="1209"/>
                  </a:lnTo>
                  <a:lnTo>
                    <a:pt x="2281" y="1222"/>
                  </a:lnTo>
                  <a:lnTo>
                    <a:pt x="2268" y="1235"/>
                  </a:lnTo>
                  <a:lnTo>
                    <a:pt x="2257" y="1250"/>
                  </a:lnTo>
                  <a:lnTo>
                    <a:pt x="2251" y="1243"/>
                  </a:lnTo>
                  <a:lnTo>
                    <a:pt x="2248" y="1231"/>
                  </a:lnTo>
                  <a:lnTo>
                    <a:pt x="2245" y="1217"/>
                  </a:lnTo>
                  <a:lnTo>
                    <a:pt x="2243" y="1203"/>
                  </a:lnTo>
                  <a:lnTo>
                    <a:pt x="2240" y="1186"/>
                  </a:lnTo>
                  <a:lnTo>
                    <a:pt x="2237" y="1171"/>
                  </a:lnTo>
                  <a:lnTo>
                    <a:pt x="2230" y="1156"/>
                  </a:lnTo>
                  <a:lnTo>
                    <a:pt x="2226" y="1146"/>
                  </a:lnTo>
                  <a:lnTo>
                    <a:pt x="2207" y="1140"/>
                  </a:lnTo>
                  <a:lnTo>
                    <a:pt x="2191" y="1135"/>
                  </a:lnTo>
                  <a:lnTo>
                    <a:pt x="2177" y="1132"/>
                  </a:lnTo>
                  <a:lnTo>
                    <a:pt x="2162" y="1133"/>
                  </a:lnTo>
                  <a:lnTo>
                    <a:pt x="2148" y="1135"/>
                  </a:lnTo>
                  <a:lnTo>
                    <a:pt x="2137" y="1141"/>
                  </a:lnTo>
                  <a:lnTo>
                    <a:pt x="2124" y="1151"/>
                  </a:lnTo>
                  <a:lnTo>
                    <a:pt x="2113" y="1165"/>
                  </a:lnTo>
                  <a:lnTo>
                    <a:pt x="2113" y="1198"/>
                  </a:lnTo>
                  <a:lnTo>
                    <a:pt x="2118" y="1236"/>
                  </a:lnTo>
                  <a:lnTo>
                    <a:pt x="2123" y="1274"/>
                  </a:lnTo>
                  <a:lnTo>
                    <a:pt x="2131" y="1312"/>
                  </a:lnTo>
                  <a:lnTo>
                    <a:pt x="2135" y="1350"/>
                  </a:lnTo>
                  <a:lnTo>
                    <a:pt x="2143" y="1390"/>
                  </a:lnTo>
                  <a:lnTo>
                    <a:pt x="2148" y="1429"/>
                  </a:lnTo>
                  <a:lnTo>
                    <a:pt x="2153" y="1469"/>
                  </a:lnTo>
                  <a:lnTo>
                    <a:pt x="2097" y="1472"/>
                  </a:lnTo>
                  <a:lnTo>
                    <a:pt x="2044" y="1475"/>
                  </a:lnTo>
                  <a:lnTo>
                    <a:pt x="1990" y="1477"/>
                  </a:lnTo>
                  <a:lnTo>
                    <a:pt x="1938" y="1480"/>
                  </a:lnTo>
                  <a:lnTo>
                    <a:pt x="1884" y="1480"/>
                  </a:lnTo>
                  <a:lnTo>
                    <a:pt x="1832" y="1484"/>
                  </a:lnTo>
                  <a:lnTo>
                    <a:pt x="1780" y="1492"/>
                  </a:lnTo>
                  <a:lnTo>
                    <a:pt x="1729" y="1505"/>
                  </a:lnTo>
                  <a:lnTo>
                    <a:pt x="1718" y="1513"/>
                  </a:lnTo>
                  <a:lnTo>
                    <a:pt x="1708" y="1527"/>
                  </a:lnTo>
                  <a:lnTo>
                    <a:pt x="1699" y="1545"/>
                  </a:lnTo>
                  <a:lnTo>
                    <a:pt x="1691" y="1565"/>
                  </a:lnTo>
                  <a:lnTo>
                    <a:pt x="1680" y="1584"/>
                  </a:lnTo>
                  <a:lnTo>
                    <a:pt x="1670" y="1603"/>
                  </a:lnTo>
                  <a:lnTo>
                    <a:pt x="1658" y="1617"/>
                  </a:lnTo>
                  <a:lnTo>
                    <a:pt x="1645" y="16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06" name="Freeform 80"/>
            <p:cNvSpPr>
              <a:spLocks/>
            </p:cNvSpPr>
            <p:nvPr/>
          </p:nvSpPr>
          <p:spPr bwMode="auto">
            <a:xfrm>
              <a:off x="4166" y="3076"/>
              <a:ext cx="68" cy="113"/>
            </a:xfrm>
            <a:custGeom>
              <a:avLst/>
              <a:gdLst>
                <a:gd name="T0" fmla="*/ 23 w 136"/>
                <a:gd name="T1" fmla="*/ 56 h 228"/>
                <a:gd name="T2" fmla="*/ 22 w 136"/>
                <a:gd name="T3" fmla="*/ 55 h 228"/>
                <a:gd name="T4" fmla="*/ 21 w 136"/>
                <a:gd name="T5" fmla="*/ 53 h 228"/>
                <a:gd name="T6" fmla="*/ 20 w 136"/>
                <a:gd name="T7" fmla="*/ 50 h 228"/>
                <a:gd name="T8" fmla="*/ 18 w 136"/>
                <a:gd name="T9" fmla="*/ 47 h 228"/>
                <a:gd name="T10" fmla="*/ 15 w 136"/>
                <a:gd name="T11" fmla="*/ 47 h 228"/>
                <a:gd name="T12" fmla="*/ 13 w 136"/>
                <a:gd name="T13" fmla="*/ 48 h 228"/>
                <a:gd name="T14" fmla="*/ 11 w 136"/>
                <a:gd name="T15" fmla="*/ 48 h 228"/>
                <a:gd name="T16" fmla="*/ 9 w 136"/>
                <a:gd name="T17" fmla="*/ 49 h 228"/>
                <a:gd name="T18" fmla="*/ 6 w 136"/>
                <a:gd name="T19" fmla="*/ 49 h 228"/>
                <a:gd name="T20" fmla="*/ 4 w 136"/>
                <a:gd name="T21" fmla="*/ 50 h 228"/>
                <a:gd name="T22" fmla="*/ 2 w 136"/>
                <a:gd name="T23" fmla="*/ 50 h 228"/>
                <a:gd name="T24" fmla="*/ 1 w 136"/>
                <a:gd name="T25" fmla="*/ 51 h 228"/>
                <a:gd name="T26" fmla="*/ 0 w 136"/>
                <a:gd name="T27" fmla="*/ 49 h 228"/>
                <a:gd name="T28" fmla="*/ 0 w 136"/>
                <a:gd name="T29" fmla="*/ 48 h 228"/>
                <a:gd name="T30" fmla="*/ 5 w 136"/>
                <a:gd name="T31" fmla="*/ 45 h 228"/>
                <a:gd name="T32" fmla="*/ 9 w 136"/>
                <a:gd name="T33" fmla="*/ 41 h 228"/>
                <a:gd name="T34" fmla="*/ 13 w 136"/>
                <a:gd name="T35" fmla="*/ 34 h 228"/>
                <a:gd name="T36" fmla="*/ 16 w 136"/>
                <a:gd name="T37" fmla="*/ 27 h 228"/>
                <a:gd name="T38" fmla="*/ 17 w 136"/>
                <a:gd name="T39" fmla="*/ 19 h 228"/>
                <a:gd name="T40" fmla="*/ 18 w 136"/>
                <a:gd name="T41" fmla="*/ 11 h 228"/>
                <a:gd name="T42" fmla="*/ 19 w 136"/>
                <a:gd name="T43" fmla="*/ 4 h 228"/>
                <a:gd name="T44" fmla="*/ 20 w 136"/>
                <a:gd name="T45" fmla="*/ 0 h 228"/>
                <a:gd name="T46" fmla="*/ 22 w 136"/>
                <a:gd name="T47" fmla="*/ 0 h 228"/>
                <a:gd name="T48" fmla="*/ 25 w 136"/>
                <a:gd name="T49" fmla="*/ 0 h 228"/>
                <a:gd name="T50" fmla="*/ 26 w 136"/>
                <a:gd name="T51" fmla="*/ 0 h 228"/>
                <a:gd name="T52" fmla="*/ 28 w 136"/>
                <a:gd name="T53" fmla="*/ 0 h 228"/>
                <a:gd name="T54" fmla="*/ 31 w 136"/>
                <a:gd name="T55" fmla="*/ 0 h 228"/>
                <a:gd name="T56" fmla="*/ 34 w 136"/>
                <a:gd name="T57" fmla="*/ 0 h 228"/>
                <a:gd name="T58" fmla="*/ 33 w 136"/>
                <a:gd name="T59" fmla="*/ 7 h 228"/>
                <a:gd name="T60" fmla="*/ 31 w 136"/>
                <a:gd name="T61" fmla="*/ 14 h 228"/>
                <a:gd name="T62" fmla="*/ 30 w 136"/>
                <a:gd name="T63" fmla="*/ 21 h 228"/>
                <a:gd name="T64" fmla="*/ 28 w 136"/>
                <a:gd name="T65" fmla="*/ 28 h 228"/>
                <a:gd name="T66" fmla="*/ 27 w 136"/>
                <a:gd name="T67" fmla="*/ 35 h 228"/>
                <a:gd name="T68" fmla="*/ 26 w 136"/>
                <a:gd name="T69" fmla="*/ 42 h 228"/>
                <a:gd name="T70" fmla="*/ 26 w 136"/>
                <a:gd name="T71" fmla="*/ 49 h 228"/>
                <a:gd name="T72" fmla="*/ 25 w 136"/>
                <a:gd name="T73" fmla="*/ 56 h 228"/>
                <a:gd name="T74" fmla="*/ 24 w 136"/>
                <a:gd name="T75" fmla="*/ 56 h 228"/>
                <a:gd name="T76" fmla="*/ 23 w 136"/>
                <a:gd name="T77" fmla="*/ 56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6"/>
                <a:gd name="T118" fmla="*/ 0 h 228"/>
                <a:gd name="T119" fmla="*/ 136 w 136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6" h="228">
                  <a:moveTo>
                    <a:pt x="93" y="226"/>
                  </a:moveTo>
                  <a:lnTo>
                    <a:pt x="90" y="222"/>
                  </a:lnTo>
                  <a:lnTo>
                    <a:pt x="87" y="214"/>
                  </a:lnTo>
                  <a:lnTo>
                    <a:pt x="80" y="203"/>
                  </a:lnTo>
                  <a:lnTo>
                    <a:pt x="72" y="192"/>
                  </a:lnTo>
                  <a:lnTo>
                    <a:pt x="63" y="192"/>
                  </a:lnTo>
                  <a:lnTo>
                    <a:pt x="53" y="193"/>
                  </a:lnTo>
                  <a:lnTo>
                    <a:pt x="44" y="195"/>
                  </a:lnTo>
                  <a:lnTo>
                    <a:pt x="36" y="198"/>
                  </a:lnTo>
                  <a:lnTo>
                    <a:pt x="26" y="199"/>
                  </a:lnTo>
                  <a:lnTo>
                    <a:pt x="17" y="203"/>
                  </a:lnTo>
                  <a:lnTo>
                    <a:pt x="9" y="204"/>
                  </a:lnTo>
                  <a:lnTo>
                    <a:pt x="3" y="206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20" y="184"/>
                  </a:lnTo>
                  <a:lnTo>
                    <a:pt x="39" y="165"/>
                  </a:lnTo>
                  <a:lnTo>
                    <a:pt x="53" y="138"/>
                  </a:lnTo>
                  <a:lnTo>
                    <a:pt x="64" y="109"/>
                  </a:lnTo>
                  <a:lnTo>
                    <a:pt x="71" y="76"/>
                  </a:lnTo>
                  <a:lnTo>
                    <a:pt x="75" y="46"/>
                  </a:lnTo>
                  <a:lnTo>
                    <a:pt x="79" y="19"/>
                  </a:lnTo>
                  <a:lnTo>
                    <a:pt x="80" y="0"/>
                  </a:lnTo>
                  <a:lnTo>
                    <a:pt x="91" y="0"/>
                  </a:lnTo>
                  <a:lnTo>
                    <a:pt x="102" y="2"/>
                  </a:lnTo>
                  <a:lnTo>
                    <a:pt x="107" y="2"/>
                  </a:lnTo>
                  <a:lnTo>
                    <a:pt x="115" y="2"/>
                  </a:lnTo>
                  <a:lnTo>
                    <a:pt x="125" y="2"/>
                  </a:lnTo>
                  <a:lnTo>
                    <a:pt x="136" y="3"/>
                  </a:lnTo>
                  <a:lnTo>
                    <a:pt x="129" y="30"/>
                  </a:lnTo>
                  <a:lnTo>
                    <a:pt x="125" y="59"/>
                  </a:lnTo>
                  <a:lnTo>
                    <a:pt x="120" y="86"/>
                  </a:lnTo>
                  <a:lnTo>
                    <a:pt x="115" y="114"/>
                  </a:lnTo>
                  <a:lnTo>
                    <a:pt x="110" y="141"/>
                  </a:lnTo>
                  <a:lnTo>
                    <a:pt x="107" y="169"/>
                  </a:lnTo>
                  <a:lnTo>
                    <a:pt x="104" y="198"/>
                  </a:lnTo>
                  <a:lnTo>
                    <a:pt x="101" y="226"/>
                  </a:lnTo>
                  <a:lnTo>
                    <a:pt x="96" y="228"/>
                  </a:lnTo>
                  <a:lnTo>
                    <a:pt x="93" y="22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07" name="Freeform 81"/>
            <p:cNvSpPr>
              <a:spLocks/>
            </p:cNvSpPr>
            <p:nvPr/>
          </p:nvSpPr>
          <p:spPr bwMode="auto">
            <a:xfrm>
              <a:off x="4940" y="3177"/>
              <a:ext cx="42" cy="7"/>
            </a:xfrm>
            <a:custGeom>
              <a:avLst/>
              <a:gdLst>
                <a:gd name="T0" fmla="*/ 0 w 84"/>
                <a:gd name="T1" fmla="*/ 4 h 14"/>
                <a:gd name="T2" fmla="*/ 1 w 84"/>
                <a:gd name="T3" fmla="*/ 2 h 14"/>
                <a:gd name="T4" fmla="*/ 3 w 84"/>
                <a:gd name="T5" fmla="*/ 1 h 14"/>
                <a:gd name="T6" fmla="*/ 6 w 84"/>
                <a:gd name="T7" fmla="*/ 1 h 14"/>
                <a:gd name="T8" fmla="*/ 10 w 84"/>
                <a:gd name="T9" fmla="*/ 1 h 14"/>
                <a:gd name="T10" fmla="*/ 12 w 84"/>
                <a:gd name="T11" fmla="*/ 0 h 14"/>
                <a:gd name="T12" fmla="*/ 15 w 84"/>
                <a:gd name="T13" fmla="*/ 1 h 14"/>
                <a:gd name="T14" fmla="*/ 19 w 84"/>
                <a:gd name="T15" fmla="*/ 1 h 14"/>
                <a:gd name="T16" fmla="*/ 21 w 84"/>
                <a:gd name="T17" fmla="*/ 3 h 14"/>
                <a:gd name="T18" fmla="*/ 20 w 84"/>
                <a:gd name="T19" fmla="*/ 3 h 14"/>
                <a:gd name="T20" fmla="*/ 18 w 84"/>
                <a:gd name="T21" fmla="*/ 3 h 14"/>
                <a:gd name="T22" fmla="*/ 15 w 84"/>
                <a:gd name="T23" fmla="*/ 3 h 14"/>
                <a:gd name="T24" fmla="*/ 11 w 84"/>
                <a:gd name="T25" fmla="*/ 3 h 14"/>
                <a:gd name="T26" fmla="*/ 6 w 84"/>
                <a:gd name="T27" fmla="*/ 3 h 14"/>
                <a:gd name="T28" fmla="*/ 0 w 84"/>
                <a:gd name="T29" fmla="*/ 4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14"/>
                <a:gd name="T47" fmla="*/ 84 w 84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14">
                  <a:moveTo>
                    <a:pt x="0" y="14"/>
                  </a:moveTo>
                  <a:lnTo>
                    <a:pt x="5" y="8"/>
                  </a:lnTo>
                  <a:lnTo>
                    <a:pt x="14" y="4"/>
                  </a:lnTo>
                  <a:lnTo>
                    <a:pt x="25" y="1"/>
                  </a:lnTo>
                  <a:lnTo>
                    <a:pt x="38" y="1"/>
                  </a:lnTo>
                  <a:lnTo>
                    <a:pt x="51" y="0"/>
                  </a:lnTo>
                  <a:lnTo>
                    <a:pt x="63" y="1"/>
                  </a:lnTo>
                  <a:lnTo>
                    <a:pt x="73" y="4"/>
                  </a:lnTo>
                  <a:lnTo>
                    <a:pt x="84" y="9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60" y="11"/>
                  </a:lnTo>
                  <a:lnTo>
                    <a:pt x="46" y="11"/>
                  </a:lnTo>
                  <a:lnTo>
                    <a:pt x="25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5E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08" name="Freeform 82"/>
            <p:cNvSpPr>
              <a:spLocks/>
            </p:cNvSpPr>
            <p:nvPr/>
          </p:nvSpPr>
          <p:spPr bwMode="auto">
            <a:xfrm>
              <a:off x="4987" y="3179"/>
              <a:ext cx="17" cy="6"/>
            </a:xfrm>
            <a:custGeom>
              <a:avLst/>
              <a:gdLst>
                <a:gd name="T0" fmla="*/ 0 w 35"/>
                <a:gd name="T1" fmla="*/ 3 h 11"/>
                <a:gd name="T2" fmla="*/ 0 w 35"/>
                <a:gd name="T3" fmla="*/ 2 h 11"/>
                <a:gd name="T4" fmla="*/ 1 w 35"/>
                <a:gd name="T5" fmla="*/ 0 h 11"/>
                <a:gd name="T6" fmla="*/ 3 w 35"/>
                <a:gd name="T7" fmla="*/ 0 h 11"/>
                <a:gd name="T8" fmla="*/ 4 w 35"/>
                <a:gd name="T9" fmla="*/ 0 h 11"/>
                <a:gd name="T10" fmla="*/ 6 w 35"/>
                <a:gd name="T11" fmla="*/ 0 h 11"/>
                <a:gd name="T12" fmla="*/ 7 w 35"/>
                <a:gd name="T13" fmla="*/ 1 h 11"/>
                <a:gd name="T14" fmla="*/ 8 w 35"/>
                <a:gd name="T15" fmla="*/ 1 h 11"/>
                <a:gd name="T16" fmla="*/ 8 w 35"/>
                <a:gd name="T17" fmla="*/ 2 h 11"/>
                <a:gd name="T18" fmla="*/ 6 w 35"/>
                <a:gd name="T19" fmla="*/ 2 h 11"/>
                <a:gd name="T20" fmla="*/ 4 w 35"/>
                <a:gd name="T21" fmla="*/ 3 h 11"/>
                <a:gd name="T22" fmla="*/ 1 w 35"/>
                <a:gd name="T23" fmla="*/ 3 h 11"/>
                <a:gd name="T24" fmla="*/ 0 w 35"/>
                <a:gd name="T25" fmla="*/ 3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11"/>
                <a:gd name="T41" fmla="*/ 35 w 35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11">
                  <a:moveTo>
                    <a:pt x="0" y="11"/>
                  </a:moveTo>
                  <a:lnTo>
                    <a:pt x="2" y="5"/>
                  </a:lnTo>
                  <a:lnTo>
                    <a:pt x="5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5" y="5"/>
                  </a:lnTo>
                  <a:lnTo>
                    <a:pt x="26" y="8"/>
                  </a:lnTo>
                  <a:lnTo>
                    <a:pt x="16" y="10"/>
                  </a:lnTo>
                  <a:lnTo>
                    <a:pt x="5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E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09" name="Freeform 83"/>
            <p:cNvSpPr>
              <a:spLocks/>
            </p:cNvSpPr>
            <p:nvPr/>
          </p:nvSpPr>
          <p:spPr bwMode="auto">
            <a:xfrm>
              <a:off x="3660" y="3148"/>
              <a:ext cx="53" cy="30"/>
            </a:xfrm>
            <a:custGeom>
              <a:avLst/>
              <a:gdLst>
                <a:gd name="T0" fmla="*/ 25 w 104"/>
                <a:gd name="T1" fmla="*/ 15 h 60"/>
                <a:gd name="T2" fmla="*/ 23 w 104"/>
                <a:gd name="T3" fmla="*/ 14 h 60"/>
                <a:gd name="T4" fmla="*/ 21 w 104"/>
                <a:gd name="T5" fmla="*/ 13 h 60"/>
                <a:gd name="T6" fmla="*/ 19 w 104"/>
                <a:gd name="T7" fmla="*/ 13 h 60"/>
                <a:gd name="T8" fmla="*/ 17 w 104"/>
                <a:gd name="T9" fmla="*/ 13 h 60"/>
                <a:gd name="T10" fmla="*/ 14 w 104"/>
                <a:gd name="T11" fmla="*/ 13 h 60"/>
                <a:gd name="T12" fmla="*/ 12 w 104"/>
                <a:gd name="T13" fmla="*/ 13 h 60"/>
                <a:gd name="T14" fmla="*/ 10 w 104"/>
                <a:gd name="T15" fmla="*/ 13 h 60"/>
                <a:gd name="T16" fmla="*/ 9 w 104"/>
                <a:gd name="T17" fmla="*/ 13 h 60"/>
                <a:gd name="T18" fmla="*/ 8 w 104"/>
                <a:gd name="T19" fmla="*/ 12 h 60"/>
                <a:gd name="T20" fmla="*/ 8 w 104"/>
                <a:gd name="T21" fmla="*/ 12 h 60"/>
                <a:gd name="T22" fmla="*/ 10 w 104"/>
                <a:gd name="T23" fmla="*/ 10 h 60"/>
                <a:gd name="T24" fmla="*/ 14 w 104"/>
                <a:gd name="T25" fmla="*/ 10 h 60"/>
                <a:gd name="T26" fmla="*/ 17 w 104"/>
                <a:gd name="T27" fmla="*/ 10 h 60"/>
                <a:gd name="T28" fmla="*/ 21 w 104"/>
                <a:gd name="T29" fmla="*/ 10 h 60"/>
                <a:gd name="T30" fmla="*/ 21 w 104"/>
                <a:gd name="T31" fmla="*/ 8 h 60"/>
                <a:gd name="T32" fmla="*/ 21 w 104"/>
                <a:gd name="T33" fmla="*/ 7 h 60"/>
                <a:gd name="T34" fmla="*/ 19 w 104"/>
                <a:gd name="T35" fmla="*/ 5 h 60"/>
                <a:gd name="T36" fmla="*/ 16 w 104"/>
                <a:gd name="T37" fmla="*/ 4 h 60"/>
                <a:gd name="T38" fmla="*/ 14 w 104"/>
                <a:gd name="T39" fmla="*/ 3 h 60"/>
                <a:gd name="T40" fmla="*/ 11 w 104"/>
                <a:gd name="T41" fmla="*/ 3 h 60"/>
                <a:gd name="T42" fmla="*/ 8 w 104"/>
                <a:gd name="T43" fmla="*/ 3 h 60"/>
                <a:gd name="T44" fmla="*/ 5 w 104"/>
                <a:gd name="T45" fmla="*/ 3 h 60"/>
                <a:gd name="T46" fmla="*/ 2 w 104"/>
                <a:gd name="T47" fmla="*/ 3 h 60"/>
                <a:gd name="T48" fmla="*/ 0 w 104"/>
                <a:gd name="T49" fmla="*/ 2 h 60"/>
                <a:gd name="T50" fmla="*/ 2 w 104"/>
                <a:gd name="T51" fmla="*/ 1 h 60"/>
                <a:gd name="T52" fmla="*/ 4 w 104"/>
                <a:gd name="T53" fmla="*/ 1 h 60"/>
                <a:gd name="T54" fmla="*/ 6 w 104"/>
                <a:gd name="T55" fmla="*/ 0 h 60"/>
                <a:gd name="T56" fmla="*/ 9 w 104"/>
                <a:gd name="T57" fmla="*/ 0 h 60"/>
                <a:gd name="T58" fmla="*/ 12 w 104"/>
                <a:gd name="T59" fmla="*/ 0 h 60"/>
                <a:gd name="T60" fmla="*/ 15 w 104"/>
                <a:gd name="T61" fmla="*/ 0 h 60"/>
                <a:gd name="T62" fmla="*/ 18 w 104"/>
                <a:gd name="T63" fmla="*/ 0 h 60"/>
                <a:gd name="T64" fmla="*/ 21 w 104"/>
                <a:gd name="T65" fmla="*/ 1 h 60"/>
                <a:gd name="T66" fmla="*/ 22 w 104"/>
                <a:gd name="T67" fmla="*/ 3 h 60"/>
                <a:gd name="T68" fmla="*/ 22 w 104"/>
                <a:gd name="T69" fmla="*/ 5 h 60"/>
                <a:gd name="T70" fmla="*/ 23 w 104"/>
                <a:gd name="T71" fmla="*/ 7 h 60"/>
                <a:gd name="T72" fmla="*/ 24 w 104"/>
                <a:gd name="T73" fmla="*/ 8 h 60"/>
                <a:gd name="T74" fmla="*/ 24 w 104"/>
                <a:gd name="T75" fmla="*/ 9 h 60"/>
                <a:gd name="T76" fmla="*/ 25 w 104"/>
                <a:gd name="T77" fmla="*/ 11 h 60"/>
                <a:gd name="T78" fmla="*/ 26 w 104"/>
                <a:gd name="T79" fmla="*/ 13 h 60"/>
                <a:gd name="T80" fmla="*/ 27 w 104"/>
                <a:gd name="T81" fmla="*/ 15 h 60"/>
                <a:gd name="T82" fmla="*/ 26 w 104"/>
                <a:gd name="T83" fmla="*/ 15 h 60"/>
                <a:gd name="T84" fmla="*/ 25 w 104"/>
                <a:gd name="T85" fmla="*/ 15 h 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4"/>
                <a:gd name="T130" fmla="*/ 0 h 60"/>
                <a:gd name="T131" fmla="*/ 104 w 104"/>
                <a:gd name="T132" fmla="*/ 60 h 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4" h="60">
                  <a:moveTo>
                    <a:pt x="98" y="60"/>
                  </a:moveTo>
                  <a:lnTo>
                    <a:pt x="90" y="53"/>
                  </a:lnTo>
                  <a:lnTo>
                    <a:pt x="82" y="50"/>
                  </a:lnTo>
                  <a:lnTo>
                    <a:pt x="73" y="49"/>
                  </a:lnTo>
                  <a:lnTo>
                    <a:pt x="65" y="49"/>
                  </a:lnTo>
                  <a:lnTo>
                    <a:pt x="55" y="49"/>
                  </a:lnTo>
                  <a:lnTo>
                    <a:pt x="46" y="49"/>
                  </a:lnTo>
                  <a:lnTo>
                    <a:pt x="38" y="49"/>
                  </a:lnTo>
                  <a:lnTo>
                    <a:pt x="33" y="50"/>
                  </a:lnTo>
                  <a:lnTo>
                    <a:pt x="32" y="47"/>
                  </a:lnTo>
                  <a:lnTo>
                    <a:pt x="30" y="46"/>
                  </a:lnTo>
                  <a:lnTo>
                    <a:pt x="40" y="39"/>
                  </a:lnTo>
                  <a:lnTo>
                    <a:pt x="54" y="39"/>
                  </a:lnTo>
                  <a:lnTo>
                    <a:pt x="66" y="38"/>
                  </a:lnTo>
                  <a:lnTo>
                    <a:pt x="82" y="39"/>
                  </a:lnTo>
                  <a:lnTo>
                    <a:pt x="82" y="30"/>
                  </a:lnTo>
                  <a:lnTo>
                    <a:pt x="82" y="25"/>
                  </a:lnTo>
                  <a:lnTo>
                    <a:pt x="73" y="17"/>
                  </a:lnTo>
                  <a:lnTo>
                    <a:pt x="63" y="14"/>
                  </a:lnTo>
                  <a:lnTo>
                    <a:pt x="52" y="12"/>
                  </a:lnTo>
                  <a:lnTo>
                    <a:pt x="43" y="12"/>
                  </a:lnTo>
                  <a:lnTo>
                    <a:pt x="30" y="12"/>
                  </a:lnTo>
                  <a:lnTo>
                    <a:pt x="19" y="12"/>
                  </a:lnTo>
                  <a:lnTo>
                    <a:pt x="8" y="9"/>
                  </a:lnTo>
                  <a:lnTo>
                    <a:pt x="0" y="8"/>
                  </a:lnTo>
                  <a:lnTo>
                    <a:pt x="5" y="3"/>
                  </a:lnTo>
                  <a:lnTo>
                    <a:pt x="14" y="1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81" y="1"/>
                  </a:lnTo>
                  <a:lnTo>
                    <a:pt x="84" y="11"/>
                  </a:lnTo>
                  <a:lnTo>
                    <a:pt x="87" y="19"/>
                  </a:lnTo>
                  <a:lnTo>
                    <a:pt x="90" y="25"/>
                  </a:lnTo>
                  <a:lnTo>
                    <a:pt x="93" y="31"/>
                  </a:lnTo>
                  <a:lnTo>
                    <a:pt x="95" y="36"/>
                  </a:lnTo>
                  <a:lnTo>
                    <a:pt x="98" y="42"/>
                  </a:lnTo>
                  <a:lnTo>
                    <a:pt x="100" y="49"/>
                  </a:lnTo>
                  <a:lnTo>
                    <a:pt x="104" y="60"/>
                  </a:lnTo>
                  <a:lnTo>
                    <a:pt x="101" y="60"/>
                  </a:lnTo>
                  <a:lnTo>
                    <a:pt x="98" y="60"/>
                  </a:lnTo>
                  <a:close/>
                </a:path>
              </a:pathLst>
            </a:custGeom>
            <a:solidFill>
              <a:srgbClr val="A3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10" name="Freeform 84"/>
            <p:cNvSpPr>
              <a:spLocks/>
            </p:cNvSpPr>
            <p:nvPr/>
          </p:nvSpPr>
          <p:spPr bwMode="auto">
            <a:xfrm>
              <a:off x="4887" y="3142"/>
              <a:ext cx="47" cy="32"/>
            </a:xfrm>
            <a:custGeom>
              <a:avLst/>
              <a:gdLst>
                <a:gd name="T0" fmla="*/ 7 w 95"/>
                <a:gd name="T1" fmla="*/ 16 h 63"/>
                <a:gd name="T2" fmla="*/ 6 w 95"/>
                <a:gd name="T3" fmla="*/ 13 h 63"/>
                <a:gd name="T4" fmla="*/ 6 w 95"/>
                <a:gd name="T5" fmla="*/ 11 h 63"/>
                <a:gd name="T6" fmla="*/ 4 w 95"/>
                <a:gd name="T7" fmla="*/ 8 h 63"/>
                <a:gd name="T8" fmla="*/ 4 w 95"/>
                <a:gd name="T9" fmla="*/ 7 h 63"/>
                <a:gd name="T10" fmla="*/ 2 w 95"/>
                <a:gd name="T11" fmla="*/ 4 h 63"/>
                <a:gd name="T12" fmla="*/ 0 w 95"/>
                <a:gd name="T13" fmla="*/ 2 h 63"/>
                <a:gd name="T14" fmla="*/ 2 w 95"/>
                <a:gd name="T15" fmla="*/ 1 h 63"/>
                <a:gd name="T16" fmla="*/ 5 w 95"/>
                <a:gd name="T17" fmla="*/ 0 h 63"/>
                <a:gd name="T18" fmla="*/ 8 w 95"/>
                <a:gd name="T19" fmla="*/ 0 h 63"/>
                <a:gd name="T20" fmla="*/ 10 w 95"/>
                <a:gd name="T21" fmla="*/ 1 h 63"/>
                <a:gd name="T22" fmla="*/ 13 w 95"/>
                <a:gd name="T23" fmla="*/ 1 h 63"/>
                <a:gd name="T24" fmla="*/ 15 w 95"/>
                <a:gd name="T25" fmla="*/ 1 h 63"/>
                <a:gd name="T26" fmla="*/ 18 w 95"/>
                <a:gd name="T27" fmla="*/ 1 h 63"/>
                <a:gd name="T28" fmla="*/ 22 w 95"/>
                <a:gd name="T29" fmla="*/ 2 h 63"/>
                <a:gd name="T30" fmla="*/ 21 w 95"/>
                <a:gd name="T31" fmla="*/ 4 h 63"/>
                <a:gd name="T32" fmla="*/ 20 w 95"/>
                <a:gd name="T33" fmla="*/ 6 h 63"/>
                <a:gd name="T34" fmla="*/ 21 w 95"/>
                <a:gd name="T35" fmla="*/ 8 h 63"/>
                <a:gd name="T36" fmla="*/ 23 w 95"/>
                <a:gd name="T37" fmla="*/ 11 h 63"/>
                <a:gd name="T38" fmla="*/ 23 w 95"/>
                <a:gd name="T39" fmla="*/ 11 h 63"/>
                <a:gd name="T40" fmla="*/ 23 w 95"/>
                <a:gd name="T41" fmla="*/ 13 h 63"/>
                <a:gd name="T42" fmla="*/ 21 w 95"/>
                <a:gd name="T43" fmla="*/ 13 h 63"/>
                <a:gd name="T44" fmla="*/ 19 w 95"/>
                <a:gd name="T45" fmla="*/ 13 h 63"/>
                <a:gd name="T46" fmla="*/ 17 w 95"/>
                <a:gd name="T47" fmla="*/ 14 h 63"/>
                <a:gd name="T48" fmla="*/ 16 w 95"/>
                <a:gd name="T49" fmla="*/ 14 h 63"/>
                <a:gd name="T50" fmla="*/ 14 w 95"/>
                <a:gd name="T51" fmla="*/ 15 h 63"/>
                <a:gd name="T52" fmla="*/ 13 w 95"/>
                <a:gd name="T53" fmla="*/ 15 h 63"/>
                <a:gd name="T54" fmla="*/ 10 w 95"/>
                <a:gd name="T55" fmla="*/ 15 h 63"/>
                <a:gd name="T56" fmla="*/ 7 w 95"/>
                <a:gd name="T57" fmla="*/ 16 h 6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5"/>
                <a:gd name="T88" fmla="*/ 0 h 63"/>
                <a:gd name="T89" fmla="*/ 95 w 95"/>
                <a:gd name="T90" fmla="*/ 63 h 6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5" h="63">
                  <a:moveTo>
                    <a:pt x="30" y="63"/>
                  </a:moveTo>
                  <a:lnTo>
                    <a:pt x="25" y="51"/>
                  </a:lnTo>
                  <a:lnTo>
                    <a:pt x="24" y="41"/>
                  </a:lnTo>
                  <a:lnTo>
                    <a:pt x="19" y="32"/>
                  </a:lnTo>
                  <a:lnTo>
                    <a:pt x="17" y="27"/>
                  </a:lnTo>
                  <a:lnTo>
                    <a:pt x="9" y="16"/>
                  </a:lnTo>
                  <a:lnTo>
                    <a:pt x="0" y="5"/>
                  </a:lnTo>
                  <a:lnTo>
                    <a:pt x="9" y="2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2"/>
                  </a:lnTo>
                  <a:lnTo>
                    <a:pt x="52" y="2"/>
                  </a:lnTo>
                  <a:lnTo>
                    <a:pt x="63" y="3"/>
                  </a:lnTo>
                  <a:lnTo>
                    <a:pt x="74" y="3"/>
                  </a:lnTo>
                  <a:lnTo>
                    <a:pt x="89" y="6"/>
                  </a:lnTo>
                  <a:lnTo>
                    <a:pt x="85" y="16"/>
                  </a:lnTo>
                  <a:lnTo>
                    <a:pt x="82" y="24"/>
                  </a:lnTo>
                  <a:lnTo>
                    <a:pt x="84" y="32"/>
                  </a:lnTo>
                  <a:lnTo>
                    <a:pt x="95" y="41"/>
                  </a:lnTo>
                  <a:lnTo>
                    <a:pt x="93" y="44"/>
                  </a:lnTo>
                  <a:lnTo>
                    <a:pt x="93" y="49"/>
                  </a:lnTo>
                  <a:lnTo>
                    <a:pt x="84" y="51"/>
                  </a:lnTo>
                  <a:lnTo>
                    <a:pt x="77" y="52"/>
                  </a:lnTo>
                  <a:lnTo>
                    <a:pt x="71" y="54"/>
                  </a:lnTo>
                  <a:lnTo>
                    <a:pt x="66" y="55"/>
                  </a:lnTo>
                  <a:lnTo>
                    <a:pt x="58" y="57"/>
                  </a:lnTo>
                  <a:lnTo>
                    <a:pt x="52" y="59"/>
                  </a:lnTo>
                  <a:lnTo>
                    <a:pt x="41" y="60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11" name="Freeform 85"/>
            <p:cNvSpPr>
              <a:spLocks/>
            </p:cNvSpPr>
            <p:nvPr/>
          </p:nvSpPr>
          <p:spPr bwMode="auto">
            <a:xfrm>
              <a:off x="4992" y="3034"/>
              <a:ext cx="135" cy="131"/>
            </a:xfrm>
            <a:custGeom>
              <a:avLst/>
              <a:gdLst>
                <a:gd name="T0" fmla="*/ 10 w 271"/>
                <a:gd name="T1" fmla="*/ 65 h 263"/>
                <a:gd name="T2" fmla="*/ 7 w 271"/>
                <a:gd name="T3" fmla="*/ 65 h 263"/>
                <a:gd name="T4" fmla="*/ 4 w 271"/>
                <a:gd name="T5" fmla="*/ 64 h 263"/>
                <a:gd name="T6" fmla="*/ 2 w 271"/>
                <a:gd name="T7" fmla="*/ 64 h 263"/>
                <a:gd name="T8" fmla="*/ 0 w 271"/>
                <a:gd name="T9" fmla="*/ 63 h 263"/>
                <a:gd name="T10" fmla="*/ 0 w 271"/>
                <a:gd name="T11" fmla="*/ 55 h 263"/>
                <a:gd name="T12" fmla="*/ 0 w 271"/>
                <a:gd name="T13" fmla="*/ 47 h 263"/>
                <a:gd name="T14" fmla="*/ 1 w 271"/>
                <a:gd name="T15" fmla="*/ 39 h 263"/>
                <a:gd name="T16" fmla="*/ 1 w 271"/>
                <a:gd name="T17" fmla="*/ 31 h 263"/>
                <a:gd name="T18" fmla="*/ 1 w 271"/>
                <a:gd name="T19" fmla="*/ 23 h 263"/>
                <a:gd name="T20" fmla="*/ 2 w 271"/>
                <a:gd name="T21" fmla="*/ 15 h 263"/>
                <a:gd name="T22" fmla="*/ 2 w 271"/>
                <a:gd name="T23" fmla="*/ 7 h 263"/>
                <a:gd name="T24" fmla="*/ 3 w 271"/>
                <a:gd name="T25" fmla="*/ 0 h 263"/>
                <a:gd name="T26" fmla="*/ 14 w 271"/>
                <a:gd name="T27" fmla="*/ 0 h 263"/>
                <a:gd name="T28" fmla="*/ 27 w 271"/>
                <a:gd name="T29" fmla="*/ 0 h 263"/>
                <a:gd name="T30" fmla="*/ 40 w 271"/>
                <a:gd name="T31" fmla="*/ 1 h 263"/>
                <a:gd name="T32" fmla="*/ 52 w 271"/>
                <a:gd name="T33" fmla="*/ 4 h 263"/>
                <a:gd name="T34" fmla="*/ 62 w 271"/>
                <a:gd name="T35" fmla="*/ 8 h 263"/>
                <a:gd name="T36" fmla="*/ 67 w 271"/>
                <a:gd name="T37" fmla="*/ 15 h 263"/>
                <a:gd name="T38" fmla="*/ 67 w 271"/>
                <a:gd name="T39" fmla="*/ 25 h 263"/>
                <a:gd name="T40" fmla="*/ 60 w 271"/>
                <a:gd name="T41" fmla="*/ 38 h 263"/>
                <a:gd name="T42" fmla="*/ 53 w 271"/>
                <a:gd name="T43" fmla="*/ 42 h 263"/>
                <a:gd name="T44" fmla="*/ 48 w 271"/>
                <a:gd name="T45" fmla="*/ 46 h 263"/>
                <a:gd name="T46" fmla="*/ 41 w 271"/>
                <a:gd name="T47" fmla="*/ 50 h 263"/>
                <a:gd name="T48" fmla="*/ 35 w 271"/>
                <a:gd name="T49" fmla="*/ 54 h 263"/>
                <a:gd name="T50" fmla="*/ 29 w 271"/>
                <a:gd name="T51" fmla="*/ 57 h 263"/>
                <a:gd name="T52" fmla="*/ 22 w 271"/>
                <a:gd name="T53" fmla="*/ 61 h 263"/>
                <a:gd name="T54" fmla="*/ 16 w 271"/>
                <a:gd name="T55" fmla="*/ 63 h 263"/>
                <a:gd name="T56" fmla="*/ 10 w 271"/>
                <a:gd name="T57" fmla="*/ 65 h 26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1"/>
                <a:gd name="T88" fmla="*/ 0 h 263"/>
                <a:gd name="T89" fmla="*/ 271 w 271"/>
                <a:gd name="T90" fmla="*/ 263 h 26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1" h="263">
                  <a:moveTo>
                    <a:pt x="40" y="263"/>
                  </a:moveTo>
                  <a:lnTo>
                    <a:pt x="29" y="260"/>
                  </a:lnTo>
                  <a:lnTo>
                    <a:pt x="19" y="258"/>
                  </a:lnTo>
                  <a:lnTo>
                    <a:pt x="10" y="257"/>
                  </a:lnTo>
                  <a:lnTo>
                    <a:pt x="0" y="255"/>
                  </a:lnTo>
                  <a:lnTo>
                    <a:pt x="2" y="222"/>
                  </a:lnTo>
                  <a:lnTo>
                    <a:pt x="3" y="190"/>
                  </a:lnTo>
                  <a:lnTo>
                    <a:pt x="5" y="157"/>
                  </a:lnTo>
                  <a:lnTo>
                    <a:pt x="7" y="125"/>
                  </a:lnTo>
                  <a:lnTo>
                    <a:pt x="7" y="92"/>
                  </a:lnTo>
                  <a:lnTo>
                    <a:pt x="8" y="60"/>
                  </a:lnTo>
                  <a:lnTo>
                    <a:pt x="10" y="29"/>
                  </a:lnTo>
                  <a:lnTo>
                    <a:pt x="15" y="0"/>
                  </a:lnTo>
                  <a:lnTo>
                    <a:pt x="56" y="0"/>
                  </a:lnTo>
                  <a:lnTo>
                    <a:pt x="108" y="2"/>
                  </a:lnTo>
                  <a:lnTo>
                    <a:pt x="160" y="7"/>
                  </a:lnTo>
                  <a:lnTo>
                    <a:pt x="211" y="18"/>
                  </a:lnTo>
                  <a:lnTo>
                    <a:pt x="249" y="35"/>
                  </a:lnTo>
                  <a:lnTo>
                    <a:pt x="271" y="62"/>
                  </a:lnTo>
                  <a:lnTo>
                    <a:pt x="269" y="100"/>
                  </a:lnTo>
                  <a:lnTo>
                    <a:pt x="241" y="154"/>
                  </a:lnTo>
                  <a:lnTo>
                    <a:pt x="215" y="170"/>
                  </a:lnTo>
                  <a:lnTo>
                    <a:pt x="192" y="187"/>
                  </a:lnTo>
                  <a:lnTo>
                    <a:pt x="166" y="203"/>
                  </a:lnTo>
                  <a:lnTo>
                    <a:pt x="143" y="219"/>
                  </a:lnTo>
                  <a:lnTo>
                    <a:pt x="116" y="231"/>
                  </a:lnTo>
                  <a:lnTo>
                    <a:pt x="90" y="244"/>
                  </a:lnTo>
                  <a:lnTo>
                    <a:pt x="65" y="253"/>
                  </a:lnTo>
                  <a:lnTo>
                    <a:pt x="40" y="2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12" name="Freeform 86"/>
            <p:cNvSpPr>
              <a:spLocks/>
            </p:cNvSpPr>
            <p:nvPr/>
          </p:nvSpPr>
          <p:spPr bwMode="auto">
            <a:xfrm>
              <a:off x="4961" y="3151"/>
              <a:ext cx="7" cy="8"/>
            </a:xfrm>
            <a:custGeom>
              <a:avLst/>
              <a:gdLst>
                <a:gd name="T0" fmla="*/ 2 w 16"/>
                <a:gd name="T1" fmla="*/ 4 h 18"/>
                <a:gd name="T2" fmla="*/ 0 w 16"/>
                <a:gd name="T3" fmla="*/ 2 h 18"/>
                <a:gd name="T4" fmla="*/ 0 w 16"/>
                <a:gd name="T5" fmla="*/ 0 h 18"/>
                <a:gd name="T6" fmla="*/ 1 w 16"/>
                <a:gd name="T7" fmla="*/ 0 h 18"/>
                <a:gd name="T8" fmla="*/ 2 w 16"/>
                <a:gd name="T9" fmla="*/ 1 h 18"/>
                <a:gd name="T10" fmla="*/ 2 w 16"/>
                <a:gd name="T11" fmla="*/ 2 h 18"/>
                <a:gd name="T12" fmla="*/ 3 w 16"/>
                <a:gd name="T13" fmla="*/ 3 h 18"/>
                <a:gd name="T14" fmla="*/ 2 w 16"/>
                <a:gd name="T15" fmla="*/ 3 h 18"/>
                <a:gd name="T16" fmla="*/ 2 w 16"/>
                <a:gd name="T17" fmla="*/ 4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8"/>
                <a:gd name="T29" fmla="*/ 16 w 16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8">
                  <a:moveTo>
                    <a:pt x="8" y="18"/>
                  </a:moveTo>
                  <a:lnTo>
                    <a:pt x="3" y="8"/>
                  </a:lnTo>
                  <a:lnTo>
                    <a:pt x="0" y="0"/>
                  </a:lnTo>
                  <a:lnTo>
                    <a:pt x="5" y="2"/>
                  </a:lnTo>
                  <a:lnTo>
                    <a:pt x="8" y="4"/>
                  </a:lnTo>
                  <a:lnTo>
                    <a:pt x="11" y="8"/>
                  </a:lnTo>
                  <a:lnTo>
                    <a:pt x="16" y="16"/>
                  </a:lnTo>
                  <a:lnTo>
                    <a:pt x="11" y="16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A3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13" name="Freeform 87"/>
            <p:cNvSpPr>
              <a:spLocks/>
            </p:cNvSpPr>
            <p:nvPr/>
          </p:nvSpPr>
          <p:spPr bwMode="auto">
            <a:xfrm>
              <a:off x="4114" y="3058"/>
              <a:ext cx="78" cy="98"/>
            </a:xfrm>
            <a:custGeom>
              <a:avLst/>
              <a:gdLst>
                <a:gd name="T0" fmla="*/ 21 w 157"/>
                <a:gd name="T1" fmla="*/ 49 h 196"/>
                <a:gd name="T2" fmla="*/ 20 w 157"/>
                <a:gd name="T3" fmla="*/ 47 h 196"/>
                <a:gd name="T4" fmla="*/ 19 w 157"/>
                <a:gd name="T5" fmla="*/ 44 h 196"/>
                <a:gd name="T6" fmla="*/ 17 w 157"/>
                <a:gd name="T7" fmla="*/ 41 h 196"/>
                <a:gd name="T8" fmla="*/ 15 w 157"/>
                <a:gd name="T9" fmla="*/ 37 h 196"/>
                <a:gd name="T10" fmla="*/ 13 w 157"/>
                <a:gd name="T11" fmla="*/ 31 h 196"/>
                <a:gd name="T12" fmla="*/ 10 w 157"/>
                <a:gd name="T13" fmla="*/ 25 h 196"/>
                <a:gd name="T14" fmla="*/ 5 w 157"/>
                <a:gd name="T15" fmla="*/ 15 h 196"/>
                <a:gd name="T16" fmla="*/ 0 w 157"/>
                <a:gd name="T17" fmla="*/ 3 h 196"/>
                <a:gd name="T18" fmla="*/ 7 w 157"/>
                <a:gd name="T19" fmla="*/ 3 h 196"/>
                <a:gd name="T20" fmla="*/ 15 w 157"/>
                <a:gd name="T21" fmla="*/ 2 h 196"/>
                <a:gd name="T22" fmla="*/ 23 w 157"/>
                <a:gd name="T23" fmla="*/ 0 h 196"/>
                <a:gd name="T24" fmla="*/ 29 w 157"/>
                <a:gd name="T25" fmla="*/ 1 h 196"/>
                <a:gd name="T26" fmla="*/ 34 w 157"/>
                <a:gd name="T27" fmla="*/ 2 h 196"/>
                <a:gd name="T28" fmla="*/ 38 w 157"/>
                <a:gd name="T29" fmla="*/ 6 h 196"/>
                <a:gd name="T30" fmla="*/ 39 w 157"/>
                <a:gd name="T31" fmla="*/ 14 h 196"/>
                <a:gd name="T32" fmla="*/ 38 w 157"/>
                <a:gd name="T33" fmla="*/ 27 h 196"/>
                <a:gd name="T34" fmla="*/ 36 w 157"/>
                <a:gd name="T35" fmla="*/ 29 h 196"/>
                <a:gd name="T36" fmla="*/ 35 w 157"/>
                <a:gd name="T37" fmla="*/ 32 h 196"/>
                <a:gd name="T38" fmla="*/ 33 w 157"/>
                <a:gd name="T39" fmla="*/ 36 h 196"/>
                <a:gd name="T40" fmla="*/ 31 w 157"/>
                <a:gd name="T41" fmla="*/ 40 h 196"/>
                <a:gd name="T42" fmla="*/ 29 w 157"/>
                <a:gd name="T43" fmla="*/ 43 h 196"/>
                <a:gd name="T44" fmla="*/ 27 w 157"/>
                <a:gd name="T45" fmla="*/ 46 h 196"/>
                <a:gd name="T46" fmla="*/ 24 w 157"/>
                <a:gd name="T47" fmla="*/ 48 h 196"/>
                <a:gd name="T48" fmla="*/ 21 w 157"/>
                <a:gd name="T49" fmla="*/ 49 h 1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7"/>
                <a:gd name="T76" fmla="*/ 0 h 196"/>
                <a:gd name="T77" fmla="*/ 157 w 157"/>
                <a:gd name="T78" fmla="*/ 196 h 1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7" h="196">
                  <a:moveTo>
                    <a:pt x="87" y="196"/>
                  </a:moveTo>
                  <a:lnTo>
                    <a:pt x="81" y="185"/>
                  </a:lnTo>
                  <a:lnTo>
                    <a:pt x="76" y="174"/>
                  </a:lnTo>
                  <a:lnTo>
                    <a:pt x="70" y="162"/>
                  </a:lnTo>
                  <a:lnTo>
                    <a:pt x="63" y="147"/>
                  </a:lnTo>
                  <a:lnTo>
                    <a:pt x="52" y="127"/>
                  </a:lnTo>
                  <a:lnTo>
                    <a:pt x="40" y="100"/>
                  </a:lnTo>
                  <a:lnTo>
                    <a:pt x="22" y="62"/>
                  </a:lnTo>
                  <a:lnTo>
                    <a:pt x="0" y="15"/>
                  </a:lnTo>
                  <a:lnTo>
                    <a:pt x="30" y="10"/>
                  </a:lnTo>
                  <a:lnTo>
                    <a:pt x="62" y="5"/>
                  </a:lnTo>
                  <a:lnTo>
                    <a:pt x="92" y="0"/>
                  </a:lnTo>
                  <a:lnTo>
                    <a:pt x="119" y="2"/>
                  </a:lnTo>
                  <a:lnTo>
                    <a:pt x="138" y="8"/>
                  </a:lnTo>
                  <a:lnTo>
                    <a:pt x="152" y="27"/>
                  </a:lnTo>
                  <a:lnTo>
                    <a:pt x="157" y="59"/>
                  </a:lnTo>
                  <a:lnTo>
                    <a:pt x="154" y="108"/>
                  </a:lnTo>
                  <a:lnTo>
                    <a:pt x="147" y="116"/>
                  </a:lnTo>
                  <a:lnTo>
                    <a:pt x="143" y="128"/>
                  </a:lnTo>
                  <a:lnTo>
                    <a:pt x="135" y="143"/>
                  </a:lnTo>
                  <a:lnTo>
                    <a:pt x="127" y="159"/>
                  </a:lnTo>
                  <a:lnTo>
                    <a:pt x="117" y="171"/>
                  </a:lnTo>
                  <a:lnTo>
                    <a:pt x="108" y="184"/>
                  </a:lnTo>
                  <a:lnTo>
                    <a:pt x="97" y="192"/>
                  </a:lnTo>
                  <a:lnTo>
                    <a:pt x="87" y="196"/>
                  </a:lnTo>
                  <a:close/>
                </a:path>
              </a:pathLst>
            </a:custGeom>
            <a:solidFill>
              <a:srgbClr val="D6C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14" name="Freeform 88"/>
            <p:cNvSpPr>
              <a:spLocks/>
            </p:cNvSpPr>
            <p:nvPr/>
          </p:nvSpPr>
          <p:spPr bwMode="auto">
            <a:xfrm>
              <a:off x="3660" y="3125"/>
              <a:ext cx="33" cy="13"/>
            </a:xfrm>
            <a:custGeom>
              <a:avLst/>
              <a:gdLst>
                <a:gd name="T0" fmla="*/ 5 w 65"/>
                <a:gd name="T1" fmla="*/ 7 h 25"/>
                <a:gd name="T2" fmla="*/ 4 w 65"/>
                <a:gd name="T3" fmla="*/ 6 h 25"/>
                <a:gd name="T4" fmla="*/ 4 w 65"/>
                <a:gd name="T5" fmla="*/ 6 h 25"/>
                <a:gd name="T6" fmla="*/ 2 w 65"/>
                <a:gd name="T7" fmla="*/ 5 h 25"/>
                <a:gd name="T8" fmla="*/ 0 w 65"/>
                <a:gd name="T9" fmla="*/ 5 h 25"/>
                <a:gd name="T10" fmla="*/ 0 w 65"/>
                <a:gd name="T11" fmla="*/ 4 h 25"/>
                <a:gd name="T12" fmla="*/ 0 w 65"/>
                <a:gd name="T13" fmla="*/ 2 h 25"/>
                <a:gd name="T14" fmla="*/ 4 w 65"/>
                <a:gd name="T15" fmla="*/ 1 h 25"/>
                <a:gd name="T16" fmla="*/ 7 w 65"/>
                <a:gd name="T17" fmla="*/ 1 h 25"/>
                <a:gd name="T18" fmla="*/ 9 w 65"/>
                <a:gd name="T19" fmla="*/ 0 h 25"/>
                <a:gd name="T20" fmla="*/ 11 w 65"/>
                <a:gd name="T21" fmla="*/ 0 h 25"/>
                <a:gd name="T22" fmla="*/ 13 w 65"/>
                <a:gd name="T23" fmla="*/ 0 h 25"/>
                <a:gd name="T24" fmla="*/ 15 w 65"/>
                <a:gd name="T25" fmla="*/ 1 h 25"/>
                <a:gd name="T26" fmla="*/ 16 w 65"/>
                <a:gd name="T27" fmla="*/ 3 h 25"/>
                <a:gd name="T28" fmla="*/ 17 w 65"/>
                <a:gd name="T29" fmla="*/ 6 h 25"/>
                <a:gd name="T30" fmla="*/ 15 w 65"/>
                <a:gd name="T31" fmla="*/ 6 h 25"/>
                <a:gd name="T32" fmla="*/ 13 w 65"/>
                <a:gd name="T33" fmla="*/ 6 h 25"/>
                <a:gd name="T34" fmla="*/ 12 w 65"/>
                <a:gd name="T35" fmla="*/ 6 h 25"/>
                <a:gd name="T36" fmla="*/ 10 w 65"/>
                <a:gd name="T37" fmla="*/ 6 h 25"/>
                <a:gd name="T38" fmla="*/ 7 w 65"/>
                <a:gd name="T39" fmla="*/ 6 h 25"/>
                <a:gd name="T40" fmla="*/ 5 w 65"/>
                <a:gd name="T41" fmla="*/ 7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25"/>
                <a:gd name="T65" fmla="*/ 65 w 65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25">
                  <a:moveTo>
                    <a:pt x="17" y="25"/>
                  </a:moveTo>
                  <a:lnTo>
                    <a:pt x="14" y="22"/>
                  </a:lnTo>
                  <a:lnTo>
                    <a:pt x="13" y="22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13" y="3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3"/>
                  </a:lnTo>
                  <a:lnTo>
                    <a:pt x="62" y="12"/>
                  </a:lnTo>
                  <a:lnTo>
                    <a:pt x="65" y="22"/>
                  </a:lnTo>
                  <a:lnTo>
                    <a:pt x="58" y="22"/>
                  </a:lnTo>
                  <a:lnTo>
                    <a:pt x="52" y="24"/>
                  </a:lnTo>
                  <a:lnTo>
                    <a:pt x="46" y="24"/>
                  </a:lnTo>
                  <a:lnTo>
                    <a:pt x="40" y="24"/>
                  </a:lnTo>
                  <a:lnTo>
                    <a:pt x="28" y="24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rgbClr val="A3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15" name="Freeform 89"/>
            <p:cNvSpPr>
              <a:spLocks/>
            </p:cNvSpPr>
            <p:nvPr/>
          </p:nvSpPr>
          <p:spPr bwMode="auto">
            <a:xfrm>
              <a:off x="3789" y="3080"/>
              <a:ext cx="249" cy="58"/>
            </a:xfrm>
            <a:custGeom>
              <a:avLst/>
              <a:gdLst>
                <a:gd name="T0" fmla="*/ 16 w 498"/>
                <a:gd name="T1" fmla="*/ 29 h 117"/>
                <a:gd name="T2" fmla="*/ 11 w 498"/>
                <a:gd name="T3" fmla="*/ 28 h 117"/>
                <a:gd name="T4" fmla="*/ 8 w 498"/>
                <a:gd name="T5" fmla="*/ 27 h 117"/>
                <a:gd name="T6" fmla="*/ 5 w 498"/>
                <a:gd name="T7" fmla="*/ 27 h 117"/>
                <a:gd name="T8" fmla="*/ 4 w 498"/>
                <a:gd name="T9" fmla="*/ 27 h 117"/>
                <a:gd name="T10" fmla="*/ 2 w 498"/>
                <a:gd name="T11" fmla="*/ 26 h 117"/>
                <a:gd name="T12" fmla="*/ 1 w 498"/>
                <a:gd name="T13" fmla="*/ 26 h 117"/>
                <a:gd name="T14" fmla="*/ 1 w 498"/>
                <a:gd name="T15" fmla="*/ 23 h 117"/>
                <a:gd name="T16" fmla="*/ 0 w 498"/>
                <a:gd name="T17" fmla="*/ 19 h 117"/>
                <a:gd name="T18" fmla="*/ 0 w 498"/>
                <a:gd name="T19" fmla="*/ 16 h 117"/>
                <a:gd name="T20" fmla="*/ 0 w 498"/>
                <a:gd name="T21" fmla="*/ 13 h 117"/>
                <a:gd name="T22" fmla="*/ 0 w 498"/>
                <a:gd name="T23" fmla="*/ 10 h 117"/>
                <a:gd name="T24" fmla="*/ 1 w 498"/>
                <a:gd name="T25" fmla="*/ 8 h 117"/>
                <a:gd name="T26" fmla="*/ 2 w 498"/>
                <a:gd name="T27" fmla="*/ 5 h 117"/>
                <a:gd name="T28" fmla="*/ 3 w 498"/>
                <a:gd name="T29" fmla="*/ 2 h 117"/>
                <a:gd name="T30" fmla="*/ 16 w 498"/>
                <a:gd name="T31" fmla="*/ 2 h 117"/>
                <a:gd name="T32" fmla="*/ 29 w 498"/>
                <a:gd name="T33" fmla="*/ 3 h 117"/>
                <a:gd name="T34" fmla="*/ 42 w 498"/>
                <a:gd name="T35" fmla="*/ 2 h 117"/>
                <a:gd name="T36" fmla="*/ 56 w 498"/>
                <a:gd name="T37" fmla="*/ 2 h 117"/>
                <a:gd name="T38" fmla="*/ 69 w 498"/>
                <a:gd name="T39" fmla="*/ 2 h 117"/>
                <a:gd name="T40" fmla="*/ 82 w 498"/>
                <a:gd name="T41" fmla="*/ 1 h 117"/>
                <a:gd name="T42" fmla="*/ 96 w 498"/>
                <a:gd name="T43" fmla="*/ 0 h 117"/>
                <a:gd name="T44" fmla="*/ 110 w 498"/>
                <a:gd name="T45" fmla="*/ 0 h 117"/>
                <a:gd name="T46" fmla="*/ 112 w 498"/>
                <a:gd name="T47" fmla="*/ 0 h 117"/>
                <a:gd name="T48" fmla="*/ 114 w 498"/>
                <a:gd name="T49" fmla="*/ 0 h 117"/>
                <a:gd name="T50" fmla="*/ 116 w 498"/>
                <a:gd name="T51" fmla="*/ 0 h 117"/>
                <a:gd name="T52" fmla="*/ 119 w 498"/>
                <a:gd name="T53" fmla="*/ 1 h 117"/>
                <a:gd name="T54" fmla="*/ 121 w 498"/>
                <a:gd name="T55" fmla="*/ 2 h 117"/>
                <a:gd name="T56" fmla="*/ 123 w 498"/>
                <a:gd name="T57" fmla="*/ 3 h 117"/>
                <a:gd name="T58" fmla="*/ 124 w 498"/>
                <a:gd name="T59" fmla="*/ 5 h 117"/>
                <a:gd name="T60" fmla="*/ 125 w 498"/>
                <a:gd name="T61" fmla="*/ 8 h 117"/>
                <a:gd name="T62" fmla="*/ 123 w 498"/>
                <a:gd name="T63" fmla="*/ 8 h 117"/>
                <a:gd name="T64" fmla="*/ 121 w 498"/>
                <a:gd name="T65" fmla="*/ 8 h 117"/>
                <a:gd name="T66" fmla="*/ 119 w 498"/>
                <a:gd name="T67" fmla="*/ 8 h 117"/>
                <a:gd name="T68" fmla="*/ 118 w 498"/>
                <a:gd name="T69" fmla="*/ 8 h 117"/>
                <a:gd name="T70" fmla="*/ 115 w 498"/>
                <a:gd name="T71" fmla="*/ 7 h 117"/>
                <a:gd name="T72" fmla="*/ 113 w 498"/>
                <a:gd name="T73" fmla="*/ 7 h 117"/>
                <a:gd name="T74" fmla="*/ 100 w 498"/>
                <a:gd name="T75" fmla="*/ 9 h 117"/>
                <a:gd name="T76" fmla="*/ 88 w 498"/>
                <a:gd name="T77" fmla="*/ 12 h 117"/>
                <a:gd name="T78" fmla="*/ 76 w 498"/>
                <a:gd name="T79" fmla="*/ 15 h 117"/>
                <a:gd name="T80" fmla="*/ 63 w 498"/>
                <a:gd name="T81" fmla="*/ 19 h 117"/>
                <a:gd name="T82" fmla="*/ 52 w 498"/>
                <a:gd name="T83" fmla="*/ 22 h 117"/>
                <a:gd name="T84" fmla="*/ 40 w 498"/>
                <a:gd name="T85" fmla="*/ 26 h 117"/>
                <a:gd name="T86" fmla="*/ 28 w 498"/>
                <a:gd name="T87" fmla="*/ 28 h 117"/>
                <a:gd name="T88" fmla="*/ 16 w 498"/>
                <a:gd name="T89" fmla="*/ 29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8"/>
                <a:gd name="T136" fmla="*/ 0 h 117"/>
                <a:gd name="T137" fmla="*/ 498 w 498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8" h="117">
                  <a:moveTo>
                    <a:pt x="63" y="117"/>
                  </a:moveTo>
                  <a:lnTo>
                    <a:pt x="44" y="112"/>
                  </a:lnTo>
                  <a:lnTo>
                    <a:pt x="30" y="111"/>
                  </a:lnTo>
                  <a:lnTo>
                    <a:pt x="19" y="108"/>
                  </a:lnTo>
                  <a:lnTo>
                    <a:pt x="13" y="108"/>
                  </a:lnTo>
                  <a:lnTo>
                    <a:pt x="5" y="106"/>
                  </a:lnTo>
                  <a:lnTo>
                    <a:pt x="3" y="106"/>
                  </a:lnTo>
                  <a:lnTo>
                    <a:pt x="2" y="92"/>
                  </a:lnTo>
                  <a:lnTo>
                    <a:pt x="0" y="79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2" y="32"/>
                  </a:lnTo>
                  <a:lnTo>
                    <a:pt x="5" y="21"/>
                  </a:lnTo>
                  <a:lnTo>
                    <a:pt x="10" y="10"/>
                  </a:lnTo>
                  <a:lnTo>
                    <a:pt x="62" y="11"/>
                  </a:lnTo>
                  <a:lnTo>
                    <a:pt x="116" y="13"/>
                  </a:lnTo>
                  <a:lnTo>
                    <a:pt x="168" y="11"/>
                  </a:lnTo>
                  <a:lnTo>
                    <a:pt x="222" y="11"/>
                  </a:lnTo>
                  <a:lnTo>
                    <a:pt x="274" y="8"/>
                  </a:lnTo>
                  <a:lnTo>
                    <a:pt x="328" y="6"/>
                  </a:lnTo>
                  <a:lnTo>
                    <a:pt x="383" y="3"/>
                  </a:lnTo>
                  <a:lnTo>
                    <a:pt x="440" y="0"/>
                  </a:lnTo>
                  <a:lnTo>
                    <a:pt x="446" y="0"/>
                  </a:lnTo>
                  <a:lnTo>
                    <a:pt x="456" y="0"/>
                  </a:lnTo>
                  <a:lnTo>
                    <a:pt x="464" y="0"/>
                  </a:lnTo>
                  <a:lnTo>
                    <a:pt x="473" y="5"/>
                  </a:lnTo>
                  <a:lnTo>
                    <a:pt x="481" y="8"/>
                  </a:lnTo>
                  <a:lnTo>
                    <a:pt x="489" y="14"/>
                  </a:lnTo>
                  <a:lnTo>
                    <a:pt x="494" y="22"/>
                  </a:lnTo>
                  <a:lnTo>
                    <a:pt x="498" y="35"/>
                  </a:lnTo>
                  <a:lnTo>
                    <a:pt x="490" y="33"/>
                  </a:lnTo>
                  <a:lnTo>
                    <a:pt x="483" y="33"/>
                  </a:lnTo>
                  <a:lnTo>
                    <a:pt x="476" y="32"/>
                  </a:lnTo>
                  <a:lnTo>
                    <a:pt x="470" y="32"/>
                  </a:lnTo>
                  <a:lnTo>
                    <a:pt x="460" y="30"/>
                  </a:lnTo>
                  <a:lnTo>
                    <a:pt x="451" y="30"/>
                  </a:lnTo>
                  <a:lnTo>
                    <a:pt x="399" y="36"/>
                  </a:lnTo>
                  <a:lnTo>
                    <a:pt x="350" y="49"/>
                  </a:lnTo>
                  <a:lnTo>
                    <a:pt x="302" y="62"/>
                  </a:lnTo>
                  <a:lnTo>
                    <a:pt x="255" y="78"/>
                  </a:lnTo>
                  <a:lnTo>
                    <a:pt x="207" y="90"/>
                  </a:lnTo>
                  <a:lnTo>
                    <a:pt x="160" y="104"/>
                  </a:lnTo>
                  <a:lnTo>
                    <a:pt x="111" y="112"/>
                  </a:lnTo>
                  <a:lnTo>
                    <a:pt x="63" y="117"/>
                  </a:lnTo>
                  <a:close/>
                </a:path>
              </a:pathLst>
            </a:custGeom>
            <a:solidFill>
              <a:srgbClr val="A3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16" name="Freeform 90"/>
            <p:cNvSpPr>
              <a:spLocks/>
            </p:cNvSpPr>
            <p:nvPr/>
          </p:nvSpPr>
          <p:spPr bwMode="auto">
            <a:xfrm>
              <a:off x="4296" y="3011"/>
              <a:ext cx="109" cy="125"/>
            </a:xfrm>
            <a:custGeom>
              <a:avLst/>
              <a:gdLst>
                <a:gd name="T0" fmla="*/ 3 w 218"/>
                <a:gd name="T1" fmla="*/ 63 h 249"/>
                <a:gd name="T2" fmla="*/ 2 w 218"/>
                <a:gd name="T3" fmla="*/ 62 h 249"/>
                <a:gd name="T4" fmla="*/ 0 w 218"/>
                <a:gd name="T5" fmla="*/ 62 h 249"/>
                <a:gd name="T6" fmla="*/ 1 w 218"/>
                <a:gd name="T7" fmla="*/ 54 h 249"/>
                <a:gd name="T8" fmla="*/ 2 w 218"/>
                <a:gd name="T9" fmla="*/ 46 h 249"/>
                <a:gd name="T10" fmla="*/ 3 w 218"/>
                <a:gd name="T11" fmla="*/ 37 h 249"/>
                <a:gd name="T12" fmla="*/ 5 w 218"/>
                <a:gd name="T13" fmla="*/ 28 h 249"/>
                <a:gd name="T14" fmla="*/ 6 w 218"/>
                <a:gd name="T15" fmla="*/ 19 h 249"/>
                <a:gd name="T16" fmla="*/ 9 w 218"/>
                <a:gd name="T17" fmla="*/ 12 h 249"/>
                <a:gd name="T18" fmla="*/ 11 w 218"/>
                <a:gd name="T19" fmla="*/ 5 h 249"/>
                <a:gd name="T20" fmla="*/ 14 w 218"/>
                <a:gd name="T21" fmla="*/ 0 h 249"/>
                <a:gd name="T22" fmla="*/ 18 w 218"/>
                <a:gd name="T23" fmla="*/ 0 h 249"/>
                <a:gd name="T24" fmla="*/ 23 w 218"/>
                <a:gd name="T25" fmla="*/ 1 h 249"/>
                <a:gd name="T26" fmla="*/ 28 w 218"/>
                <a:gd name="T27" fmla="*/ 3 h 249"/>
                <a:gd name="T28" fmla="*/ 35 w 218"/>
                <a:gd name="T29" fmla="*/ 6 h 249"/>
                <a:gd name="T30" fmla="*/ 41 w 218"/>
                <a:gd name="T31" fmla="*/ 9 h 249"/>
                <a:gd name="T32" fmla="*/ 47 w 218"/>
                <a:gd name="T33" fmla="*/ 13 h 249"/>
                <a:gd name="T34" fmla="*/ 51 w 218"/>
                <a:gd name="T35" fmla="*/ 16 h 249"/>
                <a:gd name="T36" fmla="*/ 55 w 218"/>
                <a:gd name="T37" fmla="*/ 21 h 249"/>
                <a:gd name="T38" fmla="*/ 54 w 218"/>
                <a:gd name="T39" fmla="*/ 26 h 249"/>
                <a:gd name="T40" fmla="*/ 50 w 218"/>
                <a:gd name="T41" fmla="*/ 31 h 249"/>
                <a:gd name="T42" fmla="*/ 45 w 218"/>
                <a:gd name="T43" fmla="*/ 35 h 249"/>
                <a:gd name="T44" fmla="*/ 38 w 218"/>
                <a:gd name="T45" fmla="*/ 39 h 249"/>
                <a:gd name="T46" fmla="*/ 30 w 218"/>
                <a:gd name="T47" fmla="*/ 41 h 249"/>
                <a:gd name="T48" fmla="*/ 23 w 218"/>
                <a:gd name="T49" fmla="*/ 44 h 249"/>
                <a:gd name="T50" fmla="*/ 16 w 218"/>
                <a:gd name="T51" fmla="*/ 45 h 249"/>
                <a:gd name="T52" fmla="*/ 12 w 218"/>
                <a:gd name="T53" fmla="*/ 47 h 249"/>
                <a:gd name="T54" fmla="*/ 6 w 218"/>
                <a:gd name="T55" fmla="*/ 48 h 249"/>
                <a:gd name="T56" fmla="*/ 3 w 218"/>
                <a:gd name="T57" fmla="*/ 50 h 249"/>
                <a:gd name="T58" fmla="*/ 3 w 218"/>
                <a:gd name="T59" fmla="*/ 51 h 249"/>
                <a:gd name="T60" fmla="*/ 5 w 218"/>
                <a:gd name="T61" fmla="*/ 53 h 249"/>
                <a:gd name="T62" fmla="*/ 6 w 218"/>
                <a:gd name="T63" fmla="*/ 54 h 249"/>
                <a:gd name="T64" fmla="*/ 7 w 218"/>
                <a:gd name="T65" fmla="*/ 56 h 249"/>
                <a:gd name="T66" fmla="*/ 7 w 218"/>
                <a:gd name="T67" fmla="*/ 59 h 249"/>
                <a:gd name="T68" fmla="*/ 6 w 218"/>
                <a:gd name="T69" fmla="*/ 63 h 249"/>
                <a:gd name="T70" fmla="*/ 5 w 218"/>
                <a:gd name="T71" fmla="*/ 63 h 249"/>
                <a:gd name="T72" fmla="*/ 3 w 218"/>
                <a:gd name="T73" fmla="*/ 63 h 2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249"/>
                <a:gd name="T113" fmla="*/ 218 w 218"/>
                <a:gd name="T114" fmla="*/ 249 h 2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249">
                  <a:moveTo>
                    <a:pt x="14" y="249"/>
                  </a:moveTo>
                  <a:lnTo>
                    <a:pt x="6" y="248"/>
                  </a:lnTo>
                  <a:lnTo>
                    <a:pt x="0" y="248"/>
                  </a:lnTo>
                  <a:lnTo>
                    <a:pt x="3" y="216"/>
                  </a:lnTo>
                  <a:lnTo>
                    <a:pt x="6" y="183"/>
                  </a:lnTo>
                  <a:lnTo>
                    <a:pt x="11" y="147"/>
                  </a:lnTo>
                  <a:lnTo>
                    <a:pt x="17" y="112"/>
                  </a:lnTo>
                  <a:lnTo>
                    <a:pt x="23" y="75"/>
                  </a:lnTo>
                  <a:lnTo>
                    <a:pt x="33" y="45"/>
                  </a:lnTo>
                  <a:lnTo>
                    <a:pt x="42" y="17"/>
                  </a:lnTo>
                  <a:lnTo>
                    <a:pt x="55" y="0"/>
                  </a:lnTo>
                  <a:lnTo>
                    <a:pt x="69" y="0"/>
                  </a:lnTo>
                  <a:lnTo>
                    <a:pt x="91" y="4"/>
                  </a:lnTo>
                  <a:lnTo>
                    <a:pt x="113" y="12"/>
                  </a:lnTo>
                  <a:lnTo>
                    <a:pt x="140" y="23"/>
                  </a:lnTo>
                  <a:lnTo>
                    <a:pt x="164" y="34"/>
                  </a:lnTo>
                  <a:lnTo>
                    <a:pt x="186" y="49"/>
                  </a:lnTo>
                  <a:lnTo>
                    <a:pt x="204" y="63"/>
                  </a:lnTo>
                  <a:lnTo>
                    <a:pt x="218" y="82"/>
                  </a:lnTo>
                  <a:lnTo>
                    <a:pt x="213" y="104"/>
                  </a:lnTo>
                  <a:lnTo>
                    <a:pt x="199" y="124"/>
                  </a:lnTo>
                  <a:lnTo>
                    <a:pt x="177" y="140"/>
                  </a:lnTo>
                  <a:lnTo>
                    <a:pt x="150" y="154"/>
                  </a:lnTo>
                  <a:lnTo>
                    <a:pt x="120" y="164"/>
                  </a:lnTo>
                  <a:lnTo>
                    <a:pt x="91" y="173"/>
                  </a:lnTo>
                  <a:lnTo>
                    <a:pt x="64" y="178"/>
                  </a:lnTo>
                  <a:lnTo>
                    <a:pt x="45" y="185"/>
                  </a:lnTo>
                  <a:lnTo>
                    <a:pt x="23" y="191"/>
                  </a:lnTo>
                  <a:lnTo>
                    <a:pt x="14" y="197"/>
                  </a:lnTo>
                  <a:lnTo>
                    <a:pt x="12" y="204"/>
                  </a:lnTo>
                  <a:lnTo>
                    <a:pt x="17" y="210"/>
                  </a:lnTo>
                  <a:lnTo>
                    <a:pt x="22" y="215"/>
                  </a:lnTo>
                  <a:lnTo>
                    <a:pt x="26" y="224"/>
                  </a:lnTo>
                  <a:lnTo>
                    <a:pt x="28" y="234"/>
                  </a:lnTo>
                  <a:lnTo>
                    <a:pt x="23" y="249"/>
                  </a:lnTo>
                  <a:lnTo>
                    <a:pt x="17" y="249"/>
                  </a:lnTo>
                  <a:lnTo>
                    <a:pt x="14" y="24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17" name="Freeform 91"/>
            <p:cNvSpPr>
              <a:spLocks/>
            </p:cNvSpPr>
            <p:nvPr/>
          </p:nvSpPr>
          <p:spPr bwMode="auto">
            <a:xfrm>
              <a:off x="4835" y="3098"/>
              <a:ext cx="107" cy="35"/>
            </a:xfrm>
            <a:custGeom>
              <a:avLst/>
              <a:gdLst>
                <a:gd name="T0" fmla="*/ 51 w 213"/>
                <a:gd name="T1" fmla="*/ 17 h 72"/>
                <a:gd name="T2" fmla="*/ 45 w 213"/>
                <a:gd name="T3" fmla="*/ 15 h 72"/>
                <a:gd name="T4" fmla="*/ 38 w 213"/>
                <a:gd name="T5" fmla="*/ 14 h 72"/>
                <a:gd name="T6" fmla="*/ 30 w 213"/>
                <a:gd name="T7" fmla="*/ 14 h 72"/>
                <a:gd name="T8" fmla="*/ 23 w 213"/>
                <a:gd name="T9" fmla="*/ 15 h 72"/>
                <a:gd name="T10" fmla="*/ 16 w 213"/>
                <a:gd name="T11" fmla="*/ 15 h 72"/>
                <a:gd name="T12" fmla="*/ 10 w 213"/>
                <a:gd name="T13" fmla="*/ 15 h 72"/>
                <a:gd name="T14" fmla="*/ 4 w 213"/>
                <a:gd name="T15" fmla="*/ 13 h 72"/>
                <a:gd name="T16" fmla="*/ 0 w 213"/>
                <a:gd name="T17" fmla="*/ 9 h 72"/>
                <a:gd name="T18" fmla="*/ 5 w 213"/>
                <a:gd name="T19" fmla="*/ 7 h 72"/>
                <a:gd name="T20" fmla="*/ 12 w 213"/>
                <a:gd name="T21" fmla="*/ 5 h 72"/>
                <a:gd name="T22" fmla="*/ 18 w 213"/>
                <a:gd name="T23" fmla="*/ 3 h 72"/>
                <a:gd name="T24" fmla="*/ 26 w 213"/>
                <a:gd name="T25" fmla="*/ 2 h 72"/>
                <a:gd name="T26" fmla="*/ 32 w 213"/>
                <a:gd name="T27" fmla="*/ 0 h 72"/>
                <a:gd name="T28" fmla="*/ 39 w 213"/>
                <a:gd name="T29" fmla="*/ 0 h 72"/>
                <a:gd name="T30" fmla="*/ 46 w 213"/>
                <a:gd name="T31" fmla="*/ 0 h 72"/>
                <a:gd name="T32" fmla="*/ 52 w 213"/>
                <a:gd name="T33" fmla="*/ 2 h 72"/>
                <a:gd name="T34" fmla="*/ 52 w 213"/>
                <a:gd name="T35" fmla="*/ 5 h 72"/>
                <a:gd name="T36" fmla="*/ 53 w 213"/>
                <a:gd name="T37" fmla="*/ 8 h 72"/>
                <a:gd name="T38" fmla="*/ 53 w 213"/>
                <a:gd name="T39" fmla="*/ 11 h 72"/>
                <a:gd name="T40" fmla="*/ 54 w 213"/>
                <a:gd name="T41" fmla="*/ 13 h 72"/>
                <a:gd name="T42" fmla="*/ 54 w 213"/>
                <a:gd name="T43" fmla="*/ 15 h 72"/>
                <a:gd name="T44" fmla="*/ 54 w 213"/>
                <a:gd name="T45" fmla="*/ 17 h 72"/>
                <a:gd name="T46" fmla="*/ 52 w 213"/>
                <a:gd name="T47" fmla="*/ 17 h 72"/>
                <a:gd name="T48" fmla="*/ 51 w 213"/>
                <a:gd name="T49" fmla="*/ 17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3"/>
                <a:gd name="T76" fmla="*/ 0 h 72"/>
                <a:gd name="T77" fmla="*/ 213 w 213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3" h="72">
                  <a:moveTo>
                    <a:pt x="204" y="72"/>
                  </a:moveTo>
                  <a:lnTo>
                    <a:pt x="178" y="62"/>
                  </a:lnTo>
                  <a:lnTo>
                    <a:pt x="150" y="59"/>
                  </a:lnTo>
                  <a:lnTo>
                    <a:pt x="120" y="59"/>
                  </a:lnTo>
                  <a:lnTo>
                    <a:pt x="91" y="62"/>
                  </a:lnTo>
                  <a:lnTo>
                    <a:pt x="63" y="61"/>
                  </a:lnTo>
                  <a:lnTo>
                    <a:pt x="38" y="61"/>
                  </a:lnTo>
                  <a:lnTo>
                    <a:pt x="15" y="53"/>
                  </a:lnTo>
                  <a:lnTo>
                    <a:pt x="0" y="40"/>
                  </a:lnTo>
                  <a:lnTo>
                    <a:pt x="20" y="31"/>
                  </a:lnTo>
                  <a:lnTo>
                    <a:pt x="45" y="23"/>
                  </a:lnTo>
                  <a:lnTo>
                    <a:pt x="72" y="13"/>
                  </a:lnTo>
                  <a:lnTo>
                    <a:pt x="101" y="8"/>
                  </a:lnTo>
                  <a:lnTo>
                    <a:pt x="128" y="2"/>
                  </a:lnTo>
                  <a:lnTo>
                    <a:pt x="156" y="0"/>
                  </a:lnTo>
                  <a:lnTo>
                    <a:pt x="181" y="2"/>
                  </a:lnTo>
                  <a:lnTo>
                    <a:pt x="207" y="8"/>
                  </a:lnTo>
                  <a:lnTo>
                    <a:pt x="208" y="23"/>
                  </a:lnTo>
                  <a:lnTo>
                    <a:pt x="210" y="35"/>
                  </a:lnTo>
                  <a:lnTo>
                    <a:pt x="211" y="45"/>
                  </a:lnTo>
                  <a:lnTo>
                    <a:pt x="213" y="53"/>
                  </a:lnTo>
                  <a:lnTo>
                    <a:pt x="213" y="62"/>
                  </a:lnTo>
                  <a:lnTo>
                    <a:pt x="213" y="72"/>
                  </a:lnTo>
                  <a:lnTo>
                    <a:pt x="208" y="72"/>
                  </a:lnTo>
                  <a:lnTo>
                    <a:pt x="204" y="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18" name="Freeform 92"/>
            <p:cNvSpPr>
              <a:spLocks/>
            </p:cNvSpPr>
            <p:nvPr/>
          </p:nvSpPr>
          <p:spPr bwMode="auto">
            <a:xfrm>
              <a:off x="4620" y="2959"/>
              <a:ext cx="51" cy="155"/>
            </a:xfrm>
            <a:custGeom>
              <a:avLst/>
              <a:gdLst>
                <a:gd name="T0" fmla="*/ 12 w 101"/>
                <a:gd name="T1" fmla="*/ 77 h 312"/>
                <a:gd name="T2" fmla="*/ 10 w 101"/>
                <a:gd name="T3" fmla="*/ 68 h 312"/>
                <a:gd name="T4" fmla="*/ 9 w 101"/>
                <a:gd name="T5" fmla="*/ 59 h 312"/>
                <a:gd name="T6" fmla="*/ 7 w 101"/>
                <a:gd name="T7" fmla="*/ 50 h 312"/>
                <a:gd name="T8" fmla="*/ 6 w 101"/>
                <a:gd name="T9" fmla="*/ 41 h 312"/>
                <a:gd name="T10" fmla="*/ 4 w 101"/>
                <a:gd name="T11" fmla="*/ 32 h 312"/>
                <a:gd name="T12" fmla="*/ 3 w 101"/>
                <a:gd name="T13" fmla="*/ 23 h 312"/>
                <a:gd name="T14" fmla="*/ 2 w 101"/>
                <a:gd name="T15" fmla="*/ 14 h 312"/>
                <a:gd name="T16" fmla="*/ 0 w 101"/>
                <a:gd name="T17" fmla="*/ 5 h 312"/>
                <a:gd name="T18" fmla="*/ 2 w 101"/>
                <a:gd name="T19" fmla="*/ 2 h 312"/>
                <a:gd name="T20" fmla="*/ 4 w 101"/>
                <a:gd name="T21" fmla="*/ 1 h 312"/>
                <a:gd name="T22" fmla="*/ 6 w 101"/>
                <a:gd name="T23" fmla="*/ 0 h 312"/>
                <a:gd name="T24" fmla="*/ 8 w 101"/>
                <a:gd name="T25" fmla="*/ 0 h 312"/>
                <a:gd name="T26" fmla="*/ 10 w 101"/>
                <a:gd name="T27" fmla="*/ 0 h 312"/>
                <a:gd name="T28" fmla="*/ 13 w 101"/>
                <a:gd name="T29" fmla="*/ 0 h 312"/>
                <a:gd name="T30" fmla="*/ 15 w 101"/>
                <a:gd name="T31" fmla="*/ 1 h 312"/>
                <a:gd name="T32" fmla="*/ 19 w 101"/>
                <a:gd name="T33" fmla="*/ 2 h 312"/>
                <a:gd name="T34" fmla="*/ 20 w 101"/>
                <a:gd name="T35" fmla="*/ 10 h 312"/>
                <a:gd name="T36" fmla="*/ 21 w 101"/>
                <a:gd name="T37" fmla="*/ 19 h 312"/>
                <a:gd name="T38" fmla="*/ 23 w 101"/>
                <a:gd name="T39" fmla="*/ 29 h 312"/>
                <a:gd name="T40" fmla="*/ 24 w 101"/>
                <a:gd name="T41" fmla="*/ 39 h 312"/>
                <a:gd name="T42" fmla="*/ 25 w 101"/>
                <a:gd name="T43" fmla="*/ 49 h 312"/>
                <a:gd name="T44" fmla="*/ 26 w 101"/>
                <a:gd name="T45" fmla="*/ 59 h 312"/>
                <a:gd name="T46" fmla="*/ 26 w 101"/>
                <a:gd name="T47" fmla="*/ 69 h 312"/>
                <a:gd name="T48" fmla="*/ 25 w 101"/>
                <a:gd name="T49" fmla="*/ 77 h 312"/>
                <a:gd name="T50" fmla="*/ 21 w 101"/>
                <a:gd name="T51" fmla="*/ 77 h 312"/>
                <a:gd name="T52" fmla="*/ 18 w 101"/>
                <a:gd name="T53" fmla="*/ 77 h 312"/>
                <a:gd name="T54" fmla="*/ 15 w 101"/>
                <a:gd name="T55" fmla="*/ 77 h 312"/>
                <a:gd name="T56" fmla="*/ 12 w 101"/>
                <a:gd name="T57" fmla="*/ 77 h 3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1"/>
                <a:gd name="T88" fmla="*/ 0 h 312"/>
                <a:gd name="T89" fmla="*/ 101 w 101"/>
                <a:gd name="T90" fmla="*/ 312 h 3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1" h="312">
                  <a:moveTo>
                    <a:pt x="46" y="312"/>
                  </a:moveTo>
                  <a:lnTo>
                    <a:pt x="40" y="274"/>
                  </a:lnTo>
                  <a:lnTo>
                    <a:pt x="33" y="237"/>
                  </a:lnTo>
                  <a:lnTo>
                    <a:pt x="27" y="201"/>
                  </a:lnTo>
                  <a:lnTo>
                    <a:pt x="22" y="165"/>
                  </a:lnTo>
                  <a:lnTo>
                    <a:pt x="16" y="128"/>
                  </a:lnTo>
                  <a:lnTo>
                    <a:pt x="9" y="93"/>
                  </a:lnTo>
                  <a:lnTo>
                    <a:pt x="5" y="57"/>
                  </a:lnTo>
                  <a:lnTo>
                    <a:pt x="0" y="22"/>
                  </a:lnTo>
                  <a:lnTo>
                    <a:pt x="6" y="11"/>
                  </a:lnTo>
                  <a:lnTo>
                    <a:pt x="14" y="6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9" y="3"/>
                  </a:lnTo>
                  <a:lnTo>
                    <a:pt x="60" y="6"/>
                  </a:lnTo>
                  <a:lnTo>
                    <a:pt x="74" y="11"/>
                  </a:lnTo>
                  <a:lnTo>
                    <a:pt x="77" y="43"/>
                  </a:lnTo>
                  <a:lnTo>
                    <a:pt x="84" y="79"/>
                  </a:lnTo>
                  <a:lnTo>
                    <a:pt x="89" y="117"/>
                  </a:lnTo>
                  <a:lnTo>
                    <a:pt x="95" y="160"/>
                  </a:lnTo>
                  <a:lnTo>
                    <a:pt x="98" y="199"/>
                  </a:lnTo>
                  <a:lnTo>
                    <a:pt x="101" y="239"/>
                  </a:lnTo>
                  <a:lnTo>
                    <a:pt x="101" y="277"/>
                  </a:lnTo>
                  <a:lnTo>
                    <a:pt x="98" y="312"/>
                  </a:lnTo>
                  <a:lnTo>
                    <a:pt x="84" y="312"/>
                  </a:lnTo>
                  <a:lnTo>
                    <a:pt x="71" y="312"/>
                  </a:lnTo>
                  <a:lnTo>
                    <a:pt x="57" y="312"/>
                  </a:lnTo>
                  <a:lnTo>
                    <a:pt x="46" y="312"/>
                  </a:lnTo>
                  <a:close/>
                </a:path>
              </a:pathLst>
            </a:custGeom>
            <a:solidFill>
              <a:srgbClr val="5E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19" name="Freeform 93"/>
            <p:cNvSpPr>
              <a:spLocks/>
            </p:cNvSpPr>
            <p:nvPr/>
          </p:nvSpPr>
          <p:spPr bwMode="auto">
            <a:xfrm>
              <a:off x="4689" y="2996"/>
              <a:ext cx="36" cy="118"/>
            </a:xfrm>
            <a:custGeom>
              <a:avLst/>
              <a:gdLst>
                <a:gd name="T0" fmla="*/ 2 w 71"/>
                <a:gd name="T1" fmla="*/ 59 h 238"/>
                <a:gd name="T2" fmla="*/ 0 w 71"/>
                <a:gd name="T3" fmla="*/ 56 h 238"/>
                <a:gd name="T4" fmla="*/ 0 w 71"/>
                <a:gd name="T5" fmla="*/ 50 h 238"/>
                <a:gd name="T6" fmla="*/ 0 w 71"/>
                <a:gd name="T7" fmla="*/ 43 h 238"/>
                <a:gd name="T8" fmla="*/ 1 w 71"/>
                <a:gd name="T9" fmla="*/ 34 h 238"/>
                <a:gd name="T10" fmla="*/ 2 w 71"/>
                <a:gd name="T11" fmla="*/ 25 h 238"/>
                <a:gd name="T12" fmla="*/ 3 w 71"/>
                <a:gd name="T13" fmla="*/ 17 h 238"/>
                <a:gd name="T14" fmla="*/ 4 w 71"/>
                <a:gd name="T15" fmla="*/ 11 h 238"/>
                <a:gd name="T16" fmla="*/ 5 w 71"/>
                <a:gd name="T17" fmla="*/ 9 h 238"/>
                <a:gd name="T18" fmla="*/ 5 w 71"/>
                <a:gd name="T19" fmla="*/ 6 h 238"/>
                <a:gd name="T20" fmla="*/ 6 w 71"/>
                <a:gd name="T21" fmla="*/ 4 h 238"/>
                <a:gd name="T22" fmla="*/ 7 w 71"/>
                <a:gd name="T23" fmla="*/ 2 h 238"/>
                <a:gd name="T24" fmla="*/ 8 w 71"/>
                <a:gd name="T25" fmla="*/ 1 h 238"/>
                <a:gd name="T26" fmla="*/ 9 w 71"/>
                <a:gd name="T27" fmla="*/ 0 h 238"/>
                <a:gd name="T28" fmla="*/ 12 w 71"/>
                <a:gd name="T29" fmla="*/ 0 h 238"/>
                <a:gd name="T30" fmla="*/ 14 w 71"/>
                <a:gd name="T31" fmla="*/ 0 h 238"/>
                <a:gd name="T32" fmla="*/ 18 w 71"/>
                <a:gd name="T33" fmla="*/ 0 h 238"/>
                <a:gd name="T34" fmla="*/ 18 w 71"/>
                <a:gd name="T35" fmla="*/ 6 h 238"/>
                <a:gd name="T36" fmla="*/ 17 w 71"/>
                <a:gd name="T37" fmla="*/ 13 h 238"/>
                <a:gd name="T38" fmla="*/ 16 w 71"/>
                <a:gd name="T39" fmla="*/ 21 h 238"/>
                <a:gd name="T40" fmla="*/ 16 w 71"/>
                <a:gd name="T41" fmla="*/ 29 h 238"/>
                <a:gd name="T42" fmla="*/ 14 w 71"/>
                <a:gd name="T43" fmla="*/ 37 h 238"/>
                <a:gd name="T44" fmla="*/ 13 w 71"/>
                <a:gd name="T45" fmla="*/ 45 h 238"/>
                <a:gd name="T46" fmla="*/ 11 w 71"/>
                <a:gd name="T47" fmla="*/ 52 h 238"/>
                <a:gd name="T48" fmla="*/ 10 w 71"/>
                <a:gd name="T49" fmla="*/ 58 h 238"/>
                <a:gd name="T50" fmla="*/ 6 w 71"/>
                <a:gd name="T51" fmla="*/ 58 h 238"/>
                <a:gd name="T52" fmla="*/ 2 w 71"/>
                <a:gd name="T53" fmla="*/ 59 h 23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1"/>
                <a:gd name="T82" fmla="*/ 0 h 238"/>
                <a:gd name="T83" fmla="*/ 71 w 71"/>
                <a:gd name="T84" fmla="*/ 238 h 23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1" h="238">
                  <a:moveTo>
                    <a:pt x="6" y="238"/>
                  </a:moveTo>
                  <a:lnTo>
                    <a:pt x="0" y="227"/>
                  </a:lnTo>
                  <a:lnTo>
                    <a:pt x="0" y="204"/>
                  </a:lnTo>
                  <a:lnTo>
                    <a:pt x="0" y="173"/>
                  </a:lnTo>
                  <a:lnTo>
                    <a:pt x="4" y="138"/>
                  </a:lnTo>
                  <a:lnTo>
                    <a:pt x="7" y="102"/>
                  </a:lnTo>
                  <a:lnTo>
                    <a:pt x="12" y="70"/>
                  </a:lnTo>
                  <a:lnTo>
                    <a:pt x="14" y="46"/>
                  </a:lnTo>
                  <a:lnTo>
                    <a:pt x="17" y="38"/>
                  </a:lnTo>
                  <a:lnTo>
                    <a:pt x="20" y="24"/>
                  </a:lnTo>
                  <a:lnTo>
                    <a:pt x="23" y="16"/>
                  </a:lnTo>
                  <a:lnTo>
                    <a:pt x="26" y="8"/>
                  </a:lnTo>
                  <a:lnTo>
                    <a:pt x="31" y="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71" y="2"/>
                  </a:lnTo>
                  <a:lnTo>
                    <a:pt x="69" y="24"/>
                  </a:lnTo>
                  <a:lnTo>
                    <a:pt x="68" y="53"/>
                  </a:lnTo>
                  <a:lnTo>
                    <a:pt x="64" y="84"/>
                  </a:lnTo>
                  <a:lnTo>
                    <a:pt x="61" y="119"/>
                  </a:lnTo>
                  <a:lnTo>
                    <a:pt x="55" y="152"/>
                  </a:lnTo>
                  <a:lnTo>
                    <a:pt x="49" y="184"/>
                  </a:lnTo>
                  <a:lnTo>
                    <a:pt x="42" y="211"/>
                  </a:lnTo>
                  <a:lnTo>
                    <a:pt x="38" y="235"/>
                  </a:lnTo>
                  <a:lnTo>
                    <a:pt x="22" y="235"/>
                  </a:lnTo>
                  <a:lnTo>
                    <a:pt x="6" y="238"/>
                  </a:lnTo>
                  <a:close/>
                </a:path>
              </a:pathLst>
            </a:custGeom>
            <a:solidFill>
              <a:srgbClr val="5E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20" name="Freeform 94"/>
            <p:cNvSpPr>
              <a:spLocks/>
            </p:cNvSpPr>
            <p:nvPr/>
          </p:nvSpPr>
          <p:spPr bwMode="auto">
            <a:xfrm>
              <a:off x="3754" y="3101"/>
              <a:ext cx="17" cy="11"/>
            </a:xfrm>
            <a:custGeom>
              <a:avLst/>
              <a:gdLst>
                <a:gd name="T0" fmla="*/ 5 w 34"/>
                <a:gd name="T1" fmla="*/ 6 h 22"/>
                <a:gd name="T2" fmla="*/ 2 w 34"/>
                <a:gd name="T3" fmla="*/ 4 h 22"/>
                <a:gd name="T4" fmla="*/ 0 w 34"/>
                <a:gd name="T5" fmla="*/ 3 h 22"/>
                <a:gd name="T6" fmla="*/ 0 w 34"/>
                <a:gd name="T7" fmla="*/ 2 h 22"/>
                <a:gd name="T8" fmla="*/ 0 w 34"/>
                <a:gd name="T9" fmla="*/ 1 h 22"/>
                <a:gd name="T10" fmla="*/ 1 w 34"/>
                <a:gd name="T11" fmla="*/ 1 h 22"/>
                <a:gd name="T12" fmla="*/ 3 w 34"/>
                <a:gd name="T13" fmla="*/ 0 h 22"/>
                <a:gd name="T14" fmla="*/ 5 w 34"/>
                <a:gd name="T15" fmla="*/ 0 h 22"/>
                <a:gd name="T16" fmla="*/ 9 w 34"/>
                <a:gd name="T17" fmla="*/ 1 h 22"/>
                <a:gd name="T18" fmla="*/ 9 w 34"/>
                <a:gd name="T19" fmla="*/ 3 h 22"/>
                <a:gd name="T20" fmla="*/ 9 w 34"/>
                <a:gd name="T21" fmla="*/ 6 h 22"/>
                <a:gd name="T22" fmla="*/ 6 w 34"/>
                <a:gd name="T23" fmla="*/ 6 h 22"/>
                <a:gd name="T24" fmla="*/ 5 w 34"/>
                <a:gd name="T25" fmla="*/ 6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22"/>
                <a:gd name="T41" fmla="*/ 34 w 34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22">
                  <a:moveTo>
                    <a:pt x="20" y="22"/>
                  </a:moveTo>
                  <a:lnTo>
                    <a:pt x="9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6" y="1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4" y="6"/>
                  </a:lnTo>
                  <a:lnTo>
                    <a:pt x="33" y="12"/>
                  </a:lnTo>
                  <a:lnTo>
                    <a:pt x="33" y="22"/>
                  </a:lnTo>
                  <a:lnTo>
                    <a:pt x="25" y="22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A3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21" name="Freeform 95"/>
            <p:cNvSpPr>
              <a:spLocks/>
            </p:cNvSpPr>
            <p:nvPr/>
          </p:nvSpPr>
          <p:spPr bwMode="auto">
            <a:xfrm>
              <a:off x="4916" y="2550"/>
              <a:ext cx="97" cy="543"/>
            </a:xfrm>
            <a:custGeom>
              <a:avLst/>
              <a:gdLst>
                <a:gd name="T0" fmla="*/ 23 w 193"/>
                <a:gd name="T1" fmla="*/ 272 h 1086"/>
                <a:gd name="T2" fmla="*/ 17 w 193"/>
                <a:gd name="T3" fmla="*/ 243 h 1086"/>
                <a:gd name="T4" fmla="*/ 12 w 193"/>
                <a:gd name="T5" fmla="*/ 214 h 1086"/>
                <a:gd name="T6" fmla="*/ 9 w 193"/>
                <a:gd name="T7" fmla="*/ 185 h 1086"/>
                <a:gd name="T8" fmla="*/ 7 w 193"/>
                <a:gd name="T9" fmla="*/ 156 h 1086"/>
                <a:gd name="T10" fmla="*/ 5 w 193"/>
                <a:gd name="T11" fmla="*/ 126 h 1086"/>
                <a:gd name="T12" fmla="*/ 4 w 193"/>
                <a:gd name="T13" fmla="*/ 97 h 1086"/>
                <a:gd name="T14" fmla="*/ 2 w 193"/>
                <a:gd name="T15" fmla="*/ 68 h 1086"/>
                <a:gd name="T16" fmla="*/ 0 w 193"/>
                <a:gd name="T17" fmla="*/ 40 h 1086"/>
                <a:gd name="T18" fmla="*/ 0 w 193"/>
                <a:gd name="T19" fmla="*/ 31 h 1086"/>
                <a:gd name="T20" fmla="*/ 2 w 193"/>
                <a:gd name="T21" fmla="*/ 22 h 1086"/>
                <a:gd name="T22" fmla="*/ 3 w 193"/>
                <a:gd name="T23" fmla="*/ 15 h 1086"/>
                <a:gd name="T24" fmla="*/ 7 w 193"/>
                <a:gd name="T25" fmla="*/ 10 h 1086"/>
                <a:gd name="T26" fmla="*/ 11 w 193"/>
                <a:gd name="T27" fmla="*/ 5 h 1086"/>
                <a:gd name="T28" fmla="*/ 17 w 193"/>
                <a:gd name="T29" fmla="*/ 2 h 1086"/>
                <a:gd name="T30" fmla="*/ 25 w 193"/>
                <a:gd name="T31" fmla="*/ 1 h 1086"/>
                <a:gd name="T32" fmla="*/ 35 w 193"/>
                <a:gd name="T33" fmla="*/ 0 h 1086"/>
                <a:gd name="T34" fmla="*/ 39 w 193"/>
                <a:gd name="T35" fmla="*/ 2 h 1086"/>
                <a:gd name="T36" fmla="*/ 42 w 193"/>
                <a:gd name="T37" fmla="*/ 5 h 1086"/>
                <a:gd name="T38" fmla="*/ 44 w 193"/>
                <a:gd name="T39" fmla="*/ 7 h 1086"/>
                <a:gd name="T40" fmla="*/ 46 w 193"/>
                <a:gd name="T41" fmla="*/ 11 h 1086"/>
                <a:gd name="T42" fmla="*/ 47 w 193"/>
                <a:gd name="T43" fmla="*/ 15 h 1086"/>
                <a:gd name="T44" fmla="*/ 48 w 193"/>
                <a:gd name="T45" fmla="*/ 19 h 1086"/>
                <a:gd name="T46" fmla="*/ 48 w 193"/>
                <a:gd name="T47" fmla="*/ 24 h 1086"/>
                <a:gd name="T48" fmla="*/ 49 w 193"/>
                <a:gd name="T49" fmla="*/ 30 h 1086"/>
                <a:gd name="T50" fmla="*/ 48 w 193"/>
                <a:gd name="T51" fmla="*/ 58 h 1086"/>
                <a:gd name="T52" fmla="*/ 46 w 193"/>
                <a:gd name="T53" fmla="*/ 87 h 1086"/>
                <a:gd name="T54" fmla="*/ 44 w 193"/>
                <a:gd name="T55" fmla="*/ 116 h 1086"/>
                <a:gd name="T56" fmla="*/ 41 w 193"/>
                <a:gd name="T57" fmla="*/ 145 h 1086"/>
                <a:gd name="T58" fmla="*/ 38 w 193"/>
                <a:gd name="T59" fmla="*/ 173 h 1086"/>
                <a:gd name="T60" fmla="*/ 36 w 193"/>
                <a:gd name="T61" fmla="*/ 203 h 1086"/>
                <a:gd name="T62" fmla="*/ 33 w 193"/>
                <a:gd name="T63" fmla="*/ 232 h 1086"/>
                <a:gd name="T64" fmla="*/ 31 w 193"/>
                <a:gd name="T65" fmla="*/ 262 h 1086"/>
                <a:gd name="T66" fmla="*/ 31 w 193"/>
                <a:gd name="T67" fmla="*/ 263 h 1086"/>
                <a:gd name="T68" fmla="*/ 31 w 193"/>
                <a:gd name="T69" fmla="*/ 264 h 1086"/>
                <a:gd name="T70" fmla="*/ 29 w 193"/>
                <a:gd name="T71" fmla="*/ 260 h 1086"/>
                <a:gd name="T72" fmla="*/ 28 w 193"/>
                <a:gd name="T73" fmla="*/ 257 h 1086"/>
                <a:gd name="T74" fmla="*/ 27 w 193"/>
                <a:gd name="T75" fmla="*/ 251 h 1086"/>
                <a:gd name="T76" fmla="*/ 27 w 193"/>
                <a:gd name="T77" fmla="*/ 247 h 1086"/>
                <a:gd name="T78" fmla="*/ 27 w 193"/>
                <a:gd name="T79" fmla="*/ 242 h 1086"/>
                <a:gd name="T80" fmla="*/ 27 w 193"/>
                <a:gd name="T81" fmla="*/ 238 h 1086"/>
                <a:gd name="T82" fmla="*/ 27 w 193"/>
                <a:gd name="T83" fmla="*/ 234 h 1086"/>
                <a:gd name="T84" fmla="*/ 27 w 193"/>
                <a:gd name="T85" fmla="*/ 231 h 1086"/>
                <a:gd name="T86" fmla="*/ 27 w 193"/>
                <a:gd name="T87" fmla="*/ 231 h 1086"/>
                <a:gd name="T88" fmla="*/ 27 w 193"/>
                <a:gd name="T89" fmla="*/ 230 h 1086"/>
                <a:gd name="T90" fmla="*/ 25 w 193"/>
                <a:gd name="T91" fmla="*/ 235 h 1086"/>
                <a:gd name="T92" fmla="*/ 25 w 193"/>
                <a:gd name="T93" fmla="*/ 240 h 1086"/>
                <a:gd name="T94" fmla="*/ 25 w 193"/>
                <a:gd name="T95" fmla="*/ 245 h 1086"/>
                <a:gd name="T96" fmla="*/ 26 w 193"/>
                <a:gd name="T97" fmla="*/ 251 h 1086"/>
                <a:gd name="T98" fmla="*/ 26 w 193"/>
                <a:gd name="T99" fmla="*/ 257 h 1086"/>
                <a:gd name="T100" fmla="*/ 26 w 193"/>
                <a:gd name="T101" fmla="*/ 263 h 1086"/>
                <a:gd name="T102" fmla="*/ 25 w 193"/>
                <a:gd name="T103" fmla="*/ 268 h 1086"/>
                <a:gd name="T104" fmla="*/ 23 w 193"/>
                <a:gd name="T105" fmla="*/ 272 h 10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"/>
                <a:gd name="T160" fmla="*/ 0 h 1086"/>
                <a:gd name="T161" fmla="*/ 193 w 193"/>
                <a:gd name="T162" fmla="*/ 1086 h 10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" h="1086">
                  <a:moveTo>
                    <a:pt x="92" y="1086"/>
                  </a:moveTo>
                  <a:lnTo>
                    <a:pt x="67" y="972"/>
                  </a:lnTo>
                  <a:lnTo>
                    <a:pt x="48" y="858"/>
                  </a:lnTo>
                  <a:lnTo>
                    <a:pt x="34" y="741"/>
                  </a:lnTo>
                  <a:lnTo>
                    <a:pt x="26" y="624"/>
                  </a:lnTo>
                  <a:lnTo>
                    <a:pt x="18" y="506"/>
                  </a:lnTo>
                  <a:lnTo>
                    <a:pt x="13" y="389"/>
                  </a:lnTo>
                  <a:lnTo>
                    <a:pt x="7" y="273"/>
                  </a:lnTo>
                  <a:lnTo>
                    <a:pt x="0" y="162"/>
                  </a:lnTo>
                  <a:lnTo>
                    <a:pt x="0" y="124"/>
                  </a:lnTo>
                  <a:lnTo>
                    <a:pt x="5" y="91"/>
                  </a:lnTo>
                  <a:lnTo>
                    <a:pt x="12" y="63"/>
                  </a:lnTo>
                  <a:lnTo>
                    <a:pt x="26" y="41"/>
                  </a:lnTo>
                  <a:lnTo>
                    <a:pt x="42" y="22"/>
                  </a:lnTo>
                  <a:lnTo>
                    <a:pt x="67" y="9"/>
                  </a:lnTo>
                  <a:lnTo>
                    <a:pt x="97" y="1"/>
                  </a:lnTo>
                  <a:lnTo>
                    <a:pt x="138" y="0"/>
                  </a:lnTo>
                  <a:lnTo>
                    <a:pt x="154" y="9"/>
                  </a:lnTo>
                  <a:lnTo>
                    <a:pt x="167" y="20"/>
                  </a:lnTo>
                  <a:lnTo>
                    <a:pt x="176" y="31"/>
                  </a:lnTo>
                  <a:lnTo>
                    <a:pt x="184" y="45"/>
                  </a:lnTo>
                  <a:lnTo>
                    <a:pt x="187" y="60"/>
                  </a:lnTo>
                  <a:lnTo>
                    <a:pt x="190" y="77"/>
                  </a:lnTo>
                  <a:lnTo>
                    <a:pt x="192" y="96"/>
                  </a:lnTo>
                  <a:lnTo>
                    <a:pt x="193" y="120"/>
                  </a:lnTo>
                  <a:lnTo>
                    <a:pt x="189" y="234"/>
                  </a:lnTo>
                  <a:lnTo>
                    <a:pt x="182" y="349"/>
                  </a:lnTo>
                  <a:lnTo>
                    <a:pt x="173" y="464"/>
                  </a:lnTo>
                  <a:lnTo>
                    <a:pt x="163" y="582"/>
                  </a:lnTo>
                  <a:lnTo>
                    <a:pt x="152" y="695"/>
                  </a:lnTo>
                  <a:lnTo>
                    <a:pt x="143" y="812"/>
                  </a:lnTo>
                  <a:lnTo>
                    <a:pt x="132" y="928"/>
                  </a:lnTo>
                  <a:lnTo>
                    <a:pt x="124" y="1045"/>
                  </a:lnTo>
                  <a:lnTo>
                    <a:pt x="121" y="1050"/>
                  </a:lnTo>
                  <a:lnTo>
                    <a:pt x="121" y="1054"/>
                  </a:lnTo>
                  <a:lnTo>
                    <a:pt x="114" y="1040"/>
                  </a:lnTo>
                  <a:lnTo>
                    <a:pt x="111" y="1026"/>
                  </a:lnTo>
                  <a:lnTo>
                    <a:pt x="108" y="1007"/>
                  </a:lnTo>
                  <a:lnTo>
                    <a:pt x="108" y="988"/>
                  </a:lnTo>
                  <a:lnTo>
                    <a:pt x="106" y="969"/>
                  </a:lnTo>
                  <a:lnTo>
                    <a:pt x="106" y="952"/>
                  </a:lnTo>
                  <a:lnTo>
                    <a:pt x="106" y="936"/>
                  </a:lnTo>
                  <a:lnTo>
                    <a:pt x="106" y="926"/>
                  </a:lnTo>
                  <a:lnTo>
                    <a:pt x="105" y="925"/>
                  </a:lnTo>
                  <a:lnTo>
                    <a:pt x="105" y="923"/>
                  </a:lnTo>
                  <a:lnTo>
                    <a:pt x="100" y="940"/>
                  </a:lnTo>
                  <a:lnTo>
                    <a:pt x="100" y="961"/>
                  </a:lnTo>
                  <a:lnTo>
                    <a:pt x="100" y="983"/>
                  </a:lnTo>
                  <a:lnTo>
                    <a:pt x="102" y="1007"/>
                  </a:lnTo>
                  <a:lnTo>
                    <a:pt x="102" y="1027"/>
                  </a:lnTo>
                  <a:lnTo>
                    <a:pt x="102" y="1050"/>
                  </a:lnTo>
                  <a:lnTo>
                    <a:pt x="97" y="1069"/>
                  </a:lnTo>
                  <a:lnTo>
                    <a:pt x="92" y="1086"/>
                  </a:lnTo>
                  <a:close/>
                </a:path>
              </a:pathLst>
            </a:custGeom>
            <a:solidFill>
              <a:srgbClr val="A3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22" name="Freeform 96"/>
            <p:cNvSpPr>
              <a:spLocks/>
            </p:cNvSpPr>
            <p:nvPr/>
          </p:nvSpPr>
          <p:spPr bwMode="auto">
            <a:xfrm>
              <a:off x="3753" y="3075"/>
              <a:ext cx="21" cy="13"/>
            </a:xfrm>
            <a:custGeom>
              <a:avLst/>
              <a:gdLst>
                <a:gd name="T0" fmla="*/ 8 w 43"/>
                <a:gd name="T1" fmla="*/ 7 h 26"/>
                <a:gd name="T2" fmla="*/ 5 w 43"/>
                <a:gd name="T3" fmla="*/ 6 h 26"/>
                <a:gd name="T4" fmla="*/ 2 w 43"/>
                <a:gd name="T5" fmla="*/ 6 h 26"/>
                <a:gd name="T6" fmla="*/ 0 w 43"/>
                <a:gd name="T7" fmla="*/ 3 h 26"/>
                <a:gd name="T8" fmla="*/ 0 w 43"/>
                <a:gd name="T9" fmla="*/ 3 h 26"/>
                <a:gd name="T10" fmla="*/ 2 w 43"/>
                <a:gd name="T11" fmla="*/ 1 h 26"/>
                <a:gd name="T12" fmla="*/ 4 w 43"/>
                <a:gd name="T13" fmla="*/ 0 h 26"/>
                <a:gd name="T14" fmla="*/ 6 w 43"/>
                <a:gd name="T15" fmla="*/ 0 h 26"/>
                <a:gd name="T16" fmla="*/ 10 w 43"/>
                <a:gd name="T17" fmla="*/ 1 h 26"/>
                <a:gd name="T18" fmla="*/ 10 w 43"/>
                <a:gd name="T19" fmla="*/ 3 h 26"/>
                <a:gd name="T20" fmla="*/ 10 w 43"/>
                <a:gd name="T21" fmla="*/ 6 h 26"/>
                <a:gd name="T22" fmla="*/ 9 w 43"/>
                <a:gd name="T23" fmla="*/ 7 h 26"/>
                <a:gd name="T24" fmla="*/ 8 w 43"/>
                <a:gd name="T25" fmla="*/ 7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26"/>
                <a:gd name="T41" fmla="*/ 43 w 43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26">
                  <a:moveTo>
                    <a:pt x="35" y="26"/>
                  </a:moveTo>
                  <a:lnTo>
                    <a:pt x="21" y="23"/>
                  </a:lnTo>
                  <a:lnTo>
                    <a:pt x="9" y="22"/>
                  </a:lnTo>
                  <a:lnTo>
                    <a:pt x="2" y="15"/>
                  </a:lnTo>
                  <a:lnTo>
                    <a:pt x="0" y="9"/>
                  </a:lnTo>
                  <a:lnTo>
                    <a:pt x="8" y="1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41" y="4"/>
                  </a:lnTo>
                  <a:lnTo>
                    <a:pt x="41" y="12"/>
                  </a:lnTo>
                  <a:lnTo>
                    <a:pt x="43" y="23"/>
                  </a:lnTo>
                  <a:lnTo>
                    <a:pt x="36" y="26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A3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23" name="Freeform 97"/>
            <p:cNvSpPr>
              <a:spLocks/>
            </p:cNvSpPr>
            <p:nvPr/>
          </p:nvSpPr>
          <p:spPr bwMode="auto">
            <a:xfrm>
              <a:off x="4107" y="3015"/>
              <a:ext cx="132" cy="48"/>
            </a:xfrm>
            <a:custGeom>
              <a:avLst/>
              <a:gdLst>
                <a:gd name="T0" fmla="*/ 64 w 262"/>
                <a:gd name="T1" fmla="*/ 24 h 97"/>
                <a:gd name="T2" fmla="*/ 60 w 262"/>
                <a:gd name="T3" fmla="*/ 23 h 97"/>
                <a:gd name="T4" fmla="*/ 57 w 262"/>
                <a:gd name="T5" fmla="*/ 22 h 97"/>
                <a:gd name="T6" fmla="*/ 53 w 262"/>
                <a:gd name="T7" fmla="*/ 20 h 97"/>
                <a:gd name="T8" fmla="*/ 50 w 262"/>
                <a:gd name="T9" fmla="*/ 19 h 97"/>
                <a:gd name="T10" fmla="*/ 46 w 262"/>
                <a:gd name="T11" fmla="*/ 18 h 97"/>
                <a:gd name="T12" fmla="*/ 43 w 262"/>
                <a:gd name="T13" fmla="*/ 16 h 97"/>
                <a:gd name="T14" fmla="*/ 40 w 262"/>
                <a:gd name="T15" fmla="*/ 15 h 97"/>
                <a:gd name="T16" fmla="*/ 38 w 262"/>
                <a:gd name="T17" fmla="*/ 14 h 97"/>
                <a:gd name="T18" fmla="*/ 31 w 262"/>
                <a:gd name="T19" fmla="*/ 14 h 97"/>
                <a:gd name="T20" fmla="*/ 27 w 262"/>
                <a:gd name="T21" fmla="*/ 14 h 97"/>
                <a:gd name="T22" fmla="*/ 22 w 262"/>
                <a:gd name="T23" fmla="*/ 15 h 97"/>
                <a:gd name="T24" fmla="*/ 18 w 262"/>
                <a:gd name="T25" fmla="*/ 16 h 97"/>
                <a:gd name="T26" fmla="*/ 13 w 262"/>
                <a:gd name="T27" fmla="*/ 17 h 97"/>
                <a:gd name="T28" fmla="*/ 9 w 262"/>
                <a:gd name="T29" fmla="*/ 18 h 97"/>
                <a:gd name="T30" fmla="*/ 5 w 262"/>
                <a:gd name="T31" fmla="*/ 19 h 97"/>
                <a:gd name="T32" fmla="*/ 0 w 262"/>
                <a:gd name="T33" fmla="*/ 21 h 97"/>
                <a:gd name="T34" fmla="*/ 0 w 262"/>
                <a:gd name="T35" fmla="*/ 19 h 97"/>
                <a:gd name="T36" fmla="*/ 0 w 262"/>
                <a:gd name="T37" fmla="*/ 17 h 97"/>
                <a:gd name="T38" fmla="*/ 7 w 262"/>
                <a:gd name="T39" fmla="*/ 14 h 97"/>
                <a:gd name="T40" fmla="*/ 15 w 262"/>
                <a:gd name="T41" fmla="*/ 12 h 97"/>
                <a:gd name="T42" fmla="*/ 23 w 262"/>
                <a:gd name="T43" fmla="*/ 9 h 97"/>
                <a:gd name="T44" fmla="*/ 32 w 262"/>
                <a:gd name="T45" fmla="*/ 7 h 97"/>
                <a:gd name="T46" fmla="*/ 40 w 262"/>
                <a:gd name="T47" fmla="*/ 5 h 97"/>
                <a:gd name="T48" fmla="*/ 49 w 262"/>
                <a:gd name="T49" fmla="*/ 3 h 97"/>
                <a:gd name="T50" fmla="*/ 57 w 262"/>
                <a:gd name="T51" fmla="*/ 1 h 97"/>
                <a:gd name="T52" fmla="*/ 67 w 262"/>
                <a:gd name="T53" fmla="*/ 0 h 97"/>
                <a:gd name="T54" fmla="*/ 67 w 262"/>
                <a:gd name="T55" fmla="*/ 1 h 97"/>
                <a:gd name="T56" fmla="*/ 67 w 262"/>
                <a:gd name="T57" fmla="*/ 2 h 97"/>
                <a:gd name="T58" fmla="*/ 63 w 262"/>
                <a:gd name="T59" fmla="*/ 2 h 97"/>
                <a:gd name="T60" fmla="*/ 61 w 262"/>
                <a:gd name="T61" fmla="*/ 3 h 97"/>
                <a:gd name="T62" fmla="*/ 59 w 262"/>
                <a:gd name="T63" fmla="*/ 3 h 97"/>
                <a:gd name="T64" fmla="*/ 57 w 262"/>
                <a:gd name="T65" fmla="*/ 4 h 97"/>
                <a:gd name="T66" fmla="*/ 55 w 262"/>
                <a:gd name="T67" fmla="*/ 4 h 97"/>
                <a:gd name="T68" fmla="*/ 54 w 262"/>
                <a:gd name="T69" fmla="*/ 6 h 97"/>
                <a:gd name="T70" fmla="*/ 52 w 262"/>
                <a:gd name="T71" fmla="*/ 7 h 97"/>
                <a:gd name="T72" fmla="*/ 51 w 262"/>
                <a:gd name="T73" fmla="*/ 9 h 97"/>
                <a:gd name="T74" fmla="*/ 51 w 262"/>
                <a:gd name="T75" fmla="*/ 11 h 97"/>
                <a:gd name="T76" fmla="*/ 52 w 262"/>
                <a:gd name="T77" fmla="*/ 14 h 97"/>
                <a:gd name="T78" fmla="*/ 53 w 262"/>
                <a:gd name="T79" fmla="*/ 15 h 97"/>
                <a:gd name="T80" fmla="*/ 54 w 262"/>
                <a:gd name="T81" fmla="*/ 17 h 97"/>
                <a:gd name="T82" fmla="*/ 56 w 262"/>
                <a:gd name="T83" fmla="*/ 18 h 97"/>
                <a:gd name="T84" fmla="*/ 58 w 262"/>
                <a:gd name="T85" fmla="*/ 19 h 97"/>
                <a:gd name="T86" fmla="*/ 61 w 262"/>
                <a:gd name="T87" fmla="*/ 20 h 97"/>
                <a:gd name="T88" fmla="*/ 64 w 262"/>
                <a:gd name="T89" fmla="*/ 21 h 97"/>
                <a:gd name="T90" fmla="*/ 64 w 262"/>
                <a:gd name="T91" fmla="*/ 22 h 97"/>
                <a:gd name="T92" fmla="*/ 65 w 262"/>
                <a:gd name="T93" fmla="*/ 23 h 97"/>
                <a:gd name="T94" fmla="*/ 64 w 262"/>
                <a:gd name="T95" fmla="*/ 23 h 97"/>
                <a:gd name="T96" fmla="*/ 64 w 262"/>
                <a:gd name="T97" fmla="*/ 24 h 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2"/>
                <a:gd name="T148" fmla="*/ 0 h 97"/>
                <a:gd name="T149" fmla="*/ 262 w 262"/>
                <a:gd name="T150" fmla="*/ 97 h 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2" h="97">
                  <a:moveTo>
                    <a:pt x="254" y="97"/>
                  </a:moveTo>
                  <a:lnTo>
                    <a:pt x="238" y="92"/>
                  </a:lnTo>
                  <a:lnTo>
                    <a:pt x="224" y="89"/>
                  </a:lnTo>
                  <a:lnTo>
                    <a:pt x="210" y="83"/>
                  </a:lnTo>
                  <a:lnTo>
                    <a:pt x="196" y="78"/>
                  </a:lnTo>
                  <a:lnTo>
                    <a:pt x="181" y="72"/>
                  </a:lnTo>
                  <a:lnTo>
                    <a:pt x="170" y="65"/>
                  </a:lnTo>
                  <a:lnTo>
                    <a:pt x="158" y="61"/>
                  </a:lnTo>
                  <a:lnTo>
                    <a:pt x="148" y="57"/>
                  </a:lnTo>
                  <a:lnTo>
                    <a:pt x="124" y="56"/>
                  </a:lnTo>
                  <a:lnTo>
                    <a:pt x="106" y="59"/>
                  </a:lnTo>
                  <a:lnTo>
                    <a:pt x="87" y="61"/>
                  </a:lnTo>
                  <a:lnTo>
                    <a:pt x="71" y="65"/>
                  </a:lnTo>
                  <a:lnTo>
                    <a:pt x="52" y="70"/>
                  </a:lnTo>
                  <a:lnTo>
                    <a:pt x="34" y="75"/>
                  </a:lnTo>
                  <a:lnTo>
                    <a:pt x="17" y="79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28" y="57"/>
                  </a:lnTo>
                  <a:lnTo>
                    <a:pt x="60" y="48"/>
                  </a:lnTo>
                  <a:lnTo>
                    <a:pt x="91" y="38"/>
                  </a:lnTo>
                  <a:lnTo>
                    <a:pt x="126" y="30"/>
                  </a:lnTo>
                  <a:lnTo>
                    <a:pt x="159" y="21"/>
                  </a:lnTo>
                  <a:lnTo>
                    <a:pt x="194" y="15"/>
                  </a:lnTo>
                  <a:lnTo>
                    <a:pt x="227" y="7"/>
                  </a:lnTo>
                  <a:lnTo>
                    <a:pt x="262" y="0"/>
                  </a:lnTo>
                  <a:lnTo>
                    <a:pt x="262" y="4"/>
                  </a:lnTo>
                  <a:lnTo>
                    <a:pt x="262" y="8"/>
                  </a:lnTo>
                  <a:lnTo>
                    <a:pt x="249" y="10"/>
                  </a:lnTo>
                  <a:lnTo>
                    <a:pt x="240" y="13"/>
                  </a:lnTo>
                  <a:lnTo>
                    <a:pt x="232" y="15"/>
                  </a:lnTo>
                  <a:lnTo>
                    <a:pt x="226" y="18"/>
                  </a:lnTo>
                  <a:lnTo>
                    <a:pt x="219" y="19"/>
                  </a:lnTo>
                  <a:lnTo>
                    <a:pt x="213" y="24"/>
                  </a:lnTo>
                  <a:lnTo>
                    <a:pt x="207" y="29"/>
                  </a:lnTo>
                  <a:lnTo>
                    <a:pt x="200" y="38"/>
                  </a:lnTo>
                  <a:lnTo>
                    <a:pt x="200" y="46"/>
                  </a:lnTo>
                  <a:lnTo>
                    <a:pt x="205" y="56"/>
                  </a:lnTo>
                  <a:lnTo>
                    <a:pt x="208" y="62"/>
                  </a:lnTo>
                  <a:lnTo>
                    <a:pt x="215" y="68"/>
                  </a:lnTo>
                  <a:lnTo>
                    <a:pt x="221" y="73"/>
                  </a:lnTo>
                  <a:lnTo>
                    <a:pt x="230" y="78"/>
                  </a:lnTo>
                  <a:lnTo>
                    <a:pt x="240" y="83"/>
                  </a:lnTo>
                  <a:lnTo>
                    <a:pt x="254" y="87"/>
                  </a:lnTo>
                  <a:lnTo>
                    <a:pt x="254" y="91"/>
                  </a:lnTo>
                  <a:lnTo>
                    <a:pt x="256" y="95"/>
                  </a:lnTo>
                  <a:lnTo>
                    <a:pt x="254" y="95"/>
                  </a:lnTo>
                  <a:lnTo>
                    <a:pt x="254" y="97"/>
                  </a:lnTo>
                  <a:close/>
                </a:path>
              </a:pathLst>
            </a:custGeom>
            <a:solidFill>
              <a:srgbClr val="695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24" name="Freeform 98"/>
            <p:cNvSpPr>
              <a:spLocks/>
            </p:cNvSpPr>
            <p:nvPr/>
          </p:nvSpPr>
          <p:spPr bwMode="auto">
            <a:xfrm>
              <a:off x="4099" y="2936"/>
              <a:ext cx="159" cy="103"/>
            </a:xfrm>
            <a:custGeom>
              <a:avLst/>
              <a:gdLst>
                <a:gd name="T0" fmla="*/ 0 w 318"/>
                <a:gd name="T1" fmla="*/ 52 h 205"/>
                <a:gd name="T2" fmla="*/ 3 w 318"/>
                <a:gd name="T3" fmla="*/ 40 h 205"/>
                <a:gd name="T4" fmla="*/ 10 w 318"/>
                <a:gd name="T5" fmla="*/ 29 h 205"/>
                <a:gd name="T6" fmla="*/ 20 w 318"/>
                <a:gd name="T7" fmla="*/ 18 h 205"/>
                <a:gd name="T8" fmla="*/ 31 w 318"/>
                <a:gd name="T9" fmla="*/ 9 h 205"/>
                <a:gd name="T10" fmla="*/ 42 w 318"/>
                <a:gd name="T11" fmla="*/ 3 h 205"/>
                <a:gd name="T12" fmla="*/ 55 w 318"/>
                <a:gd name="T13" fmla="*/ 0 h 205"/>
                <a:gd name="T14" fmla="*/ 68 w 318"/>
                <a:gd name="T15" fmla="*/ 2 h 205"/>
                <a:gd name="T16" fmla="*/ 80 w 318"/>
                <a:gd name="T17" fmla="*/ 9 h 205"/>
                <a:gd name="T18" fmla="*/ 79 w 318"/>
                <a:gd name="T19" fmla="*/ 12 h 205"/>
                <a:gd name="T20" fmla="*/ 79 w 318"/>
                <a:gd name="T21" fmla="*/ 17 h 205"/>
                <a:gd name="T22" fmla="*/ 78 w 318"/>
                <a:gd name="T23" fmla="*/ 21 h 205"/>
                <a:gd name="T24" fmla="*/ 78 w 318"/>
                <a:gd name="T25" fmla="*/ 24 h 205"/>
                <a:gd name="T26" fmla="*/ 76 w 318"/>
                <a:gd name="T27" fmla="*/ 28 h 205"/>
                <a:gd name="T28" fmla="*/ 74 w 318"/>
                <a:gd name="T29" fmla="*/ 30 h 205"/>
                <a:gd name="T30" fmla="*/ 71 w 318"/>
                <a:gd name="T31" fmla="*/ 32 h 205"/>
                <a:gd name="T32" fmla="*/ 67 w 318"/>
                <a:gd name="T33" fmla="*/ 33 h 205"/>
                <a:gd name="T34" fmla="*/ 57 w 318"/>
                <a:gd name="T35" fmla="*/ 35 h 205"/>
                <a:gd name="T36" fmla="*/ 49 w 318"/>
                <a:gd name="T37" fmla="*/ 38 h 205"/>
                <a:gd name="T38" fmla="*/ 40 w 318"/>
                <a:gd name="T39" fmla="*/ 40 h 205"/>
                <a:gd name="T40" fmla="*/ 33 w 318"/>
                <a:gd name="T41" fmla="*/ 43 h 205"/>
                <a:gd name="T42" fmla="*/ 24 w 318"/>
                <a:gd name="T43" fmla="*/ 45 h 205"/>
                <a:gd name="T44" fmla="*/ 15 w 318"/>
                <a:gd name="T45" fmla="*/ 47 h 205"/>
                <a:gd name="T46" fmla="*/ 8 w 318"/>
                <a:gd name="T47" fmla="*/ 49 h 205"/>
                <a:gd name="T48" fmla="*/ 0 w 318"/>
                <a:gd name="T49" fmla="*/ 52 h 2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8"/>
                <a:gd name="T76" fmla="*/ 0 h 205"/>
                <a:gd name="T77" fmla="*/ 318 w 318"/>
                <a:gd name="T78" fmla="*/ 205 h 20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8" h="205">
                  <a:moveTo>
                    <a:pt x="0" y="205"/>
                  </a:moveTo>
                  <a:lnTo>
                    <a:pt x="14" y="158"/>
                  </a:lnTo>
                  <a:lnTo>
                    <a:pt x="43" y="114"/>
                  </a:lnTo>
                  <a:lnTo>
                    <a:pt x="78" y="71"/>
                  </a:lnTo>
                  <a:lnTo>
                    <a:pt x="124" y="36"/>
                  </a:lnTo>
                  <a:lnTo>
                    <a:pt x="171" y="11"/>
                  </a:lnTo>
                  <a:lnTo>
                    <a:pt x="223" y="0"/>
                  </a:lnTo>
                  <a:lnTo>
                    <a:pt x="272" y="6"/>
                  </a:lnTo>
                  <a:lnTo>
                    <a:pt x="318" y="33"/>
                  </a:lnTo>
                  <a:lnTo>
                    <a:pt x="315" y="47"/>
                  </a:lnTo>
                  <a:lnTo>
                    <a:pt x="313" y="65"/>
                  </a:lnTo>
                  <a:lnTo>
                    <a:pt x="312" y="81"/>
                  </a:lnTo>
                  <a:lnTo>
                    <a:pt x="309" y="96"/>
                  </a:lnTo>
                  <a:lnTo>
                    <a:pt x="302" y="109"/>
                  </a:lnTo>
                  <a:lnTo>
                    <a:pt x="294" y="120"/>
                  </a:lnTo>
                  <a:lnTo>
                    <a:pt x="282" y="126"/>
                  </a:lnTo>
                  <a:lnTo>
                    <a:pt x="266" y="130"/>
                  </a:lnTo>
                  <a:lnTo>
                    <a:pt x="231" y="139"/>
                  </a:lnTo>
                  <a:lnTo>
                    <a:pt x="198" y="149"/>
                  </a:lnTo>
                  <a:lnTo>
                    <a:pt x="163" y="158"/>
                  </a:lnTo>
                  <a:lnTo>
                    <a:pt x="130" y="169"/>
                  </a:lnTo>
                  <a:lnTo>
                    <a:pt x="97" y="177"/>
                  </a:lnTo>
                  <a:lnTo>
                    <a:pt x="63" y="186"/>
                  </a:lnTo>
                  <a:lnTo>
                    <a:pt x="32" y="196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D6C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25" name="Freeform 99"/>
            <p:cNvSpPr>
              <a:spLocks/>
            </p:cNvSpPr>
            <p:nvPr/>
          </p:nvSpPr>
          <p:spPr bwMode="auto">
            <a:xfrm>
              <a:off x="3634" y="2449"/>
              <a:ext cx="473" cy="269"/>
            </a:xfrm>
            <a:custGeom>
              <a:avLst/>
              <a:gdLst>
                <a:gd name="T0" fmla="*/ 81 w 946"/>
                <a:gd name="T1" fmla="*/ 134 h 539"/>
                <a:gd name="T2" fmla="*/ 68 w 946"/>
                <a:gd name="T3" fmla="*/ 133 h 539"/>
                <a:gd name="T4" fmla="*/ 54 w 946"/>
                <a:gd name="T5" fmla="*/ 132 h 539"/>
                <a:gd name="T6" fmla="*/ 41 w 946"/>
                <a:gd name="T7" fmla="*/ 129 h 539"/>
                <a:gd name="T8" fmla="*/ 28 w 946"/>
                <a:gd name="T9" fmla="*/ 125 h 539"/>
                <a:gd name="T10" fmla="*/ 17 w 946"/>
                <a:gd name="T11" fmla="*/ 119 h 539"/>
                <a:gd name="T12" fmla="*/ 9 w 946"/>
                <a:gd name="T13" fmla="*/ 111 h 539"/>
                <a:gd name="T14" fmla="*/ 3 w 946"/>
                <a:gd name="T15" fmla="*/ 100 h 539"/>
                <a:gd name="T16" fmla="*/ 0 w 946"/>
                <a:gd name="T17" fmla="*/ 86 h 539"/>
                <a:gd name="T18" fmla="*/ 11 w 946"/>
                <a:gd name="T19" fmla="*/ 64 h 539"/>
                <a:gd name="T20" fmla="*/ 32 w 946"/>
                <a:gd name="T21" fmla="*/ 45 h 539"/>
                <a:gd name="T22" fmla="*/ 59 w 946"/>
                <a:gd name="T23" fmla="*/ 28 h 539"/>
                <a:gd name="T24" fmla="*/ 93 w 946"/>
                <a:gd name="T25" fmla="*/ 14 h 539"/>
                <a:gd name="T26" fmla="*/ 126 w 946"/>
                <a:gd name="T27" fmla="*/ 4 h 539"/>
                <a:gd name="T28" fmla="*/ 160 w 946"/>
                <a:gd name="T29" fmla="*/ 0 h 539"/>
                <a:gd name="T30" fmla="*/ 190 w 946"/>
                <a:gd name="T31" fmla="*/ 0 h 539"/>
                <a:gd name="T32" fmla="*/ 215 w 946"/>
                <a:gd name="T33" fmla="*/ 6 h 539"/>
                <a:gd name="T34" fmla="*/ 219 w 946"/>
                <a:gd name="T35" fmla="*/ 9 h 539"/>
                <a:gd name="T36" fmla="*/ 223 w 946"/>
                <a:gd name="T37" fmla="*/ 12 h 539"/>
                <a:gd name="T38" fmla="*/ 226 w 946"/>
                <a:gd name="T39" fmla="*/ 16 h 539"/>
                <a:gd name="T40" fmla="*/ 230 w 946"/>
                <a:gd name="T41" fmla="*/ 19 h 539"/>
                <a:gd name="T42" fmla="*/ 232 w 946"/>
                <a:gd name="T43" fmla="*/ 23 h 539"/>
                <a:gd name="T44" fmla="*/ 234 w 946"/>
                <a:gd name="T45" fmla="*/ 27 h 539"/>
                <a:gd name="T46" fmla="*/ 236 w 946"/>
                <a:gd name="T47" fmla="*/ 32 h 539"/>
                <a:gd name="T48" fmla="*/ 237 w 946"/>
                <a:gd name="T49" fmla="*/ 38 h 539"/>
                <a:gd name="T50" fmla="*/ 231 w 946"/>
                <a:gd name="T51" fmla="*/ 62 h 539"/>
                <a:gd name="T52" fmla="*/ 219 w 946"/>
                <a:gd name="T53" fmla="*/ 82 h 539"/>
                <a:gd name="T54" fmla="*/ 201 w 946"/>
                <a:gd name="T55" fmla="*/ 98 h 539"/>
                <a:gd name="T56" fmla="*/ 179 w 946"/>
                <a:gd name="T57" fmla="*/ 112 h 539"/>
                <a:gd name="T58" fmla="*/ 154 w 946"/>
                <a:gd name="T59" fmla="*/ 121 h 539"/>
                <a:gd name="T60" fmla="*/ 129 w 946"/>
                <a:gd name="T61" fmla="*/ 129 h 539"/>
                <a:gd name="T62" fmla="*/ 104 w 946"/>
                <a:gd name="T63" fmla="*/ 133 h 539"/>
                <a:gd name="T64" fmla="*/ 81 w 946"/>
                <a:gd name="T65" fmla="*/ 134 h 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6"/>
                <a:gd name="T100" fmla="*/ 0 h 539"/>
                <a:gd name="T101" fmla="*/ 946 w 946"/>
                <a:gd name="T102" fmla="*/ 539 h 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6" h="539">
                  <a:moveTo>
                    <a:pt x="324" y="539"/>
                  </a:moveTo>
                  <a:lnTo>
                    <a:pt x="269" y="533"/>
                  </a:lnTo>
                  <a:lnTo>
                    <a:pt x="215" y="528"/>
                  </a:lnTo>
                  <a:lnTo>
                    <a:pt x="161" y="517"/>
                  </a:lnTo>
                  <a:lnTo>
                    <a:pt x="112" y="503"/>
                  </a:lnTo>
                  <a:lnTo>
                    <a:pt x="68" y="478"/>
                  </a:lnTo>
                  <a:lnTo>
                    <a:pt x="33" y="446"/>
                  </a:lnTo>
                  <a:lnTo>
                    <a:pt x="9" y="402"/>
                  </a:lnTo>
                  <a:lnTo>
                    <a:pt x="0" y="346"/>
                  </a:lnTo>
                  <a:lnTo>
                    <a:pt x="44" y="258"/>
                  </a:lnTo>
                  <a:lnTo>
                    <a:pt x="128" y="180"/>
                  </a:lnTo>
                  <a:lnTo>
                    <a:pt x="239" y="112"/>
                  </a:lnTo>
                  <a:lnTo>
                    <a:pt x="370" y="59"/>
                  </a:lnTo>
                  <a:lnTo>
                    <a:pt x="506" y="19"/>
                  </a:lnTo>
                  <a:lnTo>
                    <a:pt x="640" y="0"/>
                  </a:lnTo>
                  <a:lnTo>
                    <a:pt x="760" y="0"/>
                  </a:lnTo>
                  <a:lnTo>
                    <a:pt x="859" y="24"/>
                  </a:lnTo>
                  <a:lnTo>
                    <a:pt x="874" y="36"/>
                  </a:lnTo>
                  <a:lnTo>
                    <a:pt x="890" y="51"/>
                  </a:lnTo>
                  <a:lnTo>
                    <a:pt x="903" y="65"/>
                  </a:lnTo>
                  <a:lnTo>
                    <a:pt x="917" y="79"/>
                  </a:lnTo>
                  <a:lnTo>
                    <a:pt x="925" y="93"/>
                  </a:lnTo>
                  <a:lnTo>
                    <a:pt x="934" y="111"/>
                  </a:lnTo>
                  <a:lnTo>
                    <a:pt x="941" y="130"/>
                  </a:lnTo>
                  <a:lnTo>
                    <a:pt x="946" y="155"/>
                  </a:lnTo>
                  <a:lnTo>
                    <a:pt x="923" y="248"/>
                  </a:lnTo>
                  <a:lnTo>
                    <a:pt x="874" y="329"/>
                  </a:lnTo>
                  <a:lnTo>
                    <a:pt x="802" y="395"/>
                  </a:lnTo>
                  <a:lnTo>
                    <a:pt x="715" y="449"/>
                  </a:lnTo>
                  <a:lnTo>
                    <a:pt x="615" y="487"/>
                  </a:lnTo>
                  <a:lnTo>
                    <a:pt x="514" y="517"/>
                  </a:lnTo>
                  <a:lnTo>
                    <a:pt x="414" y="533"/>
                  </a:lnTo>
                  <a:lnTo>
                    <a:pt x="324" y="5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26" name="Freeform 100"/>
            <p:cNvSpPr>
              <a:spLocks/>
            </p:cNvSpPr>
            <p:nvPr/>
          </p:nvSpPr>
          <p:spPr bwMode="auto">
            <a:xfrm>
              <a:off x="3650" y="2463"/>
              <a:ext cx="440" cy="237"/>
            </a:xfrm>
            <a:custGeom>
              <a:avLst/>
              <a:gdLst>
                <a:gd name="T0" fmla="*/ 63 w 880"/>
                <a:gd name="T1" fmla="*/ 119 h 474"/>
                <a:gd name="T2" fmla="*/ 49 w 880"/>
                <a:gd name="T3" fmla="*/ 117 h 474"/>
                <a:gd name="T4" fmla="*/ 34 w 880"/>
                <a:gd name="T5" fmla="*/ 113 h 474"/>
                <a:gd name="T6" fmla="*/ 21 w 880"/>
                <a:gd name="T7" fmla="*/ 108 h 474"/>
                <a:gd name="T8" fmla="*/ 10 w 880"/>
                <a:gd name="T9" fmla="*/ 102 h 474"/>
                <a:gd name="T10" fmla="*/ 2 w 880"/>
                <a:gd name="T11" fmla="*/ 93 h 474"/>
                <a:gd name="T12" fmla="*/ 0 w 880"/>
                <a:gd name="T13" fmla="*/ 83 h 474"/>
                <a:gd name="T14" fmla="*/ 3 w 880"/>
                <a:gd name="T15" fmla="*/ 71 h 474"/>
                <a:gd name="T16" fmla="*/ 15 w 880"/>
                <a:gd name="T17" fmla="*/ 57 h 474"/>
                <a:gd name="T18" fmla="*/ 26 w 880"/>
                <a:gd name="T19" fmla="*/ 49 h 474"/>
                <a:gd name="T20" fmla="*/ 38 w 880"/>
                <a:gd name="T21" fmla="*/ 41 h 474"/>
                <a:gd name="T22" fmla="*/ 50 w 880"/>
                <a:gd name="T23" fmla="*/ 32 h 474"/>
                <a:gd name="T24" fmla="*/ 63 w 880"/>
                <a:gd name="T25" fmla="*/ 25 h 474"/>
                <a:gd name="T26" fmla="*/ 78 w 880"/>
                <a:gd name="T27" fmla="*/ 18 h 474"/>
                <a:gd name="T28" fmla="*/ 91 w 880"/>
                <a:gd name="T29" fmla="*/ 13 h 474"/>
                <a:gd name="T30" fmla="*/ 105 w 880"/>
                <a:gd name="T31" fmla="*/ 9 h 474"/>
                <a:gd name="T32" fmla="*/ 118 w 880"/>
                <a:gd name="T33" fmla="*/ 7 h 474"/>
                <a:gd name="T34" fmla="*/ 133 w 880"/>
                <a:gd name="T35" fmla="*/ 5 h 474"/>
                <a:gd name="T36" fmla="*/ 150 w 880"/>
                <a:gd name="T37" fmla="*/ 2 h 474"/>
                <a:gd name="T38" fmla="*/ 166 w 880"/>
                <a:gd name="T39" fmla="*/ 0 h 474"/>
                <a:gd name="T40" fmla="*/ 183 w 880"/>
                <a:gd name="T41" fmla="*/ 1 h 474"/>
                <a:gd name="T42" fmla="*/ 197 w 880"/>
                <a:gd name="T43" fmla="*/ 5 h 474"/>
                <a:gd name="T44" fmla="*/ 209 w 880"/>
                <a:gd name="T45" fmla="*/ 12 h 474"/>
                <a:gd name="T46" fmla="*/ 217 w 880"/>
                <a:gd name="T47" fmla="*/ 24 h 474"/>
                <a:gd name="T48" fmla="*/ 220 w 880"/>
                <a:gd name="T49" fmla="*/ 41 h 474"/>
                <a:gd name="T50" fmla="*/ 210 w 880"/>
                <a:gd name="T51" fmla="*/ 61 h 474"/>
                <a:gd name="T52" fmla="*/ 195 w 880"/>
                <a:gd name="T53" fmla="*/ 79 h 474"/>
                <a:gd name="T54" fmla="*/ 176 w 880"/>
                <a:gd name="T55" fmla="*/ 92 h 474"/>
                <a:gd name="T56" fmla="*/ 155 w 880"/>
                <a:gd name="T57" fmla="*/ 103 h 474"/>
                <a:gd name="T58" fmla="*/ 132 w 880"/>
                <a:gd name="T59" fmla="*/ 110 h 474"/>
                <a:gd name="T60" fmla="*/ 108 w 880"/>
                <a:gd name="T61" fmla="*/ 115 h 474"/>
                <a:gd name="T62" fmla="*/ 85 w 880"/>
                <a:gd name="T63" fmla="*/ 118 h 474"/>
                <a:gd name="T64" fmla="*/ 63 w 880"/>
                <a:gd name="T65" fmla="*/ 119 h 4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0"/>
                <a:gd name="T100" fmla="*/ 0 h 474"/>
                <a:gd name="T101" fmla="*/ 880 w 880"/>
                <a:gd name="T102" fmla="*/ 474 h 4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0" h="474">
                  <a:moveTo>
                    <a:pt x="252" y="474"/>
                  </a:moveTo>
                  <a:lnTo>
                    <a:pt x="193" y="465"/>
                  </a:lnTo>
                  <a:lnTo>
                    <a:pt x="135" y="452"/>
                  </a:lnTo>
                  <a:lnTo>
                    <a:pt x="81" y="431"/>
                  </a:lnTo>
                  <a:lnTo>
                    <a:pt x="38" y="406"/>
                  </a:lnTo>
                  <a:lnTo>
                    <a:pt x="8" y="371"/>
                  </a:lnTo>
                  <a:lnTo>
                    <a:pt x="0" y="330"/>
                  </a:lnTo>
                  <a:lnTo>
                    <a:pt x="15" y="281"/>
                  </a:lnTo>
                  <a:lnTo>
                    <a:pt x="61" y="226"/>
                  </a:lnTo>
                  <a:lnTo>
                    <a:pt x="103" y="193"/>
                  </a:lnTo>
                  <a:lnTo>
                    <a:pt x="151" y="161"/>
                  </a:lnTo>
                  <a:lnTo>
                    <a:pt x="200" y="128"/>
                  </a:lnTo>
                  <a:lnTo>
                    <a:pt x="255" y="99"/>
                  </a:lnTo>
                  <a:lnTo>
                    <a:pt x="309" y="72"/>
                  </a:lnTo>
                  <a:lnTo>
                    <a:pt x="364" y="50"/>
                  </a:lnTo>
                  <a:lnTo>
                    <a:pt x="420" y="36"/>
                  </a:lnTo>
                  <a:lnTo>
                    <a:pt x="473" y="30"/>
                  </a:lnTo>
                  <a:lnTo>
                    <a:pt x="530" y="17"/>
                  </a:lnTo>
                  <a:lnTo>
                    <a:pt x="597" y="6"/>
                  </a:lnTo>
                  <a:lnTo>
                    <a:pt x="663" y="0"/>
                  </a:lnTo>
                  <a:lnTo>
                    <a:pt x="729" y="4"/>
                  </a:lnTo>
                  <a:lnTo>
                    <a:pt x="786" y="17"/>
                  </a:lnTo>
                  <a:lnTo>
                    <a:pt x="835" y="45"/>
                  </a:lnTo>
                  <a:lnTo>
                    <a:pt x="867" y="93"/>
                  </a:lnTo>
                  <a:lnTo>
                    <a:pt x="880" y="164"/>
                  </a:lnTo>
                  <a:lnTo>
                    <a:pt x="839" y="245"/>
                  </a:lnTo>
                  <a:lnTo>
                    <a:pt x="779" y="313"/>
                  </a:lnTo>
                  <a:lnTo>
                    <a:pt x="704" y="366"/>
                  </a:lnTo>
                  <a:lnTo>
                    <a:pt x="619" y="409"/>
                  </a:lnTo>
                  <a:lnTo>
                    <a:pt x="525" y="438"/>
                  </a:lnTo>
                  <a:lnTo>
                    <a:pt x="431" y="458"/>
                  </a:lnTo>
                  <a:lnTo>
                    <a:pt x="337" y="469"/>
                  </a:lnTo>
                  <a:lnTo>
                    <a:pt x="252" y="47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27" name="Freeform 101"/>
            <p:cNvSpPr>
              <a:spLocks/>
            </p:cNvSpPr>
            <p:nvPr/>
          </p:nvSpPr>
          <p:spPr bwMode="auto">
            <a:xfrm>
              <a:off x="3732" y="2502"/>
              <a:ext cx="284" cy="166"/>
            </a:xfrm>
            <a:custGeom>
              <a:avLst/>
              <a:gdLst>
                <a:gd name="T0" fmla="*/ 28 w 570"/>
                <a:gd name="T1" fmla="*/ 83 h 332"/>
                <a:gd name="T2" fmla="*/ 13 w 570"/>
                <a:gd name="T3" fmla="*/ 79 h 332"/>
                <a:gd name="T4" fmla="*/ 4 w 570"/>
                <a:gd name="T5" fmla="*/ 72 h 332"/>
                <a:gd name="T6" fmla="*/ 0 w 570"/>
                <a:gd name="T7" fmla="*/ 64 h 332"/>
                <a:gd name="T8" fmla="*/ 0 w 570"/>
                <a:gd name="T9" fmla="*/ 55 h 332"/>
                <a:gd name="T10" fmla="*/ 4 w 570"/>
                <a:gd name="T11" fmla="*/ 46 h 332"/>
                <a:gd name="T12" fmla="*/ 12 w 570"/>
                <a:gd name="T13" fmla="*/ 39 h 332"/>
                <a:gd name="T14" fmla="*/ 22 w 570"/>
                <a:gd name="T15" fmla="*/ 30 h 332"/>
                <a:gd name="T16" fmla="*/ 35 w 570"/>
                <a:gd name="T17" fmla="*/ 25 h 332"/>
                <a:gd name="T18" fmla="*/ 41 w 570"/>
                <a:gd name="T19" fmla="*/ 21 h 332"/>
                <a:gd name="T20" fmla="*/ 48 w 570"/>
                <a:gd name="T21" fmla="*/ 18 h 332"/>
                <a:gd name="T22" fmla="*/ 55 w 570"/>
                <a:gd name="T23" fmla="*/ 15 h 332"/>
                <a:gd name="T24" fmla="*/ 62 w 570"/>
                <a:gd name="T25" fmla="*/ 12 h 332"/>
                <a:gd name="T26" fmla="*/ 69 w 570"/>
                <a:gd name="T27" fmla="*/ 10 h 332"/>
                <a:gd name="T28" fmla="*/ 77 w 570"/>
                <a:gd name="T29" fmla="*/ 7 h 332"/>
                <a:gd name="T30" fmla="*/ 83 w 570"/>
                <a:gd name="T31" fmla="*/ 5 h 332"/>
                <a:gd name="T32" fmla="*/ 90 w 570"/>
                <a:gd name="T33" fmla="*/ 1 h 332"/>
                <a:gd name="T34" fmla="*/ 99 w 570"/>
                <a:gd name="T35" fmla="*/ 1 h 332"/>
                <a:gd name="T36" fmla="*/ 107 w 570"/>
                <a:gd name="T37" fmla="*/ 0 h 332"/>
                <a:gd name="T38" fmla="*/ 114 w 570"/>
                <a:gd name="T39" fmla="*/ 0 h 332"/>
                <a:gd name="T40" fmla="*/ 121 w 570"/>
                <a:gd name="T41" fmla="*/ 1 h 332"/>
                <a:gd name="T42" fmla="*/ 127 w 570"/>
                <a:gd name="T43" fmla="*/ 3 h 332"/>
                <a:gd name="T44" fmla="*/ 132 w 570"/>
                <a:gd name="T45" fmla="*/ 7 h 332"/>
                <a:gd name="T46" fmla="*/ 137 w 570"/>
                <a:gd name="T47" fmla="*/ 14 h 332"/>
                <a:gd name="T48" fmla="*/ 142 w 570"/>
                <a:gd name="T49" fmla="*/ 23 h 332"/>
                <a:gd name="T50" fmla="*/ 138 w 570"/>
                <a:gd name="T51" fmla="*/ 39 h 332"/>
                <a:gd name="T52" fmla="*/ 128 w 570"/>
                <a:gd name="T53" fmla="*/ 51 h 332"/>
                <a:gd name="T54" fmla="*/ 114 w 570"/>
                <a:gd name="T55" fmla="*/ 62 h 332"/>
                <a:gd name="T56" fmla="*/ 98 w 570"/>
                <a:gd name="T57" fmla="*/ 70 h 332"/>
                <a:gd name="T58" fmla="*/ 79 w 570"/>
                <a:gd name="T59" fmla="*/ 76 h 332"/>
                <a:gd name="T60" fmla="*/ 60 w 570"/>
                <a:gd name="T61" fmla="*/ 80 h 332"/>
                <a:gd name="T62" fmla="*/ 42 w 570"/>
                <a:gd name="T63" fmla="*/ 82 h 332"/>
                <a:gd name="T64" fmla="*/ 28 w 570"/>
                <a:gd name="T65" fmla="*/ 83 h 3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0"/>
                <a:gd name="T100" fmla="*/ 0 h 332"/>
                <a:gd name="T101" fmla="*/ 570 w 570"/>
                <a:gd name="T102" fmla="*/ 332 h 3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0" h="332">
                  <a:moveTo>
                    <a:pt x="114" y="332"/>
                  </a:moveTo>
                  <a:lnTo>
                    <a:pt x="54" y="313"/>
                  </a:lnTo>
                  <a:lnTo>
                    <a:pt x="18" y="287"/>
                  </a:lnTo>
                  <a:lnTo>
                    <a:pt x="0" y="256"/>
                  </a:lnTo>
                  <a:lnTo>
                    <a:pt x="3" y="223"/>
                  </a:lnTo>
                  <a:lnTo>
                    <a:pt x="19" y="186"/>
                  </a:lnTo>
                  <a:lnTo>
                    <a:pt x="51" y="153"/>
                  </a:lnTo>
                  <a:lnTo>
                    <a:pt x="90" y="123"/>
                  </a:lnTo>
                  <a:lnTo>
                    <a:pt x="141" y="102"/>
                  </a:lnTo>
                  <a:lnTo>
                    <a:pt x="165" y="83"/>
                  </a:lnTo>
                  <a:lnTo>
                    <a:pt x="192" y="71"/>
                  </a:lnTo>
                  <a:lnTo>
                    <a:pt x="220" y="60"/>
                  </a:lnTo>
                  <a:lnTo>
                    <a:pt x="250" y="50"/>
                  </a:lnTo>
                  <a:lnTo>
                    <a:pt x="279" y="41"/>
                  </a:lnTo>
                  <a:lnTo>
                    <a:pt x="309" y="31"/>
                  </a:lnTo>
                  <a:lnTo>
                    <a:pt x="336" y="20"/>
                  </a:lnTo>
                  <a:lnTo>
                    <a:pt x="364" y="6"/>
                  </a:lnTo>
                  <a:lnTo>
                    <a:pt x="397" y="1"/>
                  </a:lnTo>
                  <a:lnTo>
                    <a:pt x="430" y="0"/>
                  </a:lnTo>
                  <a:lnTo>
                    <a:pt x="459" y="0"/>
                  </a:lnTo>
                  <a:lnTo>
                    <a:pt x="486" y="4"/>
                  </a:lnTo>
                  <a:lnTo>
                    <a:pt x="510" y="14"/>
                  </a:lnTo>
                  <a:lnTo>
                    <a:pt x="532" y="31"/>
                  </a:lnTo>
                  <a:lnTo>
                    <a:pt x="551" y="57"/>
                  </a:lnTo>
                  <a:lnTo>
                    <a:pt x="570" y="93"/>
                  </a:lnTo>
                  <a:lnTo>
                    <a:pt x="554" y="155"/>
                  </a:lnTo>
                  <a:lnTo>
                    <a:pt x="516" y="207"/>
                  </a:lnTo>
                  <a:lnTo>
                    <a:pt x="459" y="248"/>
                  </a:lnTo>
                  <a:lnTo>
                    <a:pt x="393" y="280"/>
                  </a:lnTo>
                  <a:lnTo>
                    <a:pt x="317" y="302"/>
                  </a:lnTo>
                  <a:lnTo>
                    <a:pt x="242" y="318"/>
                  </a:lnTo>
                  <a:lnTo>
                    <a:pt x="171" y="327"/>
                  </a:lnTo>
                  <a:lnTo>
                    <a:pt x="114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28" name="Freeform 102"/>
            <p:cNvSpPr>
              <a:spLocks/>
            </p:cNvSpPr>
            <p:nvPr/>
          </p:nvSpPr>
          <p:spPr bwMode="auto">
            <a:xfrm>
              <a:off x="3748" y="2523"/>
              <a:ext cx="248" cy="126"/>
            </a:xfrm>
            <a:custGeom>
              <a:avLst/>
              <a:gdLst>
                <a:gd name="T0" fmla="*/ 18 w 495"/>
                <a:gd name="T1" fmla="*/ 63 h 251"/>
                <a:gd name="T2" fmla="*/ 4 w 495"/>
                <a:gd name="T3" fmla="*/ 57 h 251"/>
                <a:gd name="T4" fmla="*/ 0 w 495"/>
                <a:gd name="T5" fmla="*/ 50 h 251"/>
                <a:gd name="T6" fmla="*/ 5 w 495"/>
                <a:gd name="T7" fmla="*/ 42 h 251"/>
                <a:gd name="T8" fmla="*/ 14 w 495"/>
                <a:gd name="T9" fmla="*/ 33 h 251"/>
                <a:gd name="T10" fmla="*/ 27 w 495"/>
                <a:gd name="T11" fmla="*/ 24 h 251"/>
                <a:gd name="T12" fmla="*/ 41 w 495"/>
                <a:gd name="T13" fmla="*/ 17 h 251"/>
                <a:gd name="T14" fmla="*/ 52 w 495"/>
                <a:gd name="T15" fmla="*/ 11 h 251"/>
                <a:gd name="T16" fmla="*/ 60 w 495"/>
                <a:gd name="T17" fmla="*/ 8 h 251"/>
                <a:gd name="T18" fmla="*/ 69 w 495"/>
                <a:gd name="T19" fmla="*/ 5 h 251"/>
                <a:gd name="T20" fmla="*/ 80 w 495"/>
                <a:gd name="T21" fmla="*/ 3 h 251"/>
                <a:gd name="T22" fmla="*/ 92 w 495"/>
                <a:gd name="T23" fmla="*/ 1 h 251"/>
                <a:gd name="T24" fmla="*/ 105 w 495"/>
                <a:gd name="T25" fmla="*/ 0 h 251"/>
                <a:gd name="T26" fmla="*/ 115 w 495"/>
                <a:gd name="T27" fmla="*/ 2 h 251"/>
                <a:gd name="T28" fmla="*/ 122 w 495"/>
                <a:gd name="T29" fmla="*/ 7 h 251"/>
                <a:gd name="T30" fmla="*/ 124 w 495"/>
                <a:gd name="T31" fmla="*/ 16 h 251"/>
                <a:gd name="T32" fmla="*/ 120 w 495"/>
                <a:gd name="T33" fmla="*/ 30 h 251"/>
                <a:gd name="T34" fmla="*/ 109 w 495"/>
                <a:gd name="T35" fmla="*/ 38 h 251"/>
                <a:gd name="T36" fmla="*/ 97 w 495"/>
                <a:gd name="T37" fmla="*/ 46 h 251"/>
                <a:gd name="T38" fmla="*/ 84 w 495"/>
                <a:gd name="T39" fmla="*/ 51 h 251"/>
                <a:gd name="T40" fmla="*/ 72 w 495"/>
                <a:gd name="T41" fmla="*/ 56 h 251"/>
                <a:gd name="T42" fmla="*/ 58 w 495"/>
                <a:gd name="T43" fmla="*/ 59 h 251"/>
                <a:gd name="T44" fmla="*/ 45 w 495"/>
                <a:gd name="T45" fmla="*/ 61 h 251"/>
                <a:gd name="T46" fmla="*/ 31 w 495"/>
                <a:gd name="T47" fmla="*/ 62 h 251"/>
                <a:gd name="T48" fmla="*/ 18 w 495"/>
                <a:gd name="T49" fmla="*/ 63 h 2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95"/>
                <a:gd name="T76" fmla="*/ 0 h 251"/>
                <a:gd name="T77" fmla="*/ 495 w 495"/>
                <a:gd name="T78" fmla="*/ 251 h 2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95" h="251">
                  <a:moveTo>
                    <a:pt x="69" y="251"/>
                  </a:moveTo>
                  <a:lnTo>
                    <a:pt x="14" y="227"/>
                  </a:lnTo>
                  <a:lnTo>
                    <a:pt x="0" y="199"/>
                  </a:lnTo>
                  <a:lnTo>
                    <a:pt x="17" y="166"/>
                  </a:lnTo>
                  <a:lnTo>
                    <a:pt x="56" y="131"/>
                  </a:lnTo>
                  <a:lnTo>
                    <a:pt x="107" y="96"/>
                  </a:lnTo>
                  <a:lnTo>
                    <a:pt x="162" y="66"/>
                  </a:lnTo>
                  <a:lnTo>
                    <a:pt x="208" y="42"/>
                  </a:lnTo>
                  <a:lnTo>
                    <a:pt x="240" y="30"/>
                  </a:lnTo>
                  <a:lnTo>
                    <a:pt x="275" y="19"/>
                  </a:lnTo>
                  <a:lnTo>
                    <a:pt x="319" y="9"/>
                  </a:lnTo>
                  <a:lnTo>
                    <a:pt x="368" y="1"/>
                  </a:lnTo>
                  <a:lnTo>
                    <a:pt x="417" y="0"/>
                  </a:lnTo>
                  <a:lnTo>
                    <a:pt x="457" y="5"/>
                  </a:lnTo>
                  <a:lnTo>
                    <a:pt x="485" y="25"/>
                  </a:lnTo>
                  <a:lnTo>
                    <a:pt x="495" y="61"/>
                  </a:lnTo>
                  <a:lnTo>
                    <a:pt x="480" y="117"/>
                  </a:lnTo>
                  <a:lnTo>
                    <a:pt x="433" y="152"/>
                  </a:lnTo>
                  <a:lnTo>
                    <a:pt x="385" y="182"/>
                  </a:lnTo>
                  <a:lnTo>
                    <a:pt x="336" y="204"/>
                  </a:lnTo>
                  <a:lnTo>
                    <a:pt x="286" y="223"/>
                  </a:lnTo>
                  <a:lnTo>
                    <a:pt x="232" y="235"/>
                  </a:lnTo>
                  <a:lnTo>
                    <a:pt x="178" y="243"/>
                  </a:lnTo>
                  <a:lnTo>
                    <a:pt x="123" y="248"/>
                  </a:lnTo>
                  <a:lnTo>
                    <a:pt x="69" y="251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29" name="Freeform 103"/>
            <p:cNvSpPr>
              <a:spLocks/>
            </p:cNvSpPr>
            <p:nvPr/>
          </p:nvSpPr>
          <p:spPr bwMode="auto">
            <a:xfrm>
              <a:off x="3834" y="2553"/>
              <a:ext cx="91" cy="55"/>
            </a:xfrm>
            <a:custGeom>
              <a:avLst/>
              <a:gdLst>
                <a:gd name="T0" fmla="*/ 16 w 184"/>
                <a:gd name="T1" fmla="*/ 27 h 111"/>
                <a:gd name="T2" fmla="*/ 11 w 184"/>
                <a:gd name="T3" fmla="*/ 26 h 111"/>
                <a:gd name="T4" fmla="*/ 8 w 184"/>
                <a:gd name="T5" fmla="*/ 25 h 111"/>
                <a:gd name="T6" fmla="*/ 5 w 184"/>
                <a:gd name="T7" fmla="*/ 24 h 111"/>
                <a:gd name="T8" fmla="*/ 4 w 184"/>
                <a:gd name="T9" fmla="*/ 24 h 111"/>
                <a:gd name="T10" fmla="*/ 2 w 184"/>
                <a:gd name="T11" fmla="*/ 22 h 111"/>
                <a:gd name="T12" fmla="*/ 1 w 184"/>
                <a:gd name="T13" fmla="*/ 21 h 111"/>
                <a:gd name="T14" fmla="*/ 0 w 184"/>
                <a:gd name="T15" fmla="*/ 18 h 111"/>
                <a:gd name="T16" fmla="*/ 0 w 184"/>
                <a:gd name="T17" fmla="*/ 15 h 111"/>
                <a:gd name="T18" fmla="*/ 8 w 184"/>
                <a:gd name="T19" fmla="*/ 6 h 111"/>
                <a:gd name="T20" fmla="*/ 19 w 184"/>
                <a:gd name="T21" fmla="*/ 1 h 111"/>
                <a:gd name="T22" fmla="*/ 29 w 184"/>
                <a:gd name="T23" fmla="*/ 0 h 111"/>
                <a:gd name="T24" fmla="*/ 38 w 184"/>
                <a:gd name="T25" fmla="*/ 2 h 111"/>
                <a:gd name="T26" fmla="*/ 43 w 184"/>
                <a:gd name="T27" fmla="*/ 6 h 111"/>
                <a:gd name="T28" fmla="*/ 45 w 184"/>
                <a:gd name="T29" fmla="*/ 12 h 111"/>
                <a:gd name="T30" fmla="*/ 42 w 184"/>
                <a:gd name="T31" fmla="*/ 18 h 111"/>
                <a:gd name="T32" fmla="*/ 31 w 184"/>
                <a:gd name="T33" fmla="*/ 25 h 111"/>
                <a:gd name="T34" fmla="*/ 28 w 184"/>
                <a:gd name="T35" fmla="*/ 25 h 111"/>
                <a:gd name="T36" fmla="*/ 24 w 184"/>
                <a:gd name="T37" fmla="*/ 26 h 111"/>
                <a:gd name="T38" fmla="*/ 20 w 184"/>
                <a:gd name="T39" fmla="*/ 26 h 111"/>
                <a:gd name="T40" fmla="*/ 16 w 184"/>
                <a:gd name="T41" fmla="*/ 27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4"/>
                <a:gd name="T64" fmla="*/ 0 h 111"/>
                <a:gd name="T65" fmla="*/ 184 w 184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4" h="111">
                  <a:moveTo>
                    <a:pt x="65" y="111"/>
                  </a:moveTo>
                  <a:lnTo>
                    <a:pt x="46" y="106"/>
                  </a:lnTo>
                  <a:lnTo>
                    <a:pt x="34" y="103"/>
                  </a:lnTo>
                  <a:lnTo>
                    <a:pt x="22" y="99"/>
                  </a:lnTo>
                  <a:lnTo>
                    <a:pt x="16" y="96"/>
                  </a:lnTo>
                  <a:lnTo>
                    <a:pt x="10" y="90"/>
                  </a:lnTo>
                  <a:lnTo>
                    <a:pt x="7" y="84"/>
                  </a:lnTo>
                  <a:lnTo>
                    <a:pt x="2" y="74"/>
                  </a:lnTo>
                  <a:lnTo>
                    <a:pt x="0" y="63"/>
                  </a:lnTo>
                  <a:lnTo>
                    <a:pt x="35" y="24"/>
                  </a:lnTo>
                  <a:lnTo>
                    <a:pt x="76" y="5"/>
                  </a:lnTo>
                  <a:lnTo>
                    <a:pt x="117" y="0"/>
                  </a:lnTo>
                  <a:lnTo>
                    <a:pt x="154" y="9"/>
                  </a:lnTo>
                  <a:lnTo>
                    <a:pt x="176" y="25"/>
                  </a:lnTo>
                  <a:lnTo>
                    <a:pt x="184" y="49"/>
                  </a:lnTo>
                  <a:lnTo>
                    <a:pt x="170" y="74"/>
                  </a:lnTo>
                  <a:lnTo>
                    <a:pt x="128" y="103"/>
                  </a:lnTo>
                  <a:lnTo>
                    <a:pt x="113" y="103"/>
                  </a:lnTo>
                  <a:lnTo>
                    <a:pt x="97" y="104"/>
                  </a:lnTo>
                  <a:lnTo>
                    <a:pt x="81" y="106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30" name="Freeform 104"/>
            <p:cNvSpPr>
              <a:spLocks/>
            </p:cNvSpPr>
            <p:nvPr/>
          </p:nvSpPr>
          <p:spPr bwMode="auto">
            <a:xfrm>
              <a:off x="3849" y="2569"/>
              <a:ext cx="61" cy="21"/>
            </a:xfrm>
            <a:custGeom>
              <a:avLst/>
              <a:gdLst>
                <a:gd name="T0" fmla="*/ 6 w 120"/>
                <a:gd name="T1" fmla="*/ 10 h 43"/>
                <a:gd name="T2" fmla="*/ 3 w 120"/>
                <a:gd name="T3" fmla="*/ 10 h 43"/>
                <a:gd name="T4" fmla="*/ 0 w 120"/>
                <a:gd name="T5" fmla="*/ 10 h 43"/>
                <a:gd name="T6" fmla="*/ 2 w 120"/>
                <a:gd name="T7" fmla="*/ 6 h 43"/>
                <a:gd name="T8" fmla="*/ 4 w 120"/>
                <a:gd name="T9" fmla="*/ 3 h 43"/>
                <a:gd name="T10" fmla="*/ 7 w 120"/>
                <a:gd name="T11" fmla="*/ 1 h 43"/>
                <a:gd name="T12" fmla="*/ 12 w 120"/>
                <a:gd name="T13" fmla="*/ 0 h 43"/>
                <a:gd name="T14" fmla="*/ 17 w 120"/>
                <a:gd name="T15" fmla="*/ 0 h 43"/>
                <a:gd name="T16" fmla="*/ 22 w 120"/>
                <a:gd name="T17" fmla="*/ 0 h 43"/>
                <a:gd name="T18" fmla="*/ 26 w 120"/>
                <a:gd name="T19" fmla="*/ 0 h 43"/>
                <a:gd name="T20" fmla="*/ 31 w 120"/>
                <a:gd name="T21" fmla="*/ 1 h 43"/>
                <a:gd name="T22" fmla="*/ 29 w 120"/>
                <a:gd name="T23" fmla="*/ 3 h 43"/>
                <a:gd name="T24" fmla="*/ 27 w 120"/>
                <a:gd name="T25" fmla="*/ 6 h 43"/>
                <a:gd name="T26" fmla="*/ 24 w 120"/>
                <a:gd name="T27" fmla="*/ 7 h 43"/>
                <a:gd name="T28" fmla="*/ 20 w 120"/>
                <a:gd name="T29" fmla="*/ 8 h 43"/>
                <a:gd name="T30" fmla="*/ 16 w 120"/>
                <a:gd name="T31" fmla="*/ 9 h 43"/>
                <a:gd name="T32" fmla="*/ 12 w 120"/>
                <a:gd name="T33" fmla="*/ 10 h 43"/>
                <a:gd name="T34" fmla="*/ 8 w 120"/>
                <a:gd name="T35" fmla="*/ 10 h 43"/>
                <a:gd name="T36" fmla="*/ 6 w 120"/>
                <a:gd name="T37" fmla="*/ 10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43"/>
                <a:gd name="T59" fmla="*/ 120 w 120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43">
                  <a:moveTo>
                    <a:pt x="22" y="43"/>
                  </a:moveTo>
                  <a:lnTo>
                    <a:pt x="11" y="43"/>
                  </a:lnTo>
                  <a:lnTo>
                    <a:pt x="0" y="43"/>
                  </a:lnTo>
                  <a:lnTo>
                    <a:pt x="5" y="26"/>
                  </a:lnTo>
                  <a:lnTo>
                    <a:pt x="16" y="15"/>
                  </a:lnTo>
                  <a:lnTo>
                    <a:pt x="28" y="5"/>
                  </a:lnTo>
                  <a:lnTo>
                    <a:pt x="47" y="2"/>
                  </a:lnTo>
                  <a:lnTo>
                    <a:pt x="66" y="0"/>
                  </a:lnTo>
                  <a:lnTo>
                    <a:pt x="85" y="0"/>
                  </a:lnTo>
                  <a:lnTo>
                    <a:pt x="103" y="2"/>
                  </a:lnTo>
                  <a:lnTo>
                    <a:pt x="120" y="5"/>
                  </a:lnTo>
                  <a:lnTo>
                    <a:pt x="115" y="15"/>
                  </a:lnTo>
                  <a:lnTo>
                    <a:pt x="107" y="24"/>
                  </a:lnTo>
                  <a:lnTo>
                    <a:pt x="93" y="29"/>
                  </a:lnTo>
                  <a:lnTo>
                    <a:pt x="79" y="35"/>
                  </a:lnTo>
                  <a:lnTo>
                    <a:pt x="62" y="37"/>
                  </a:lnTo>
                  <a:lnTo>
                    <a:pt x="46" y="40"/>
                  </a:lnTo>
                  <a:lnTo>
                    <a:pt x="32" y="42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31" name="Freeform 105"/>
            <p:cNvSpPr>
              <a:spLocks/>
            </p:cNvSpPr>
            <p:nvPr/>
          </p:nvSpPr>
          <p:spPr bwMode="auto">
            <a:xfrm>
              <a:off x="4023" y="1850"/>
              <a:ext cx="1361" cy="615"/>
            </a:xfrm>
            <a:custGeom>
              <a:avLst/>
              <a:gdLst>
                <a:gd name="T0" fmla="*/ 159 w 2720"/>
                <a:gd name="T1" fmla="*/ 304 h 1230"/>
                <a:gd name="T2" fmla="*/ 145 w 2720"/>
                <a:gd name="T3" fmla="*/ 291 h 1230"/>
                <a:gd name="T4" fmla="*/ 148 w 2720"/>
                <a:gd name="T5" fmla="*/ 268 h 1230"/>
                <a:gd name="T6" fmla="*/ 155 w 2720"/>
                <a:gd name="T7" fmla="*/ 254 h 1230"/>
                <a:gd name="T8" fmla="*/ 159 w 2720"/>
                <a:gd name="T9" fmla="*/ 249 h 1230"/>
                <a:gd name="T10" fmla="*/ 100 w 2720"/>
                <a:gd name="T11" fmla="*/ 259 h 1230"/>
                <a:gd name="T12" fmla="*/ 36 w 2720"/>
                <a:gd name="T13" fmla="*/ 255 h 1230"/>
                <a:gd name="T14" fmla="*/ 0 w 2720"/>
                <a:gd name="T15" fmla="*/ 224 h 1230"/>
                <a:gd name="T16" fmla="*/ 16 w 2720"/>
                <a:gd name="T17" fmla="*/ 191 h 1230"/>
                <a:gd name="T18" fmla="*/ 50 w 2720"/>
                <a:gd name="T19" fmla="*/ 171 h 1230"/>
                <a:gd name="T20" fmla="*/ 60 w 2720"/>
                <a:gd name="T21" fmla="*/ 166 h 1230"/>
                <a:gd name="T22" fmla="*/ 59 w 2720"/>
                <a:gd name="T23" fmla="*/ 160 h 1230"/>
                <a:gd name="T24" fmla="*/ 57 w 2720"/>
                <a:gd name="T25" fmla="*/ 152 h 1230"/>
                <a:gd name="T26" fmla="*/ 96 w 2720"/>
                <a:gd name="T27" fmla="*/ 97 h 1230"/>
                <a:gd name="T28" fmla="*/ 173 w 2720"/>
                <a:gd name="T29" fmla="*/ 74 h 1230"/>
                <a:gd name="T30" fmla="*/ 223 w 2720"/>
                <a:gd name="T31" fmla="*/ 76 h 1230"/>
                <a:gd name="T32" fmla="*/ 229 w 2720"/>
                <a:gd name="T33" fmla="*/ 77 h 1230"/>
                <a:gd name="T34" fmla="*/ 237 w 2720"/>
                <a:gd name="T35" fmla="*/ 71 h 1230"/>
                <a:gd name="T36" fmla="*/ 256 w 2720"/>
                <a:gd name="T37" fmla="*/ 57 h 1230"/>
                <a:gd name="T38" fmla="*/ 279 w 2720"/>
                <a:gd name="T39" fmla="*/ 53 h 1230"/>
                <a:gd name="T40" fmla="*/ 300 w 2720"/>
                <a:gd name="T41" fmla="*/ 42 h 1230"/>
                <a:gd name="T42" fmla="*/ 318 w 2720"/>
                <a:gd name="T43" fmla="*/ 28 h 1230"/>
                <a:gd name="T44" fmla="*/ 344 w 2720"/>
                <a:gd name="T45" fmla="*/ 25 h 1230"/>
                <a:gd name="T46" fmla="*/ 395 w 2720"/>
                <a:gd name="T47" fmla="*/ 1 h 1230"/>
                <a:gd name="T48" fmla="*/ 453 w 2720"/>
                <a:gd name="T49" fmla="*/ 10 h 1230"/>
                <a:gd name="T50" fmla="*/ 477 w 2720"/>
                <a:gd name="T51" fmla="*/ 40 h 1230"/>
                <a:gd name="T52" fmla="*/ 505 w 2720"/>
                <a:gd name="T53" fmla="*/ 38 h 1230"/>
                <a:gd name="T54" fmla="*/ 531 w 2720"/>
                <a:gd name="T55" fmla="*/ 45 h 1230"/>
                <a:gd name="T56" fmla="*/ 547 w 2720"/>
                <a:gd name="T57" fmla="*/ 64 h 1230"/>
                <a:gd name="T58" fmla="*/ 549 w 2720"/>
                <a:gd name="T59" fmla="*/ 81 h 1230"/>
                <a:gd name="T60" fmla="*/ 547 w 2720"/>
                <a:gd name="T61" fmla="*/ 102 h 1230"/>
                <a:gd name="T62" fmla="*/ 544 w 2720"/>
                <a:gd name="T63" fmla="*/ 106 h 1230"/>
                <a:gd name="T64" fmla="*/ 553 w 2720"/>
                <a:gd name="T65" fmla="*/ 109 h 1230"/>
                <a:gd name="T66" fmla="*/ 559 w 2720"/>
                <a:gd name="T67" fmla="*/ 114 h 1230"/>
                <a:gd name="T68" fmla="*/ 565 w 2720"/>
                <a:gd name="T69" fmla="*/ 127 h 1230"/>
                <a:gd name="T70" fmla="*/ 592 w 2720"/>
                <a:gd name="T71" fmla="*/ 130 h 1230"/>
                <a:gd name="T72" fmla="*/ 613 w 2720"/>
                <a:gd name="T73" fmla="*/ 143 h 1230"/>
                <a:gd name="T74" fmla="*/ 632 w 2720"/>
                <a:gd name="T75" fmla="*/ 164 h 1230"/>
                <a:gd name="T76" fmla="*/ 657 w 2720"/>
                <a:gd name="T77" fmla="*/ 174 h 1230"/>
                <a:gd name="T78" fmla="*/ 676 w 2720"/>
                <a:gd name="T79" fmla="*/ 192 h 1230"/>
                <a:gd name="T80" fmla="*/ 660 w 2720"/>
                <a:gd name="T81" fmla="*/ 241 h 1230"/>
                <a:gd name="T82" fmla="*/ 592 w 2720"/>
                <a:gd name="T83" fmla="*/ 263 h 1230"/>
                <a:gd name="T84" fmla="*/ 525 w 2720"/>
                <a:gd name="T85" fmla="*/ 247 h 1230"/>
                <a:gd name="T86" fmla="*/ 516 w 2720"/>
                <a:gd name="T87" fmla="*/ 251 h 1230"/>
                <a:gd name="T88" fmla="*/ 495 w 2720"/>
                <a:gd name="T89" fmla="*/ 261 h 1230"/>
                <a:gd name="T90" fmla="*/ 473 w 2720"/>
                <a:gd name="T91" fmla="*/ 257 h 1230"/>
                <a:gd name="T92" fmla="*/ 463 w 2720"/>
                <a:gd name="T93" fmla="*/ 253 h 1230"/>
                <a:gd name="T94" fmla="*/ 434 w 2720"/>
                <a:gd name="T95" fmla="*/ 283 h 1230"/>
                <a:gd name="T96" fmla="*/ 393 w 2720"/>
                <a:gd name="T97" fmla="*/ 285 h 1230"/>
                <a:gd name="T98" fmla="*/ 363 w 2720"/>
                <a:gd name="T99" fmla="*/ 274 h 1230"/>
                <a:gd name="T100" fmla="*/ 356 w 2720"/>
                <a:gd name="T101" fmla="*/ 268 h 1230"/>
                <a:gd name="T102" fmla="*/ 349 w 2720"/>
                <a:gd name="T103" fmla="*/ 262 h 1230"/>
                <a:gd name="T104" fmla="*/ 334 w 2720"/>
                <a:gd name="T105" fmla="*/ 272 h 1230"/>
                <a:gd name="T106" fmla="*/ 317 w 2720"/>
                <a:gd name="T107" fmla="*/ 273 h 1230"/>
                <a:gd name="T108" fmla="*/ 303 w 2720"/>
                <a:gd name="T109" fmla="*/ 255 h 1230"/>
                <a:gd name="T110" fmla="*/ 294 w 2720"/>
                <a:gd name="T111" fmla="*/ 259 h 1230"/>
                <a:gd name="T112" fmla="*/ 286 w 2720"/>
                <a:gd name="T113" fmla="*/ 262 h 1230"/>
                <a:gd name="T114" fmla="*/ 267 w 2720"/>
                <a:gd name="T115" fmla="*/ 272 h 1230"/>
                <a:gd name="T116" fmla="*/ 231 w 2720"/>
                <a:gd name="T117" fmla="*/ 294 h 1230"/>
                <a:gd name="T118" fmla="*/ 190 w 2720"/>
                <a:gd name="T119" fmla="*/ 306 h 12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0"/>
                <a:gd name="T181" fmla="*/ 0 h 1230"/>
                <a:gd name="T182" fmla="*/ 2720 w 2720"/>
                <a:gd name="T183" fmla="*/ 1230 h 12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0" h="1230">
                  <a:moveTo>
                    <a:pt x="702" y="1230"/>
                  </a:moveTo>
                  <a:lnTo>
                    <a:pt x="666" y="1224"/>
                  </a:lnTo>
                  <a:lnTo>
                    <a:pt x="636" y="1215"/>
                  </a:lnTo>
                  <a:lnTo>
                    <a:pt x="610" y="1202"/>
                  </a:lnTo>
                  <a:lnTo>
                    <a:pt x="593" y="1184"/>
                  </a:lnTo>
                  <a:lnTo>
                    <a:pt x="580" y="1162"/>
                  </a:lnTo>
                  <a:lnTo>
                    <a:pt x="576" y="1137"/>
                  </a:lnTo>
                  <a:lnTo>
                    <a:pt x="579" y="1105"/>
                  </a:lnTo>
                  <a:lnTo>
                    <a:pt x="590" y="1071"/>
                  </a:lnTo>
                  <a:lnTo>
                    <a:pt x="602" y="1047"/>
                  </a:lnTo>
                  <a:lnTo>
                    <a:pt x="614" y="1031"/>
                  </a:lnTo>
                  <a:lnTo>
                    <a:pt x="620" y="1018"/>
                  </a:lnTo>
                  <a:lnTo>
                    <a:pt x="626" y="1010"/>
                  </a:lnTo>
                  <a:lnTo>
                    <a:pt x="633" y="1001"/>
                  </a:lnTo>
                  <a:lnTo>
                    <a:pt x="636" y="998"/>
                  </a:lnTo>
                  <a:lnTo>
                    <a:pt x="565" y="1009"/>
                  </a:lnTo>
                  <a:lnTo>
                    <a:pt x="485" y="1022"/>
                  </a:lnTo>
                  <a:lnTo>
                    <a:pt x="397" y="1033"/>
                  </a:lnTo>
                  <a:lnTo>
                    <a:pt x="310" y="1039"/>
                  </a:lnTo>
                  <a:lnTo>
                    <a:pt x="223" y="1034"/>
                  </a:lnTo>
                  <a:lnTo>
                    <a:pt x="142" y="1022"/>
                  </a:lnTo>
                  <a:lnTo>
                    <a:pt x="73" y="993"/>
                  </a:lnTo>
                  <a:lnTo>
                    <a:pt x="17" y="949"/>
                  </a:lnTo>
                  <a:lnTo>
                    <a:pt x="0" y="897"/>
                  </a:lnTo>
                  <a:lnTo>
                    <a:pt x="6" y="849"/>
                  </a:lnTo>
                  <a:lnTo>
                    <a:pt x="27" y="805"/>
                  </a:lnTo>
                  <a:lnTo>
                    <a:pt x="62" y="767"/>
                  </a:lnTo>
                  <a:lnTo>
                    <a:pt x="103" y="734"/>
                  </a:lnTo>
                  <a:lnTo>
                    <a:pt x="150" y="707"/>
                  </a:lnTo>
                  <a:lnTo>
                    <a:pt x="198" y="686"/>
                  </a:lnTo>
                  <a:lnTo>
                    <a:pt x="243" y="674"/>
                  </a:lnTo>
                  <a:lnTo>
                    <a:pt x="242" y="669"/>
                  </a:lnTo>
                  <a:lnTo>
                    <a:pt x="240" y="664"/>
                  </a:lnTo>
                  <a:lnTo>
                    <a:pt x="239" y="658"/>
                  </a:lnTo>
                  <a:lnTo>
                    <a:pt x="237" y="650"/>
                  </a:lnTo>
                  <a:lnTo>
                    <a:pt x="234" y="640"/>
                  </a:lnTo>
                  <a:lnTo>
                    <a:pt x="231" y="631"/>
                  </a:lnTo>
                  <a:lnTo>
                    <a:pt x="228" y="618"/>
                  </a:lnTo>
                  <a:lnTo>
                    <a:pt x="226" y="607"/>
                  </a:lnTo>
                  <a:lnTo>
                    <a:pt x="248" y="520"/>
                  </a:lnTo>
                  <a:lnTo>
                    <a:pt x="304" y="449"/>
                  </a:lnTo>
                  <a:lnTo>
                    <a:pt x="383" y="391"/>
                  </a:lnTo>
                  <a:lnTo>
                    <a:pt x="481" y="346"/>
                  </a:lnTo>
                  <a:lnTo>
                    <a:pt x="585" y="313"/>
                  </a:lnTo>
                  <a:lnTo>
                    <a:pt x="691" y="296"/>
                  </a:lnTo>
                  <a:lnTo>
                    <a:pt x="791" y="291"/>
                  </a:lnTo>
                  <a:lnTo>
                    <a:pt x="876" y="299"/>
                  </a:lnTo>
                  <a:lnTo>
                    <a:pt x="890" y="302"/>
                  </a:lnTo>
                  <a:lnTo>
                    <a:pt x="901" y="305"/>
                  </a:lnTo>
                  <a:lnTo>
                    <a:pt x="909" y="307"/>
                  </a:lnTo>
                  <a:lnTo>
                    <a:pt x="916" y="310"/>
                  </a:lnTo>
                  <a:lnTo>
                    <a:pt x="922" y="310"/>
                  </a:lnTo>
                  <a:lnTo>
                    <a:pt x="928" y="312"/>
                  </a:lnTo>
                  <a:lnTo>
                    <a:pt x="947" y="283"/>
                  </a:lnTo>
                  <a:lnTo>
                    <a:pt x="971" y="261"/>
                  </a:lnTo>
                  <a:lnTo>
                    <a:pt x="995" y="242"/>
                  </a:lnTo>
                  <a:lnTo>
                    <a:pt x="1023" y="229"/>
                  </a:lnTo>
                  <a:lnTo>
                    <a:pt x="1052" y="220"/>
                  </a:lnTo>
                  <a:lnTo>
                    <a:pt x="1083" y="215"/>
                  </a:lnTo>
                  <a:lnTo>
                    <a:pt x="1116" y="215"/>
                  </a:lnTo>
                  <a:lnTo>
                    <a:pt x="1153" y="221"/>
                  </a:lnTo>
                  <a:lnTo>
                    <a:pt x="1173" y="191"/>
                  </a:lnTo>
                  <a:lnTo>
                    <a:pt x="1197" y="168"/>
                  </a:lnTo>
                  <a:lnTo>
                    <a:pt x="1221" y="145"/>
                  </a:lnTo>
                  <a:lnTo>
                    <a:pt x="1246" y="130"/>
                  </a:lnTo>
                  <a:lnTo>
                    <a:pt x="1271" y="115"/>
                  </a:lnTo>
                  <a:lnTo>
                    <a:pt x="1303" y="106"/>
                  </a:lnTo>
                  <a:lnTo>
                    <a:pt x="1336" y="101"/>
                  </a:lnTo>
                  <a:lnTo>
                    <a:pt x="1374" y="103"/>
                  </a:lnTo>
                  <a:lnTo>
                    <a:pt x="1426" y="57"/>
                  </a:lnTo>
                  <a:lnTo>
                    <a:pt x="1498" y="24"/>
                  </a:lnTo>
                  <a:lnTo>
                    <a:pt x="1578" y="3"/>
                  </a:lnTo>
                  <a:lnTo>
                    <a:pt x="1665" y="0"/>
                  </a:lnTo>
                  <a:lnTo>
                    <a:pt x="1743" y="11"/>
                  </a:lnTo>
                  <a:lnTo>
                    <a:pt x="1809" y="41"/>
                  </a:lnTo>
                  <a:lnTo>
                    <a:pt x="1852" y="93"/>
                  </a:lnTo>
                  <a:lnTo>
                    <a:pt x="1866" y="169"/>
                  </a:lnTo>
                  <a:lnTo>
                    <a:pt x="1906" y="163"/>
                  </a:lnTo>
                  <a:lnTo>
                    <a:pt x="1945" y="157"/>
                  </a:lnTo>
                  <a:lnTo>
                    <a:pt x="1980" y="152"/>
                  </a:lnTo>
                  <a:lnTo>
                    <a:pt x="2016" y="150"/>
                  </a:lnTo>
                  <a:lnTo>
                    <a:pt x="2051" y="152"/>
                  </a:lnTo>
                  <a:lnTo>
                    <a:pt x="2086" y="163"/>
                  </a:lnTo>
                  <a:lnTo>
                    <a:pt x="2122" y="182"/>
                  </a:lnTo>
                  <a:lnTo>
                    <a:pt x="2162" y="212"/>
                  </a:lnTo>
                  <a:lnTo>
                    <a:pt x="2176" y="234"/>
                  </a:lnTo>
                  <a:lnTo>
                    <a:pt x="2186" y="256"/>
                  </a:lnTo>
                  <a:lnTo>
                    <a:pt x="2192" y="280"/>
                  </a:lnTo>
                  <a:lnTo>
                    <a:pt x="2197" y="304"/>
                  </a:lnTo>
                  <a:lnTo>
                    <a:pt x="2195" y="327"/>
                  </a:lnTo>
                  <a:lnTo>
                    <a:pt x="2194" y="353"/>
                  </a:lnTo>
                  <a:lnTo>
                    <a:pt x="2189" y="380"/>
                  </a:lnTo>
                  <a:lnTo>
                    <a:pt x="2184" y="408"/>
                  </a:lnTo>
                  <a:lnTo>
                    <a:pt x="2176" y="417"/>
                  </a:lnTo>
                  <a:lnTo>
                    <a:pt x="2173" y="424"/>
                  </a:lnTo>
                  <a:lnTo>
                    <a:pt x="2173" y="427"/>
                  </a:lnTo>
                  <a:lnTo>
                    <a:pt x="2173" y="433"/>
                  </a:lnTo>
                  <a:lnTo>
                    <a:pt x="2194" y="433"/>
                  </a:lnTo>
                  <a:lnTo>
                    <a:pt x="2209" y="436"/>
                  </a:lnTo>
                  <a:lnTo>
                    <a:pt x="2220" y="441"/>
                  </a:lnTo>
                  <a:lnTo>
                    <a:pt x="2228" y="451"/>
                  </a:lnTo>
                  <a:lnTo>
                    <a:pt x="2233" y="459"/>
                  </a:lnTo>
                  <a:lnTo>
                    <a:pt x="2239" y="473"/>
                  </a:lnTo>
                  <a:lnTo>
                    <a:pt x="2246" y="487"/>
                  </a:lnTo>
                  <a:lnTo>
                    <a:pt x="2257" y="508"/>
                  </a:lnTo>
                  <a:lnTo>
                    <a:pt x="2296" y="506"/>
                  </a:lnTo>
                  <a:lnTo>
                    <a:pt x="2334" y="511"/>
                  </a:lnTo>
                  <a:lnTo>
                    <a:pt x="2367" y="517"/>
                  </a:lnTo>
                  <a:lnTo>
                    <a:pt x="2399" y="530"/>
                  </a:lnTo>
                  <a:lnTo>
                    <a:pt x="2426" y="546"/>
                  </a:lnTo>
                  <a:lnTo>
                    <a:pt x="2451" y="571"/>
                  </a:lnTo>
                  <a:lnTo>
                    <a:pt x="2472" y="601"/>
                  </a:lnTo>
                  <a:lnTo>
                    <a:pt x="2492" y="642"/>
                  </a:lnTo>
                  <a:lnTo>
                    <a:pt x="2526" y="658"/>
                  </a:lnTo>
                  <a:lnTo>
                    <a:pt x="2562" y="670"/>
                  </a:lnTo>
                  <a:lnTo>
                    <a:pt x="2594" y="682"/>
                  </a:lnTo>
                  <a:lnTo>
                    <a:pt x="2627" y="697"/>
                  </a:lnTo>
                  <a:lnTo>
                    <a:pt x="2655" y="713"/>
                  </a:lnTo>
                  <a:lnTo>
                    <a:pt x="2682" y="738"/>
                  </a:lnTo>
                  <a:lnTo>
                    <a:pt x="2703" y="770"/>
                  </a:lnTo>
                  <a:lnTo>
                    <a:pt x="2720" y="816"/>
                  </a:lnTo>
                  <a:lnTo>
                    <a:pt x="2695" y="900"/>
                  </a:lnTo>
                  <a:lnTo>
                    <a:pt x="2639" y="966"/>
                  </a:lnTo>
                  <a:lnTo>
                    <a:pt x="2560" y="1014"/>
                  </a:lnTo>
                  <a:lnTo>
                    <a:pt x="2467" y="1042"/>
                  </a:lnTo>
                  <a:lnTo>
                    <a:pt x="2364" y="1052"/>
                  </a:lnTo>
                  <a:lnTo>
                    <a:pt x="2263" y="1045"/>
                  </a:lnTo>
                  <a:lnTo>
                    <a:pt x="2171" y="1023"/>
                  </a:lnTo>
                  <a:lnTo>
                    <a:pt x="2099" y="988"/>
                  </a:lnTo>
                  <a:lnTo>
                    <a:pt x="2092" y="987"/>
                  </a:lnTo>
                  <a:lnTo>
                    <a:pt x="2088" y="987"/>
                  </a:lnTo>
                  <a:lnTo>
                    <a:pt x="2062" y="1007"/>
                  </a:lnTo>
                  <a:lnTo>
                    <a:pt x="2035" y="1025"/>
                  </a:lnTo>
                  <a:lnTo>
                    <a:pt x="2007" y="1034"/>
                  </a:lnTo>
                  <a:lnTo>
                    <a:pt x="1978" y="1041"/>
                  </a:lnTo>
                  <a:lnTo>
                    <a:pt x="1947" y="1039"/>
                  </a:lnTo>
                  <a:lnTo>
                    <a:pt x="1918" y="1034"/>
                  </a:lnTo>
                  <a:lnTo>
                    <a:pt x="1890" y="1025"/>
                  </a:lnTo>
                  <a:lnTo>
                    <a:pt x="1865" y="1010"/>
                  </a:lnTo>
                  <a:lnTo>
                    <a:pt x="1857" y="1010"/>
                  </a:lnTo>
                  <a:lnTo>
                    <a:pt x="1849" y="1012"/>
                  </a:lnTo>
                  <a:lnTo>
                    <a:pt x="1819" y="1066"/>
                  </a:lnTo>
                  <a:lnTo>
                    <a:pt x="1781" y="1107"/>
                  </a:lnTo>
                  <a:lnTo>
                    <a:pt x="1733" y="1131"/>
                  </a:lnTo>
                  <a:lnTo>
                    <a:pt x="1683" y="1145"/>
                  </a:lnTo>
                  <a:lnTo>
                    <a:pt x="1626" y="1145"/>
                  </a:lnTo>
                  <a:lnTo>
                    <a:pt x="1569" y="1137"/>
                  </a:lnTo>
                  <a:lnTo>
                    <a:pt x="1512" y="1121"/>
                  </a:lnTo>
                  <a:lnTo>
                    <a:pt x="1460" y="1102"/>
                  </a:lnTo>
                  <a:lnTo>
                    <a:pt x="1450" y="1093"/>
                  </a:lnTo>
                  <a:lnTo>
                    <a:pt x="1441" y="1085"/>
                  </a:lnTo>
                  <a:lnTo>
                    <a:pt x="1431" y="1077"/>
                  </a:lnTo>
                  <a:lnTo>
                    <a:pt x="1422" y="1069"/>
                  </a:lnTo>
                  <a:lnTo>
                    <a:pt x="1412" y="1060"/>
                  </a:lnTo>
                  <a:lnTo>
                    <a:pt x="1404" y="1053"/>
                  </a:lnTo>
                  <a:lnTo>
                    <a:pt x="1395" y="1048"/>
                  </a:lnTo>
                  <a:lnTo>
                    <a:pt x="1390" y="1047"/>
                  </a:lnTo>
                  <a:lnTo>
                    <a:pt x="1360" y="1071"/>
                  </a:lnTo>
                  <a:lnTo>
                    <a:pt x="1335" y="1088"/>
                  </a:lnTo>
                  <a:lnTo>
                    <a:pt x="1309" y="1097"/>
                  </a:lnTo>
                  <a:lnTo>
                    <a:pt x="1290" y="1099"/>
                  </a:lnTo>
                  <a:lnTo>
                    <a:pt x="1268" y="1090"/>
                  </a:lnTo>
                  <a:lnTo>
                    <a:pt x="1249" y="1075"/>
                  </a:lnTo>
                  <a:lnTo>
                    <a:pt x="1229" y="1052"/>
                  </a:lnTo>
                  <a:lnTo>
                    <a:pt x="1210" y="1023"/>
                  </a:lnTo>
                  <a:lnTo>
                    <a:pt x="1196" y="1025"/>
                  </a:lnTo>
                  <a:lnTo>
                    <a:pt x="1184" y="1029"/>
                  </a:lnTo>
                  <a:lnTo>
                    <a:pt x="1173" y="1034"/>
                  </a:lnTo>
                  <a:lnTo>
                    <a:pt x="1164" y="1039"/>
                  </a:lnTo>
                  <a:lnTo>
                    <a:pt x="1153" y="1042"/>
                  </a:lnTo>
                  <a:lnTo>
                    <a:pt x="1142" y="1045"/>
                  </a:lnTo>
                  <a:lnTo>
                    <a:pt x="1129" y="1048"/>
                  </a:lnTo>
                  <a:lnTo>
                    <a:pt x="1116" y="1050"/>
                  </a:lnTo>
                  <a:lnTo>
                    <a:pt x="1067" y="1085"/>
                  </a:lnTo>
                  <a:lnTo>
                    <a:pt x="1020" y="1118"/>
                  </a:lnTo>
                  <a:lnTo>
                    <a:pt x="971" y="1148"/>
                  </a:lnTo>
                  <a:lnTo>
                    <a:pt x="922" y="1173"/>
                  </a:lnTo>
                  <a:lnTo>
                    <a:pt x="870" y="1194"/>
                  </a:lnTo>
                  <a:lnTo>
                    <a:pt x="816" y="1211"/>
                  </a:lnTo>
                  <a:lnTo>
                    <a:pt x="759" y="1222"/>
                  </a:lnTo>
                  <a:lnTo>
                    <a:pt x="702" y="1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4432" name="Freeform 106"/>
            <p:cNvSpPr>
              <a:spLocks/>
            </p:cNvSpPr>
            <p:nvPr/>
          </p:nvSpPr>
          <p:spPr bwMode="auto">
            <a:xfrm>
              <a:off x="4040" y="1862"/>
              <a:ext cx="1330" cy="590"/>
            </a:xfrm>
            <a:custGeom>
              <a:avLst/>
              <a:gdLst>
                <a:gd name="T0" fmla="*/ 143 w 2660"/>
                <a:gd name="T1" fmla="*/ 274 h 1179"/>
                <a:gd name="T2" fmla="*/ 163 w 2660"/>
                <a:gd name="T3" fmla="*/ 239 h 1179"/>
                <a:gd name="T4" fmla="*/ 154 w 2660"/>
                <a:gd name="T5" fmla="*/ 236 h 1179"/>
                <a:gd name="T6" fmla="*/ 142 w 2660"/>
                <a:gd name="T7" fmla="*/ 240 h 1179"/>
                <a:gd name="T8" fmla="*/ 86 w 2660"/>
                <a:gd name="T9" fmla="*/ 247 h 1179"/>
                <a:gd name="T10" fmla="*/ 10 w 2660"/>
                <a:gd name="T11" fmla="*/ 237 h 1179"/>
                <a:gd name="T12" fmla="*/ 6 w 2660"/>
                <a:gd name="T13" fmla="*/ 196 h 1179"/>
                <a:gd name="T14" fmla="*/ 40 w 2660"/>
                <a:gd name="T15" fmla="*/ 173 h 1179"/>
                <a:gd name="T16" fmla="*/ 59 w 2660"/>
                <a:gd name="T17" fmla="*/ 170 h 1179"/>
                <a:gd name="T18" fmla="*/ 66 w 2660"/>
                <a:gd name="T19" fmla="*/ 168 h 1179"/>
                <a:gd name="T20" fmla="*/ 81 w 2660"/>
                <a:gd name="T21" fmla="*/ 104 h 1179"/>
                <a:gd name="T22" fmla="*/ 198 w 2660"/>
                <a:gd name="T23" fmla="*/ 74 h 1179"/>
                <a:gd name="T24" fmla="*/ 226 w 2660"/>
                <a:gd name="T25" fmla="*/ 82 h 1179"/>
                <a:gd name="T26" fmla="*/ 240 w 2660"/>
                <a:gd name="T27" fmla="*/ 62 h 1179"/>
                <a:gd name="T28" fmla="*/ 270 w 2660"/>
                <a:gd name="T29" fmla="*/ 54 h 1179"/>
                <a:gd name="T30" fmla="*/ 283 w 2660"/>
                <a:gd name="T31" fmla="*/ 59 h 1179"/>
                <a:gd name="T32" fmla="*/ 298 w 2660"/>
                <a:gd name="T33" fmla="*/ 38 h 1179"/>
                <a:gd name="T34" fmla="*/ 328 w 2660"/>
                <a:gd name="T35" fmla="*/ 26 h 1179"/>
                <a:gd name="T36" fmla="*/ 340 w 2660"/>
                <a:gd name="T37" fmla="*/ 25 h 1179"/>
                <a:gd name="T38" fmla="*/ 349 w 2660"/>
                <a:gd name="T39" fmla="*/ 15 h 1179"/>
                <a:gd name="T40" fmla="*/ 395 w 2660"/>
                <a:gd name="T41" fmla="*/ 1 h 1179"/>
                <a:gd name="T42" fmla="*/ 448 w 2660"/>
                <a:gd name="T43" fmla="*/ 20 h 1179"/>
                <a:gd name="T44" fmla="*/ 445 w 2660"/>
                <a:gd name="T45" fmla="*/ 44 h 1179"/>
                <a:gd name="T46" fmla="*/ 449 w 2660"/>
                <a:gd name="T47" fmla="*/ 49 h 1179"/>
                <a:gd name="T48" fmla="*/ 469 w 2660"/>
                <a:gd name="T49" fmla="*/ 39 h 1179"/>
                <a:gd name="T50" fmla="*/ 501 w 2660"/>
                <a:gd name="T51" fmla="*/ 39 h 1179"/>
                <a:gd name="T52" fmla="*/ 532 w 2660"/>
                <a:gd name="T53" fmla="*/ 58 h 1179"/>
                <a:gd name="T54" fmla="*/ 530 w 2660"/>
                <a:gd name="T55" fmla="*/ 96 h 1179"/>
                <a:gd name="T56" fmla="*/ 527 w 2660"/>
                <a:gd name="T57" fmla="*/ 110 h 1179"/>
                <a:gd name="T58" fmla="*/ 545 w 2660"/>
                <a:gd name="T59" fmla="*/ 111 h 1179"/>
                <a:gd name="T60" fmla="*/ 547 w 2660"/>
                <a:gd name="T61" fmla="*/ 124 h 1179"/>
                <a:gd name="T62" fmla="*/ 551 w 2660"/>
                <a:gd name="T63" fmla="*/ 130 h 1179"/>
                <a:gd name="T64" fmla="*/ 578 w 2660"/>
                <a:gd name="T65" fmla="*/ 128 h 1179"/>
                <a:gd name="T66" fmla="*/ 605 w 2660"/>
                <a:gd name="T67" fmla="*/ 148 h 1179"/>
                <a:gd name="T68" fmla="*/ 619 w 2660"/>
                <a:gd name="T69" fmla="*/ 163 h 1179"/>
                <a:gd name="T70" fmla="*/ 658 w 2660"/>
                <a:gd name="T71" fmla="*/ 181 h 1179"/>
                <a:gd name="T72" fmla="*/ 651 w 2660"/>
                <a:gd name="T73" fmla="*/ 228 h 1179"/>
                <a:gd name="T74" fmla="*/ 573 w 2660"/>
                <a:gd name="T75" fmla="*/ 251 h 1179"/>
                <a:gd name="T76" fmla="*/ 513 w 2660"/>
                <a:gd name="T77" fmla="*/ 232 h 1179"/>
                <a:gd name="T78" fmla="*/ 491 w 2660"/>
                <a:gd name="T79" fmla="*/ 247 h 1179"/>
                <a:gd name="T80" fmla="*/ 458 w 2660"/>
                <a:gd name="T81" fmla="*/ 239 h 1179"/>
                <a:gd name="T82" fmla="*/ 448 w 2660"/>
                <a:gd name="T83" fmla="*/ 234 h 1179"/>
                <a:gd name="T84" fmla="*/ 421 w 2660"/>
                <a:gd name="T85" fmla="*/ 272 h 1179"/>
                <a:gd name="T86" fmla="*/ 357 w 2660"/>
                <a:gd name="T87" fmla="*/ 261 h 1179"/>
                <a:gd name="T88" fmla="*/ 342 w 2660"/>
                <a:gd name="T89" fmla="*/ 246 h 1179"/>
                <a:gd name="T90" fmla="*/ 319 w 2660"/>
                <a:gd name="T91" fmla="*/ 261 h 1179"/>
                <a:gd name="T92" fmla="*/ 301 w 2660"/>
                <a:gd name="T93" fmla="*/ 249 h 1179"/>
                <a:gd name="T94" fmla="*/ 291 w 2660"/>
                <a:gd name="T95" fmla="*/ 241 h 1179"/>
                <a:gd name="T96" fmla="*/ 278 w 2660"/>
                <a:gd name="T97" fmla="*/ 250 h 1179"/>
                <a:gd name="T98" fmla="*/ 259 w 2660"/>
                <a:gd name="T99" fmla="*/ 258 h 1179"/>
                <a:gd name="T100" fmla="*/ 206 w 2660"/>
                <a:gd name="T101" fmla="*/ 287 h 1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0"/>
                <a:gd name="T154" fmla="*/ 0 h 1179"/>
                <a:gd name="T155" fmla="*/ 2660 w 2660"/>
                <a:gd name="T156" fmla="*/ 1179 h 11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0" h="1179">
                  <a:moveTo>
                    <a:pt x="650" y="1179"/>
                  </a:moveTo>
                  <a:lnTo>
                    <a:pt x="593" y="1159"/>
                  </a:lnTo>
                  <a:lnTo>
                    <a:pt x="569" y="1130"/>
                  </a:lnTo>
                  <a:lnTo>
                    <a:pt x="569" y="1094"/>
                  </a:lnTo>
                  <a:lnTo>
                    <a:pt x="587" y="1056"/>
                  </a:lnTo>
                  <a:lnTo>
                    <a:pt x="611" y="1017"/>
                  </a:lnTo>
                  <a:lnTo>
                    <a:pt x="634" y="982"/>
                  </a:lnTo>
                  <a:lnTo>
                    <a:pt x="650" y="955"/>
                  </a:lnTo>
                  <a:lnTo>
                    <a:pt x="652" y="941"/>
                  </a:lnTo>
                  <a:lnTo>
                    <a:pt x="637" y="941"/>
                  </a:lnTo>
                  <a:lnTo>
                    <a:pt x="625" y="942"/>
                  </a:lnTo>
                  <a:lnTo>
                    <a:pt x="614" y="944"/>
                  </a:lnTo>
                  <a:lnTo>
                    <a:pt x="603" y="947"/>
                  </a:lnTo>
                  <a:lnTo>
                    <a:pt x="590" y="950"/>
                  </a:lnTo>
                  <a:lnTo>
                    <a:pt x="579" y="955"/>
                  </a:lnTo>
                  <a:lnTo>
                    <a:pt x="566" y="958"/>
                  </a:lnTo>
                  <a:lnTo>
                    <a:pt x="554" y="963"/>
                  </a:lnTo>
                  <a:lnTo>
                    <a:pt x="497" y="969"/>
                  </a:lnTo>
                  <a:lnTo>
                    <a:pt x="427" y="980"/>
                  </a:lnTo>
                  <a:lnTo>
                    <a:pt x="345" y="988"/>
                  </a:lnTo>
                  <a:lnTo>
                    <a:pt x="261" y="993"/>
                  </a:lnTo>
                  <a:lnTo>
                    <a:pt x="177" y="988"/>
                  </a:lnTo>
                  <a:lnTo>
                    <a:pt x="103" y="975"/>
                  </a:lnTo>
                  <a:lnTo>
                    <a:pt x="43" y="947"/>
                  </a:lnTo>
                  <a:lnTo>
                    <a:pt x="5" y="904"/>
                  </a:lnTo>
                  <a:lnTo>
                    <a:pt x="0" y="857"/>
                  </a:lnTo>
                  <a:lnTo>
                    <a:pt x="10" y="817"/>
                  </a:lnTo>
                  <a:lnTo>
                    <a:pt x="25" y="782"/>
                  </a:lnTo>
                  <a:lnTo>
                    <a:pt x="52" y="754"/>
                  </a:lnTo>
                  <a:lnTo>
                    <a:pt x="84" y="729"/>
                  </a:lnTo>
                  <a:lnTo>
                    <a:pt x="120" y="708"/>
                  </a:lnTo>
                  <a:lnTo>
                    <a:pt x="160" y="691"/>
                  </a:lnTo>
                  <a:lnTo>
                    <a:pt x="203" y="678"/>
                  </a:lnTo>
                  <a:lnTo>
                    <a:pt x="214" y="678"/>
                  </a:lnTo>
                  <a:lnTo>
                    <a:pt x="229" y="680"/>
                  </a:lnTo>
                  <a:lnTo>
                    <a:pt x="237" y="680"/>
                  </a:lnTo>
                  <a:lnTo>
                    <a:pt x="245" y="680"/>
                  </a:lnTo>
                  <a:lnTo>
                    <a:pt x="253" y="677"/>
                  </a:lnTo>
                  <a:lnTo>
                    <a:pt x="261" y="675"/>
                  </a:lnTo>
                  <a:lnTo>
                    <a:pt x="261" y="669"/>
                  </a:lnTo>
                  <a:lnTo>
                    <a:pt x="263" y="662"/>
                  </a:lnTo>
                  <a:lnTo>
                    <a:pt x="223" y="567"/>
                  </a:lnTo>
                  <a:lnTo>
                    <a:pt x="248" y="485"/>
                  </a:lnTo>
                  <a:lnTo>
                    <a:pt x="321" y="414"/>
                  </a:lnTo>
                  <a:lnTo>
                    <a:pt x="429" y="359"/>
                  </a:lnTo>
                  <a:lnTo>
                    <a:pt x="552" y="318"/>
                  </a:lnTo>
                  <a:lnTo>
                    <a:pt x="680" y="295"/>
                  </a:lnTo>
                  <a:lnTo>
                    <a:pt x="794" y="294"/>
                  </a:lnTo>
                  <a:lnTo>
                    <a:pt x="884" y="316"/>
                  </a:lnTo>
                  <a:lnTo>
                    <a:pt x="889" y="319"/>
                  </a:lnTo>
                  <a:lnTo>
                    <a:pt x="897" y="324"/>
                  </a:lnTo>
                  <a:lnTo>
                    <a:pt x="905" y="325"/>
                  </a:lnTo>
                  <a:lnTo>
                    <a:pt x="916" y="322"/>
                  </a:lnTo>
                  <a:lnTo>
                    <a:pt x="924" y="294"/>
                  </a:lnTo>
                  <a:lnTo>
                    <a:pt x="941" y="270"/>
                  </a:lnTo>
                  <a:lnTo>
                    <a:pt x="962" y="248"/>
                  </a:lnTo>
                  <a:lnTo>
                    <a:pt x="989" y="232"/>
                  </a:lnTo>
                  <a:lnTo>
                    <a:pt x="1015" y="218"/>
                  </a:lnTo>
                  <a:lnTo>
                    <a:pt x="1046" y="213"/>
                  </a:lnTo>
                  <a:lnTo>
                    <a:pt x="1077" y="213"/>
                  </a:lnTo>
                  <a:lnTo>
                    <a:pt x="1109" y="223"/>
                  </a:lnTo>
                  <a:lnTo>
                    <a:pt x="1112" y="229"/>
                  </a:lnTo>
                  <a:lnTo>
                    <a:pt x="1121" y="234"/>
                  </a:lnTo>
                  <a:lnTo>
                    <a:pt x="1131" y="234"/>
                  </a:lnTo>
                  <a:lnTo>
                    <a:pt x="1142" y="227"/>
                  </a:lnTo>
                  <a:lnTo>
                    <a:pt x="1148" y="201"/>
                  </a:lnTo>
                  <a:lnTo>
                    <a:pt x="1166" y="175"/>
                  </a:lnTo>
                  <a:lnTo>
                    <a:pt x="1189" y="150"/>
                  </a:lnTo>
                  <a:lnTo>
                    <a:pt x="1218" y="129"/>
                  </a:lnTo>
                  <a:lnTo>
                    <a:pt x="1250" y="112"/>
                  </a:lnTo>
                  <a:lnTo>
                    <a:pt x="1281" y="104"/>
                  </a:lnTo>
                  <a:lnTo>
                    <a:pt x="1311" y="104"/>
                  </a:lnTo>
                  <a:lnTo>
                    <a:pt x="1340" y="117"/>
                  </a:lnTo>
                  <a:lnTo>
                    <a:pt x="1346" y="114"/>
                  </a:lnTo>
                  <a:lnTo>
                    <a:pt x="1354" y="107"/>
                  </a:lnTo>
                  <a:lnTo>
                    <a:pt x="1363" y="98"/>
                  </a:lnTo>
                  <a:lnTo>
                    <a:pt x="1373" y="90"/>
                  </a:lnTo>
                  <a:lnTo>
                    <a:pt x="1381" y="77"/>
                  </a:lnTo>
                  <a:lnTo>
                    <a:pt x="1390" y="68"/>
                  </a:lnTo>
                  <a:lnTo>
                    <a:pt x="1398" y="58"/>
                  </a:lnTo>
                  <a:lnTo>
                    <a:pt x="1406" y="52"/>
                  </a:lnTo>
                  <a:lnTo>
                    <a:pt x="1454" y="30"/>
                  </a:lnTo>
                  <a:lnTo>
                    <a:pt x="1515" y="12"/>
                  </a:lnTo>
                  <a:lnTo>
                    <a:pt x="1583" y="1"/>
                  </a:lnTo>
                  <a:lnTo>
                    <a:pt x="1653" y="0"/>
                  </a:lnTo>
                  <a:lnTo>
                    <a:pt x="1715" y="9"/>
                  </a:lnTo>
                  <a:lnTo>
                    <a:pt x="1765" y="36"/>
                  </a:lnTo>
                  <a:lnTo>
                    <a:pt x="1794" y="80"/>
                  </a:lnTo>
                  <a:lnTo>
                    <a:pt x="1797" y="148"/>
                  </a:lnTo>
                  <a:lnTo>
                    <a:pt x="1789" y="156"/>
                  </a:lnTo>
                  <a:lnTo>
                    <a:pt x="1786" y="166"/>
                  </a:lnTo>
                  <a:lnTo>
                    <a:pt x="1783" y="174"/>
                  </a:lnTo>
                  <a:lnTo>
                    <a:pt x="1783" y="188"/>
                  </a:lnTo>
                  <a:lnTo>
                    <a:pt x="1786" y="189"/>
                  </a:lnTo>
                  <a:lnTo>
                    <a:pt x="1790" y="193"/>
                  </a:lnTo>
                  <a:lnTo>
                    <a:pt x="1797" y="193"/>
                  </a:lnTo>
                  <a:lnTo>
                    <a:pt x="1811" y="193"/>
                  </a:lnTo>
                  <a:lnTo>
                    <a:pt x="1828" y="175"/>
                  </a:lnTo>
                  <a:lnTo>
                    <a:pt x="1852" y="163"/>
                  </a:lnTo>
                  <a:lnTo>
                    <a:pt x="1879" y="155"/>
                  </a:lnTo>
                  <a:lnTo>
                    <a:pt x="1912" y="151"/>
                  </a:lnTo>
                  <a:lnTo>
                    <a:pt x="1944" y="148"/>
                  </a:lnTo>
                  <a:lnTo>
                    <a:pt x="1975" y="150"/>
                  </a:lnTo>
                  <a:lnTo>
                    <a:pt x="2006" y="153"/>
                  </a:lnTo>
                  <a:lnTo>
                    <a:pt x="2032" y="158"/>
                  </a:lnTo>
                  <a:lnTo>
                    <a:pt x="2070" y="174"/>
                  </a:lnTo>
                  <a:lnTo>
                    <a:pt x="2104" y="199"/>
                  </a:lnTo>
                  <a:lnTo>
                    <a:pt x="2126" y="231"/>
                  </a:lnTo>
                  <a:lnTo>
                    <a:pt x="2140" y="267"/>
                  </a:lnTo>
                  <a:lnTo>
                    <a:pt x="2143" y="305"/>
                  </a:lnTo>
                  <a:lnTo>
                    <a:pt x="2137" y="344"/>
                  </a:lnTo>
                  <a:lnTo>
                    <a:pt x="2119" y="382"/>
                  </a:lnTo>
                  <a:lnTo>
                    <a:pt x="2092" y="419"/>
                  </a:lnTo>
                  <a:lnTo>
                    <a:pt x="2089" y="431"/>
                  </a:lnTo>
                  <a:lnTo>
                    <a:pt x="2097" y="439"/>
                  </a:lnTo>
                  <a:lnTo>
                    <a:pt x="2108" y="439"/>
                  </a:lnTo>
                  <a:lnTo>
                    <a:pt x="2126" y="439"/>
                  </a:lnTo>
                  <a:lnTo>
                    <a:pt x="2143" y="436"/>
                  </a:lnTo>
                  <a:lnTo>
                    <a:pt x="2162" y="436"/>
                  </a:lnTo>
                  <a:lnTo>
                    <a:pt x="2178" y="441"/>
                  </a:lnTo>
                  <a:lnTo>
                    <a:pt x="2192" y="455"/>
                  </a:lnTo>
                  <a:lnTo>
                    <a:pt x="2191" y="468"/>
                  </a:lnTo>
                  <a:lnTo>
                    <a:pt x="2189" y="482"/>
                  </a:lnTo>
                  <a:lnTo>
                    <a:pt x="2187" y="496"/>
                  </a:lnTo>
                  <a:lnTo>
                    <a:pt x="2187" y="512"/>
                  </a:lnTo>
                  <a:lnTo>
                    <a:pt x="2194" y="517"/>
                  </a:lnTo>
                  <a:lnTo>
                    <a:pt x="2198" y="520"/>
                  </a:lnTo>
                  <a:lnTo>
                    <a:pt x="2202" y="520"/>
                  </a:lnTo>
                  <a:lnTo>
                    <a:pt x="2206" y="522"/>
                  </a:lnTo>
                  <a:lnTo>
                    <a:pt x="2240" y="512"/>
                  </a:lnTo>
                  <a:lnTo>
                    <a:pt x="2276" y="509"/>
                  </a:lnTo>
                  <a:lnTo>
                    <a:pt x="2312" y="510"/>
                  </a:lnTo>
                  <a:lnTo>
                    <a:pt x="2349" y="520"/>
                  </a:lnTo>
                  <a:lnTo>
                    <a:pt x="2379" y="534"/>
                  </a:lnTo>
                  <a:lnTo>
                    <a:pt x="2404" y="558"/>
                  </a:lnTo>
                  <a:lnTo>
                    <a:pt x="2420" y="591"/>
                  </a:lnTo>
                  <a:lnTo>
                    <a:pt x="2426" y="634"/>
                  </a:lnTo>
                  <a:lnTo>
                    <a:pt x="2431" y="640"/>
                  </a:lnTo>
                  <a:lnTo>
                    <a:pt x="2436" y="646"/>
                  </a:lnTo>
                  <a:lnTo>
                    <a:pt x="2474" y="651"/>
                  </a:lnTo>
                  <a:lnTo>
                    <a:pt x="2516" y="661"/>
                  </a:lnTo>
                  <a:lnTo>
                    <a:pt x="2557" y="675"/>
                  </a:lnTo>
                  <a:lnTo>
                    <a:pt x="2597" y="697"/>
                  </a:lnTo>
                  <a:lnTo>
                    <a:pt x="2629" y="722"/>
                  </a:lnTo>
                  <a:lnTo>
                    <a:pt x="2652" y="756"/>
                  </a:lnTo>
                  <a:lnTo>
                    <a:pt x="2660" y="795"/>
                  </a:lnTo>
                  <a:lnTo>
                    <a:pt x="2656" y="843"/>
                  </a:lnTo>
                  <a:lnTo>
                    <a:pt x="2603" y="909"/>
                  </a:lnTo>
                  <a:lnTo>
                    <a:pt x="2538" y="958"/>
                  </a:lnTo>
                  <a:lnTo>
                    <a:pt x="2459" y="988"/>
                  </a:lnTo>
                  <a:lnTo>
                    <a:pt x="2377" y="1004"/>
                  </a:lnTo>
                  <a:lnTo>
                    <a:pt x="2290" y="1002"/>
                  </a:lnTo>
                  <a:lnTo>
                    <a:pt x="2205" y="988"/>
                  </a:lnTo>
                  <a:lnTo>
                    <a:pt x="2126" y="961"/>
                  </a:lnTo>
                  <a:lnTo>
                    <a:pt x="2058" y="925"/>
                  </a:lnTo>
                  <a:lnTo>
                    <a:pt x="2050" y="925"/>
                  </a:lnTo>
                  <a:lnTo>
                    <a:pt x="2042" y="928"/>
                  </a:lnTo>
                  <a:lnTo>
                    <a:pt x="2020" y="958"/>
                  </a:lnTo>
                  <a:lnTo>
                    <a:pt x="1994" y="979"/>
                  </a:lnTo>
                  <a:lnTo>
                    <a:pt x="1964" y="988"/>
                  </a:lnTo>
                  <a:lnTo>
                    <a:pt x="1933" y="991"/>
                  </a:lnTo>
                  <a:lnTo>
                    <a:pt x="1898" y="985"/>
                  </a:lnTo>
                  <a:lnTo>
                    <a:pt x="1866" y="974"/>
                  </a:lnTo>
                  <a:lnTo>
                    <a:pt x="1835" y="956"/>
                  </a:lnTo>
                  <a:lnTo>
                    <a:pt x="1811" y="936"/>
                  </a:lnTo>
                  <a:lnTo>
                    <a:pt x="1801" y="934"/>
                  </a:lnTo>
                  <a:lnTo>
                    <a:pt x="1797" y="936"/>
                  </a:lnTo>
                  <a:lnTo>
                    <a:pt x="1794" y="936"/>
                  </a:lnTo>
                  <a:lnTo>
                    <a:pt x="1789" y="942"/>
                  </a:lnTo>
                  <a:lnTo>
                    <a:pt x="1775" y="1010"/>
                  </a:lnTo>
                  <a:lnTo>
                    <a:pt x="1738" y="1058"/>
                  </a:lnTo>
                  <a:lnTo>
                    <a:pt x="1684" y="1086"/>
                  </a:lnTo>
                  <a:lnTo>
                    <a:pt x="1621" y="1097"/>
                  </a:lnTo>
                  <a:lnTo>
                    <a:pt x="1553" y="1091"/>
                  </a:lnTo>
                  <a:lnTo>
                    <a:pt x="1487" y="1073"/>
                  </a:lnTo>
                  <a:lnTo>
                    <a:pt x="1428" y="1042"/>
                  </a:lnTo>
                  <a:lnTo>
                    <a:pt x="1386" y="1004"/>
                  </a:lnTo>
                  <a:lnTo>
                    <a:pt x="1379" y="990"/>
                  </a:lnTo>
                  <a:lnTo>
                    <a:pt x="1374" y="983"/>
                  </a:lnTo>
                  <a:lnTo>
                    <a:pt x="1368" y="982"/>
                  </a:lnTo>
                  <a:lnTo>
                    <a:pt x="1359" y="982"/>
                  </a:lnTo>
                  <a:lnTo>
                    <a:pt x="1327" y="1009"/>
                  </a:lnTo>
                  <a:lnTo>
                    <a:pt x="1300" y="1029"/>
                  </a:lnTo>
                  <a:lnTo>
                    <a:pt x="1275" y="1042"/>
                  </a:lnTo>
                  <a:lnTo>
                    <a:pt x="1253" y="1047"/>
                  </a:lnTo>
                  <a:lnTo>
                    <a:pt x="1232" y="1039"/>
                  </a:lnTo>
                  <a:lnTo>
                    <a:pt x="1216" y="1023"/>
                  </a:lnTo>
                  <a:lnTo>
                    <a:pt x="1204" y="993"/>
                  </a:lnTo>
                  <a:lnTo>
                    <a:pt x="1197" y="952"/>
                  </a:lnTo>
                  <a:lnTo>
                    <a:pt x="1183" y="945"/>
                  </a:lnTo>
                  <a:lnTo>
                    <a:pt x="1172" y="952"/>
                  </a:lnTo>
                  <a:lnTo>
                    <a:pt x="1161" y="961"/>
                  </a:lnTo>
                  <a:lnTo>
                    <a:pt x="1150" y="975"/>
                  </a:lnTo>
                  <a:lnTo>
                    <a:pt x="1137" y="988"/>
                  </a:lnTo>
                  <a:lnTo>
                    <a:pt x="1125" y="996"/>
                  </a:lnTo>
                  <a:lnTo>
                    <a:pt x="1109" y="998"/>
                  </a:lnTo>
                  <a:lnTo>
                    <a:pt x="1093" y="988"/>
                  </a:lnTo>
                  <a:lnTo>
                    <a:pt x="1088" y="990"/>
                  </a:lnTo>
                  <a:lnTo>
                    <a:pt x="1083" y="991"/>
                  </a:lnTo>
                  <a:lnTo>
                    <a:pt x="1034" y="1029"/>
                  </a:lnTo>
                  <a:lnTo>
                    <a:pt x="985" y="1067"/>
                  </a:lnTo>
                  <a:lnTo>
                    <a:pt x="933" y="1099"/>
                  </a:lnTo>
                  <a:lnTo>
                    <a:pt x="883" y="1127"/>
                  </a:lnTo>
                  <a:lnTo>
                    <a:pt x="827" y="1148"/>
                  </a:lnTo>
                  <a:lnTo>
                    <a:pt x="772" y="1165"/>
                  </a:lnTo>
                  <a:lnTo>
                    <a:pt x="712" y="1175"/>
                  </a:lnTo>
                  <a:lnTo>
                    <a:pt x="650" y="1179"/>
                  </a:lnTo>
                  <a:close/>
                </a:path>
              </a:pathLst>
            </a:custGeom>
            <a:gradFill rotWithShape="1">
              <a:gsLst>
                <a:gs pos="0">
                  <a:srgbClr val="475E76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7275" name="Rectangle 107"/>
          <p:cNvSpPr>
            <a:spLocks noChangeArrowheads="1"/>
          </p:cNvSpPr>
          <p:nvPr/>
        </p:nvSpPr>
        <p:spPr bwMode="auto">
          <a:xfrm>
            <a:off x="3143250" y="714375"/>
            <a:ext cx="3313113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dirty="0">
                <a:solidFill>
                  <a:srgbClr val="4F27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САМОЛЁТ</a:t>
            </a:r>
          </a:p>
        </p:txBody>
      </p:sp>
      <p:sp>
        <p:nvSpPr>
          <p:cNvPr id="100" name="Заголовок 4"/>
          <p:cNvSpPr txBox="1">
            <a:spLocks/>
          </p:cNvSpPr>
          <p:nvPr/>
        </p:nvSpPr>
        <p:spPr>
          <a:xfrm>
            <a:off x="1071563" y="142875"/>
            <a:ext cx="3929062" cy="64293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defTabSz="914400">
              <a:spcBef>
                <a:spcPct val="0"/>
              </a:spcBef>
              <a:defRPr/>
            </a:pPr>
            <a:endParaRPr lang="ru-RU" sz="4300" b="1" dirty="0">
              <a:solidFill>
                <a:srgbClr val="FEB80A">
                  <a:lumMod val="75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336009"/>
            <a:ext cx="2169474" cy="252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86278226"/>
      </p:ext>
    </p:extLst>
  </p:cSld>
  <p:clrMapOvr>
    <a:masterClrMapping/>
  </p:clrMapOvr>
  <p:transition>
    <p:random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9" grpId="0"/>
      <p:bldP spid="72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ПАРОХОД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9332" name="AutoShape 4"/>
          <p:cNvSpPr>
            <a:spLocks noChangeArrowheads="1"/>
          </p:cNvSpPr>
          <p:nvPr/>
        </p:nvSpPr>
        <p:spPr bwMode="auto">
          <a:xfrm rot="10800000" flipV="1">
            <a:off x="971550" y="1196975"/>
            <a:ext cx="7993063" cy="3024188"/>
          </a:xfrm>
          <a:prstGeom prst="ribbon">
            <a:avLst>
              <a:gd name="adj1" fmla="val 12500"/>
              <a:gd name="adj2" fmla="val 68722"/>
            </a:avLst>
          </a:prstGeom>
          <a:solidFill>
            <a:schemeClr val="accent5">
              <a:lumMod val="20000"/>
              <a:lumOff val="80000"/>
            </a:schemeClr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200">
                <a:solidFill>
                  <a:srgbClr val="000000"/>
                </a:solidFill>
                <a:latin typeface="Times New Roman" pitchFamily="18" charset="0"/>
              </a:rPr>
              <a:t>По  волнам  бежит  отважно,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200">
                <a:solidFill>
                  <a:srgbClr val="000000"/>
                </a:solidFill>
                <a:latin typeface="Times New Roman" pitchFamily="18" charset="0"/>
              </a:rPr>
              <a:t>Не  сбавляя  быстрый  ход,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200">
                <a:solidFill>
                  <a:srgbClr val="000000"/>
                </a:solidFill>
                <a:latin typeface="Times New Roman" pitchFamily="18" charset="0"/>
              </a:rPr>
              <a:t>Лишь  гудит  машина  важно.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200">
                <a:solidFill>
                  <a:srgbClr val="000000"/>
                </a:solidFill>
                <a:latin typeface="Times New Roman" pitchFamily="18" charset="0"/>
              </a:rPr>
              <a:t>Что  такое? …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6929438" y="142875"/>
            <a:ext cx="2000250" cy="6429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endParaRPr lang="ru-RU" sz="2800" b="1" dirty="0">
              <a:solidFill>
                <a:srgbClr val="FEB80A">
                  <a:lumMod val="75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99335" name="Picture 7" descr="TOURS0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57813" y="3929063"/>
            <a:ext cx="3455987" cy="2592387"/>
          </a:xfr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214818"/>
            <a:ext cx="2169474" cy="252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55213511"/>
      </p:ext>
    </p:extLst>
  </p:cSld>
  <p:clrMapOvr>
    <a:masterClrMapping/>
  </p:clrMapOvr>
  <p:transition>
    <p:random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Незнайка</a:t>
            </a:r>
            <a:endParaRPr lang="ru-RU" dirty="0"/>
          </a:p>
        </p:txBody>
      </p:sp>
      <p:pic>
        <p:nvPicPr>
          <p:cNvPr id="4" name="Picture 2" descr="http://forum.infostart.ru/upload/main/146/0_1e65c_c9a78a5e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3239" y="1714488"/>
            <a:ext cx="3476569" cy="44005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ПЫЛЕСОС</a:t>
            </a: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 rot="10800000" flipV="1">
            <a:off x="971550" y="1196975"/>
            <a:ext cx="7993063" cy="3024188"/>
          </a:xfrm>
          <a:prstGeom prst="ribbon">
            <a:avLst>
              <a:gd name="adj1" fmla="val 12500"/>
              <a:gd name="adj2" fmla="val 68722"/>
            </a:avLst>
          </a:prstGeom>
          <a:solidFill>
            <a:schemeClr val="accent2">
              <a:lumMod val="75000"/>
            </a:schemeClr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200">
                <a:solidFill>
                  <a:srgbClr val="000000"/>
                </a:solidFill>
                <a:latin typeface="Times New Roman" pitchFamily="18" charset="0"/>
              </a:rPr>
              <a:t>Есть  у  нас  в  квартире  робот,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200">
                <a:solidFill>
                  <a:srgbClr val="000000"/>
                </a:solidFill>
                <a:latin typeface="Times New Roman" pitchFamily="18" charset="0"/>
              </a:rPr>
              <a:t>У  него  огромный  хобот.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200">
                <a:solidFill>
                  <a:srgbClr val="000000"/>
                </a:solidFill>
                <a:latin typeface="Times New Roman" pitchFamily="18" charset="0"/>
              </a:rPr>
              <a:t>Любит  робот  чистоту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200">
                <a:solidFill>
                  <a:srgbClr val="000000"/>
                </a:solidFill>
                <a:latin typeface="Times New Roman" pitchFamily="18" charset="0"/>
              </a:rPr>
              <a:t>И  гудит,  как  лайнер  ТУ.</a:t>
            </a: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6929438" y="142875"/>
            <a:ext cx="2000250" cy="6429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endParaRPr lang="ru-RU" sz="2800" b="1" dirty="0">
              <a:solidFill>
                <a:srgbClr val="FEB80A">
                  <a:lumMod val="75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57005"/>
            <a:ext cx="2707911" cy="244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357694"/>
            <a:ext cx="1955799" cy="227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43975880"/>
      </p:ext>
    </p:extLst>
  </p:cSld>
  <p:clrMapOvr>
    <a:masterClrMapping/>
  </p:clrMapOvr>
  <p:transition>
    <p:random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  <p:bldP spid="972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71678"/>
            <a:ext cx="3104711" cy="1357322"/>
          </a:xfrm>
          <a:prstGeom prst="rect">
            <a:avLst/>
          </a:prstGeom>
          <a:noFill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71678"/>
            <a:ext cx="3009714" cy="1357322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285728"/>
            <a:ext cx="6500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  Сложные слова</a:t>
            </a:r>
            <a:endParaRPr lang="ru-RU" sz="4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643182"/>
            <a:ext cx="80010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dirty="0" smtClean="0"/>
              <a:t>Соединительная гласная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о               е</a:t>
            </a:r>
          </a:p>
          <a:p>
            <a:pPr algn="ctr">
              <a:buNone/>
            </a:pPr>
            <a:endParaRPr lang="ru-RU" sz="4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1714480" y="4572008"/>
            <a:ext cx="1857388" cy="1714512"/>
          </a:xfrm>
          <a:prstGeom prst="flowChartConnector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5429256" y="4500570"/>
            <a:ext cx="1928826" cy="1714510"/>
          </a:xfrm>
          <a:prstGeom prst="flowChartConnector">
            <a:avLst/>
          </a:prstGeom>
          <a:solidFill>
            <a:srgbClr val="00B05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9577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2"/>
          <p:cNvGrpSpPr>
            <a:grpSpLocks/>
          </p:cNvGrpSpPr>
          <p:nvPr/>
        </p:nvGrpSpPr>
        <p:grpSpPr bwMode="auto">
          <a:xfrm>
            <a:off x="1042988" y="188913"/>
            <a:ext cx="7848600" cy="1079500"/>
            <a:chOff x="476" y="210"/>
            <a:chExt cx="4944" cy="725"/>
          </a:xfrm>
        </p:grpSpPr>
        <p:sp>
          <p:nvSpPr>
            <p:cNvPr id="150531" name="AutoShape 3"/>
            <p:cNvSpPr>
              <a:spLocks noChangeArrowheads="1"/>
            </p:cNvSpPr>
            <p:nvPr/>
          </p:nvSpPr>
          <p:spPr bwMode="auto">
            <a:xfrm>
              <a:off x="476" y="210"/>
              <a:ext cx="4944" cy="725"/>
            </a:xfrm>
            <a:prstGeom prst="wedgeRoundRectCallout">
              <a:avLst>
                <a:gd name="adj1" fmla="val 4287"/>
                <a:gd name="adj2" fmla="val 72343"/>
                <a:gd name="adj3" fmla="val 16667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50532" name="Text Box 4"/>
            <p:cNvSpPr txBox="1">
              <a:spLocks noChangeArrowheads="1"/>
            </p:cNvSpPr>
            <p:nvPr/>
          </p:nvSpPr>
          <p:spPr bwMode="auto">
            <a:xfrm>
              <a:off x="612" y="256"/>
              <a:ext cx="4763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ru-RU" sz="3600" b="1">
                <a:solidFill>
                  <a:srgbClr val="6D67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50533" name="Group 5"/>
          <p:cNvGrpSpPr>
            <a:grpSpLocks/>
          </p:cNvGrpSpPr>
          <p:nvPr/>
        </p:nvGrpSpPr>
        <p:grpSpPr bwMode="auto">
          <a:xfrm>
            <a:off x="1116013" y="2276475"/>
            <a:ext cx="7488237" cy="1079500"/>
            <a:chOff x="657" y="1026"/>
            <a:chExt cx="4627" cy="544"/>
          </a:xfrm>
        </p:grpSpPr>
        <p:sp>
          <p:nvSpPr>
            <p:cNvPr id="150534" name="AutoShape 6"/>
            <p:cNvSpPr>
              <a:spLocks noChangeArrowheads="1"/>
            </p:cNvSpPr>
            <p:nvPr/>
          </p:nvSpPr>
          <p:spPr bwMode="auto">
            <a:xfrm>
              <a:off x="657" y="1026"/>
              <a:ext cx="4627" cy="544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>
                  <a:solidFill>
                    <a:srgbClr val="6D67A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</a:t>
              </a:r>
              <a:r>
                <a:rPr lang="ru-RU" sz="3200" b="1" dirty="0" smtClean="0">
                  <a:solidFill>
                    <a:srgbClr val="6D67A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   </a:t>
              </a:r>
              <a:r>
                <a:rPr lang="ru-RU" sz="3200" b="1" dirty="0">
                  <a:solidFill>
                    <a:srgbClr val="6D67A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Сложные </a:t>
              </a:r>
              <a:r>
                <a:rPr lang="ru-RU" sz="3200" b="1" dirty="0" smtClean="0">
                  <a:solidFill>
                    <a:srgbClr val="6D67A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слова</a:t>
              </a:r>
              <a:endParaRPr lang="ru-RU" sz="3600" b="1" dirty="0">
                <a:solidFill>
                  <a:srgbClr val="6D67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0535" name="Line 7"/>
            <p:cNvSpPr>
              <a:spLocks noChangeShapeType="1"/>
            </p:cNvSpPr>
            <p:nvPr/>
          </p:nvSpPr>
          <p:spPr bwMode="auto">
            <a:xfrm>
              <a:off x="4286" y="1389"/>
              <a:ext cx="6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</p:grpSp>
      <p:sp>
        <p:nvSpPr>
          <p:cNvPr id="150536" name="AutoShape 8"/>
          <p:cNvSpPr>
            <a:spLocks noChangeArrowheads="1"/>
          </p:cNvSpPr>
          <p:nvPr/>
        </p:nvSpPr>
        <p:spPr bwMode="auto">
          <a:xfrm>
            <a:off x="1187450" y="4005263"/>
            <a:ext cx="3311525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D67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корень</a:t>
            </a:r>
            <a:endParaRPr lang="ru-RU" sz="3200" b="1" dirty="0">
              <a:solidFill>
                <a:srgbClr val="6D67A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537" name="AutoShape 9"/>
          <p:cNvSpPr>
            <a:spLocks noChangeArrowheads="1"/>
          </p:cNvSpPr>
          <p:nvPr/>
        </p:nvSpPr>
        <p:spPr bwMode="auto">
          <a:xfrm>
            <a:off x="4787900" y="3933825"/>
            <a:ext cx="3816350" cy="1152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D67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корня</a:t>
            </a:r>
            <a:endParaRPr lang="ru-RU" sz="3200" b="1" dirty="0">
              <a:solidFill>
                <a:srgbClr val="6D67A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538" name="WordArt 10"/>
          <p:cNvSpPr>
            <a:spLocks noChangeArrowheads="1" noChangeShapeType="1" noTextEdit="1"/>
          </p:cNvSpPr>
          <p:nvPr/>
        </p:nvSpPr>
        <p:spPr bwMode="auto">
          <a:xfrm>
            <a:off x="642910" y="5643578"/>
            <a:ext cx="3240087" cy="893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b="1" kern="10" dirty="0">
                <a:ln w="12700">
                  <a:solidFill>
                    <a:srgbClr val="00121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Молодцы!</a:t>
            </a:r>
          </a:p>
        </p:txBody>
      </p:sp>
      <p:sp>
        <p:nvSpPr>
          <p:cNvPr id="150540" name="WordArt 12"/>
          <p:cNvSpPr>
            <a:spLocks noChangeArrowheads="1" noChangeShapeType="1" noTextEdit="1"/>
          </p:cNvSpPr>
          <p:nvPr/>
        </p:nvSpPr>
        <p:spPr bwMode="auto">
          <a:xfrm>
            <a:off x="3059113" y="333375"/>
            <a:ext cx="33131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b="1" kern="10" dirty="0">
                <a:ln w="12700">
                  <a:solidFill>
                    <a:srgbClr val="00121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Тест</a:t>
            </a:r>
          </a:p>
        </p:txBody>
      </p:sp>
      <p:pic>
        <p:nvPicPr>
          <p:cNvPr id="150541" name="Picture 13" descr="peo-girl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84763"/>
            <a:ext cx="2163763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01622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0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0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7"/>
                  </p:tgtEl>
                </p:cond>
              </p:nextCondLst>
            </p:seq>
          </p:childTnLst>
        </p:cTn>
      </p:par>
    </p:tnLst>
    <p:bldLst>
      <p:bldP spid="150536" grpId="0" animBg="1"/>
      <p:bldP spid="150536" grpId="1" animBg="1"/>
      <p:bldP spid="150537" grpId="0" animBg="1"/>
      <p:bldP spid="150537" grpId="1" animBg="1"/>
      <p:bldP spid="150538" grpId="0" animBg="1"/>
      <p:bldP spid="15053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2988" y="188913"/>
            <a:ext cx="7848600" cy="1079500"/>
            <a:chOff x="476" y="210"/>
            <a:chExt cx="4944" cy="725"/>
          </a:xfrm>
        </p:grpSpPr>
        <p:sp>
          <p:nvSpPr>
            <p:cNvPr id="150531" name="AutoShape 3"/>
            <p:cNvSpPr>
              <a:spLocks noChangeArrowheads="1"/>
            </p:cNvSpPr>
            <p:nvPr/>
          </p:nvSpPr>
          <p:spPr bwMode="auto">
            <a:xfrm>
              <a:off x="476" y="210"/>
              <a:ext cx="4944" cy="725"/>
            </a:xfrm>
            <a:prstGeom prst="wedgeRoundRectCallout">
              <a:avLst>
                <a:gd name="adj1" fmla="val 4287"/>
                <a:gd name="adj2" fmla="val 72343"/>
                <a:gd name="adj3" fmla="val 16667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50532" name="Text Box 4"/>
            <p:cNvSpPr txBox="1">
              <a:spLocks noChangeArrowheads="1"/>
            </p:cNvSpPr>
            <p:nvPr/>
          </p:nvSpPr>
          <p:spPr bwMode="auto">
            <a:xfrm>
              <a:off x="612" y="256"/>
              <a:ext cx="4763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ru-RU" sz="3600" b="1">
                <a:solidFill>
                  <a:srgbClr val="6D67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50534" name="AutoShape 6"/>
          <p:cNvSpPr>
            <a:spLocks noChangeArrowheads="1"/>
          </p:cNvSpPr>
          <p:nvPr/>
        </p:nvSpPr>
        <p:spPr bwMode="auto">
          <a:xfrm>
            <a:off x="1116013" y="2276475"/>
            <a:ext cx="7488237" cy="10795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6D67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3200" b="1" dirty="0" smtClean="0">
                <a:solidFill>
                  <a:srgbClr val="6D67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D67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сложных  словах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D67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соединительная гласная</a:t>
            </a:r>
            <a:endParaRPr lang="ru-RU" sz="3600" b="1" dirty="0" smtClean="0">
              <a:solidFill>
                <a:srgbClr val="6D67A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D67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3600" b="1" dirty="0">
              <a:solidFill>
                <a:srgbClr val="6D67A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536" name="AutoShape 8"/>
          <p:cNvSpPr>
            <a:spLocks noChangeArrowheads="1"/>
          </p:cNvSpPr>
          <p:nvPr/>
        </p:nvSpPr>
        <p:spPr bwMode="auto">
          <a:xfrm>
            <a:off x="1071538" y="3786190"/>
            <a:ext cx="3311525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D67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буква  о</a:t>
            </a:r>
            <a:endParaRPr lang="ru-RU" sz="3200" b="1" dirty="0">
              <a:solidFill>
                <a:srgbClr val="6D67A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537" name="AutoShape 9"/>
          <p:cNvSpPr>
            <a:spLocks noChangeArrowheads="1"/>
          </p:cNvSpPr>
          <p:nvPr/>
        </p:nvSpPr>
        <p:spPr bwMode="auto">
          <a:xfrm>
            <a:off x="5143504" y="3786190"/>
            <a:ext cx="3816350" cy="1152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D67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буква  е</a:t>
            </a:r>
            <a:endParaRPr lang="ru-RU" sz="3200" b="1" dirty="0">
              <a:solidFill>
                <a:srgbClr val="6D67A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538" name="WordArt 10"/>
          <p:cNvSpPr>
            <a:spLocks noChangeArrowheads="1" noChangeShapeType="1" noTextEdit="1"/>
          </p:cNvSpPr>
          <p:nvPr/>
        </p:nvSpPr>
        <p:spPr bwMode="auto">
          <a:xfrm>
            <a:off x="642910" y="5643578"/>
            <a:ext cx="3240087" cy="893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b="1" kern="10" dirty="0">
                <a:ln w="12700">
                  <a:solidFill>
                    <a:srgbClr val="00121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Молодцы!</a:t>
            </a:r>
          </a:p>
        </p:txBody>
      </p:sp>
      <p:sp>
        <p:nvSpPr>
          <p:cNvPr id="150540" name="WordArt 12"/>
          <p:cNvSpPr>
            <a:spLocks noChangeArrowheads="1" noChangeShapeType="1" noTextEdit="1"/>
          </p:cNvSpPr>
          <p:nvPr/>
        </p:nvSpPr>
        <p:spPr bwMode="auto">
          <a:xfrm>
            <a:off x="3059113" y="333375"/>
            <a:ext cx="33131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b="1" kern="10" dirty="0">
                <a:ln w="12700">
                  <a:solidFill>
                    <a:srgbClr val="00121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Тест</a:t>
            </a:r>
          </a:p>
        </p:txBody>
      </p:sp>
      <p:pic>
        <p:nvPicPr>
          <p:cNvPr id="150541" name="Picture 13" descr="peo-girl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84763"/>
            <a:ext cx="2163763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5286380" y="5357826"/>
            <a:ext cx="3429024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D67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буквы    е    о</a:t>
            </a:r>
            <a:endParaRPr lang="ru-RU" sz="3200" b="1" dirty="0">
              <a:solidFill>
                <a:srgbClr val="6D67A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1622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0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0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0536" grpId="0" animBg="1"/>
      <p:bldP spid="150536" grpId="1" animBg="1"/>
      <p:bldP spid="150537" grpId="0" animBg="1"/>
      <p:bldP spid="150537" grpId="1" animBg="1"/>
      <p:bldP spid="150538" grpId="0" animBg="1"/>
      <p:bldP spid="150538" grpId="1" animBg="1"/>
      <p:bldP spid="13" grpId="0" animBg="1"/>
      <p:bldP spid="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4" name="Group 2"/>
          <p:cNvGrpSpPr>
            <a:grpSpLocks/>
          </p:cNvGrpSpPr>
          <p:nvPr/>
        </p:nvGrpSpPr>
        <p:grpSpPr bwMode="auto">
          <a:xfrm>
            <a:off x="1042988" y="188913"/>
            <a:ext cx="7848600" cy="1079500"/>
            <a:chOff x="476" y="210"/>
            <a:chExt cx="4944" cy="725"/>
          </a:xfrm>
        </p:grpSpPr>
        <p:sp>
          <p:nvSpPr>
            <p:cNvPr id="156675" name="AutoShape 3"/>
            <p:cNvSpPr>
              <a:spLocks noChangeArrowheads="1"/>
            </p:cNvSpPr>
            <p:nvPr/>
          </p:nvSpPr>
          <p:spPr bwMode="auto">
            <a:xfrm>
              <a:off x="476" y="210"/>
              <a:ext cx="4944" cy="725"/>
            </a:xfrm>
            <a:prstGeom prst="wedgeRoundRectCallout">
              <a:avLst>
                <a:gd name="adj1" fmla="val 4287"/>
                <a:gd name="adj2" fmla="val 72343"/>
                <a:gd name="adj3" fmla="val 16667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56676" name="Text Box 4"/>
            <p:cNvSpPr txBox="1">
              <a:spLocks noChangeArrowheads="1"/>
            </p:cNvSpPr>
            <p:nvPr/>
          </p:nvSpPr>
          <p:spPr bwMode="auto">
            <a:xfrm>
              <a:off x="612" y="256"/>
              <a:ext cx="4763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ru-RU" sz="3600" b="1">
                <a:solidFill>
                  <a:srgbClr val="6D67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56677" name="Group 5"/>
          <p:cNvGrpSpPr>
            <a:grpSpLocks/>
          </p:cNvGrpSpPr>
          <p:nvPr/>
        </p:nvGrpSpPr>
        <p:grpSpPr bwMode="auto">
          <a:xfrm>
            <a:off x="1116013" y="1844675"/>
            <a:ext cx="7488237" cy="1728788"/>
            <a:chOff x="657" y="1026"/>
            <a:chExt cx="4627" cy="544"/>
          </a:xfrm>
        </p:grpSpPr>
        <p:sp>
          <p:nvSpPr>
            <p:cNvPr id="156678" name="AutoShape 6"/>
            <p:cNvSpPr>
              <a:spLocks noChangeArrowheads="1"/>
            </p:cNvSpPr>
            <p:nvPr/>
          </p:nvSpPr>
          <p:spPr bwMode="auto">
            <a:xfrm>
              <a:off x="657" y="1026"/>
              <a:ext cx="4627" cy="544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121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>
                  <a:solidFill>
                    <a:srgbClr val="6D67A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</a:t>
              </a:r>
              <a:r>
                <a:rPr lang="ru-RU" sz="4000" b="1">
                  <a:solidFill>
                    <a:srgbClr val="6D67A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Соединительная гласная </a:t>
              </a:r>
              <a:r>
                <a:rPr lang="ru-RU" sz="4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е</a:t>
              </a:r>
              <a:r>
                <a:rPr lang="ru-RU" sz="4000" b="1">
                  <a:solidFill>
                    <a:srgbClr val="6D67A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>
                  <a:solidFill>
                    <a:srgbClr val="6D67A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пишется после</a:t>
              </a:r>
              <a:r>
                <a:rPr lang="ru-RU" sz="2800" b="1">
                  <a:solidFill>
                    <a:srgbClr val="6D67A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</a:t>
              </a:r>
              <a:endParaRPr lang="ru-RU" sz="3600" b="1">
                <a:solidFill>
                  <a:srgbClr val="6D67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679" name="Line 7"/>
            <p:cNvSpPr>
              <a:spLocks noChangeShapeType="1"/>
            </p:cNvSpPr>
            <p:nvPr/>
          </p:nvSpPr>
          <p:spPr bwMode="auto">
            <a:xfrm>
              <a:off x="4286" y="1389"/>
              <a:ext cx="6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</p:grpSp>
      <p:sp>
        <p:nvSpPr>
          <p:cNvPr id="156680" name="AutoShape 8"/>
          <p:cNvSpPr>
            <a:spLocks noChangeArrowheads="1"/>
          </p:cNvSpPr>
          <p:nvPr/>
        </p:nvSpPr>
        <p:spPr bwMode="auto">
          <a:xfrm>
            <a:off x="714348" y="4005263"/>
            <a:ext cx="3784627" cy="149543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12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6D67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мягкой </a:t>
            </a:r>
            <a:r>
              <a:rPr lang="ru-RU" sz="3200" b="1" dirty="0" smtClean="0">
                <a:solidFill>
                  <a:srgbClr val="6D67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согласной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D67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Ж, Ш, Ц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681" name="AutoShape 9"/>
          <p:cNvSpPr>
            <a:spLocks noChangeArrowheads="1"/>
          </p:cNvSpPr>
          <p:nvPr/>
        </p:nvSpPr>
        <p:spPr bwMode="auto">
          <a:xfrm>
            <a:off x="4857752" y="4286256"/>
            <a:ext cx="4070380" cy="1152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12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6D67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твёрдой </a:t>
            </a:r>
            <a:r>
              <a:rPr lang="ru-RU" sz="3200" b="1" dirty="0" smtClean="0">
                <a:solidFill>
                  <a:srgbClr val="6D67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согласной</a:t>
            </a:r>
            <a:endParaRPr lang="ru-RU" sz="3200" b="1" dirty="0">
              <a:solidFill>
                <a:srgbClr val="6D67A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682" name="WordArt 10"/>
          <p:cNvSpPr>
            <a:spLocks noChangeArrowheads="1" noChangeShapeType="1" noTextEdit="1"/>
          </p:cNvSpPr>
          <p:nvPr/>
        </p:nvSpPr>
        <p:spPr bwMode="auto">
          <a:xfrm>
            <a:off x="500034" y="5500702"/>
            <a:ext cx="3240087" cy="893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b="1" kern="10" dirty="0">
                <a:ln w="12700">
                  <a:solidFill>
                    <a:srgbClr val="00121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Молодцы!</a:t>
            </a:r>
          </a:p>
        </p:txBody>
      </p:sp>
      <p:sp>
        <p:nvSpPr>
          <p:cNvPr id="156683" name="WordArt 11"/>
          <p:cNvSpPr>
            <a:spLocks noChangeArrowheads="1" noChangeShapeType="1" noTextEdit="1"/>
          </p:cNvSpPr>
          <p:nvPr/>
        </p:nvSpPr>
        <p:spPr bwMode="auto">
          <a:xfrm>
            <a:off x="3059113" y="333375"/>
            <a:ext cx="33131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b="1" kern="10" dirty="0">
                <a:ln w="12700">
                  <a:solidFill>
                    <a:srgbClr val="00121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Тест</a:t>
            </a:r>
          </a:p>
        </p:txBody>
      </p:sp>
      <p:pic>
        <p:nvPicPr>
          <p:cNvPr id="156684" name="Picture 12" descr="peo-girl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84763"/>
            <a:ext cx="2163763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84093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6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68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6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681"/>
                  </p:tgtEl>
                </p:cond>
              </p:nextCondLst>
            </p:seq>
          </p:childTnLst>
        </p:cTn>
      </p:par>
    </p:tnLst>
    <p:bldLst>
      <p:bldP spid="156680" grpId="0" animBg="1"/>
      <p:bldP spid="156680" grpId="1" animBg="1"/>
      <p:bldP spid="156681" grpId="0" animBg="1"/>
      <p:bldP spid="156681" grpId="1" animBg="1"/>
      <p:bldP spid="156682" grpId="0" animBg="1"/>
      <p:bldP spid="15668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dirty="0" smtClean="0">
                <a:solidFill>
                  <a:srgbClr val="FFFFFF"/>
                </a:solidFill>
              </a:rPr>
              <a:t>Оцени себя на уроке</a:t>
            </a:r>
            <a:endParaRPr lang="ru-RU" sz="6000" b="1" i="1" dirty="0">
              <a:solidFill>
                <a:srgbClr val="FFFFFF"/>
              </a:solidFill>
            </a:endParaRPr>
          </a:p>
        </p:txBody>
      </p:sp>
      <p:pic>
        <p:nvPicPr>
          <p:cNvPr id="22532" name="Picture 4" descr="52r1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528" y="1772816"/>
            <a:ext cx="1647825" cy="4524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572000" y="2349500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3300"/>
                </a:solidFill>
              </a:rPr>
              <a:t> </a:t>
            </a:r>
            <a:endParaRPr lang="ru-RU" sz="3600" b="1" dirty="0">
              <a:solidFill>
                <a:srgbClr val="FF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2780928"/>
            <a:ext cx="696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Испытывал трудности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3933056"/>
            <a:ext cx="7660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Хорошо, но были ошибки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4437112"/>
            <a:ext cx="6891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Удачный урок, всё получи-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лось!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657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mtClean="0"/>
              <a:t>  учебник:     с.90  </a:t>
            </a:r>
            <a:r>
              <a:rPr lang="ru-RU" dirty="0" smtClean="0"/>
              <a:t>упр.126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 descr="Рисунок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068638"/>
            <a:ext cx="263683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8485" name="Picture 5" descr="Рисунок3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24175"/>
            <a:ext cx="3254375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8486" name="WordArt 6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648017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9525">
                  <a:solidFill>
                    <a:srgbClr val="00121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xmlns="" val="2747908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Документы\Незнайка\1008936-A00084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4485132" cy="4114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8" y="2214554"/>
            <a:ext cx="32147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Н.Носов родился 23 ноября 1908 года в поселке Ирпень под Киевом в семье актера эстрады.</a:t>
            </a:r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 </a:t>
            </a:r>
            <a:r>
              <a:rPr lang="en-US" dirty="0" smtClean="0"/>
              <a:t>C </a:t>
            </a:r>
            <a:r>
              <a:rPr lang="ru-RU" dirty="0" smtClean="0"/>
              <a:t> детства</a:t>
            </a:r>
            <a:r>
              <a:rPr lang="en-US" dirty="0" smtClean="0"/>
              <a:t> </a:t>
            </a:r>
            <a:r>
              <a:rPr lang="ru-RU" dirty="0" smtClean="0"/>
              <a:t>увлекался радиолюбительством, электротехникой.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Носов в юности  работал чернорабочим, торговцем газет, землекопом.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853518" cy="5805510"/>
          </a:xfrm>
        </p:spPr>
        <p:txBody>
          <a:bodyPr/>
          <a:lstStyle/>
          <a:p>
            <a:r>
              <a:rPr lang="ru-RU" dirty="0" smtClean="0"/>
              <a:t>     1-я часть— «Приключения Незнайки»</a:t>
            </a:r>
          </a:p>
          <a:p>
            <a:r>
              <a:rPr lang="ru-RU" dirty="0" smtClean="0"/>
              <a:t>                        напечатана в 1954 году.</a:t>
            </a:r>
          </a:p>
          <a:p>
            <a:endParaRPr lang="ru-RU" dirty="0" smtClean="0"/>
          </a:p>
          <a:p>
            <a:r>
              <a:rPr lang="ru-RU" dirty="0" smtClean="0"/>
              <a:t>      В 1958 написана 2-я часть трилогии </a:t>
            </a:r>
          </a:p>
          <a:p>
            <a:r>
              <a:rPr lang="ru-RU" dirty="0" smtClean="0"/>
              <a:t>          «Незнайка в Солнечном городе».</a:t>
            </a:r>
          </a:p>
          <a:p>
            <a:endParaRPr lang="ru-RU" dirty="0" smtClean="0"/>
          </a:p>
          <a:p>
            <a:r>
              <a:rPr lang="ru-RU" dirty="0" smtClean="0"/>
              <a:t>      В 1965 вышла заключительная часть </a:t>
            </a:r>
          </a:p>
          <a:p>
            <a:r>
              <a:rPr lang="ru-RU" dirty="0" smtClean="0"/>
              <a:t>        трилогии — «Незнайка на Луне».</a:t>
            </a:r>
          </a:p>
          <a:p>
            <a:endParaRPr lang="ru-RU" dirty="0" smtClean="0"/>
          </a:p>
          <a:p>
            <a:pPr algn="ctr"/>
            <a:r>
              <a:rPr lang="ru-RU" dirty="0" smtClean="0">
                <a:latin typeface="Arial" pitchFamily="34" charset="0"/>
                <a:ea typeface="Times New Roman" pitchFamily="18" charset="0"/>
              </a:rPr>
              <a:t>В 1970 году писатель получил</a:t>
            </a:r>
            <a:r>
              <a:rPr lang="en-US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премию  имени Крупской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НОСОВ\Рубль с Носовы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3556025" cy="178595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К 100летию со дня рождения писателя в 2008г. была выпущена серебряная монета и конверт с изображением портрета Н.Н.Носова.</a:t>
            </a:r>
            <a:endParaRPr lang="ru-RU" sz="28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7171" name="Picture 3" descr="C:\Users\user\Desktop\НОСОВ\конверт Нос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429000"/>
            <a:ext cx="3354269" cy="2387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92696"/>
            <a:ext cx="84249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Минутка чистописания</a:t>
            </a:r>
            <a:endParaRPr lang="ru-RU" sz="60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FFFF66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050" name="Picture 2" descr="C:\Users\Людмила Михайловна\AppData\Local\Microsoft\Windows\Temporary Internet Files\Content.IE5\7B5ACEB0\MC9003907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850" y="2631688"/>
            <a:ext cx="4248472" cy="410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0015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58125"/>
            <a:ext cx="8152058" cy="594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136" y="764703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I. </a:t>
            </a:r>
            <a:r>
              <a:rPr lang="ru-RU" sz="5400" b="1" dirty="0" smtClean="0">
                <a:solidFill>
                  <a:srgbClr val="FF0000"/>
                </a:solidFill>
              </a:rPr>
              <a:t>Повторение.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276872"/>
            <a:ext cx="74888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- Образуйте новые однокоренные слова с корнем</a:t>
            </a:r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снег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Арка 4"/>
          <p:cNvSpPr/>
          <p:nvPr/>
        </p:nvSpPr>
        <p:spPr bwMode="auto">
          <a:xfrm>
            <a:off x="3500430" y="4286256"/>
            <a:ext cx="2016224" cy="728413"/>
          </a:xfrm>
          <a:prstGeom prst="blockArc">
            <a:avLst>
              <a:gd name="adj1" fmla="val 10787774"/>
              <a:gd name="adj2" fmla="val 0"/>
              <a:gd name="adj3" fmla="val 25000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52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820891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-Разберите слова по составу.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снежок</a:t>
            </a:r>
          </a:p>
          <a:p>
            <a:pPr algn="ctr"/>
            <a:r>
              <a:rPr lang="ru-RU" sz="7200" b="1" dirty="0">
                <a:solidFill>
                  <a:srgbClr val="FF0000"/>
                </a:solidFill>
              </a:rPr>
              <a:t>с</a:t>
            </a:r>
            <a:r>
              <a:rPr lang="ru-RU" sz="7200" b="1" dirty="0" smtClean="0">
                <a:solidFill>
                  <a:srgbClr val="FF0000"/>
                </a:solidFill>
              </a:rPr>
              <a:t>нежный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подснежник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" name="Арка 3"/>
          <p:cNvSpPr/>
          <p:nvPr/>
        </p:nvSpPr>
        <p:spPr bwMode="auto">
          <a:xfrm>
            <a:off x="3000364" y="1500174"/>
            <a:ext cx="2232248" cy="335232"/>
          </a:xfrm>
          <a:prstGeom prst="blockArc">
            <a:avLst>
              <a:gd name="adj1" fmla="val 10850416"/>
              <a:gd name="adj2" fmla="val 0"/>
              <a:gd name="adj3" fmla="val 25000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571744"/>
            <a:ext cx="2243137" cy="17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Арка 5"/>
          <p:cNvSpPr/>
          <p:nvPr/>
        </p:nvSpPr>
        <p:spPr bwMode="auto">
          <a:xfrm>
            <a:off x="3643306" y="3714752"/>
            <a:ext cx="2232248" cy="360040"/>
          </a:xfrm>
          <a:prstGeom prst="blockArc">
            <a:avLst>
              <a:gd name="adj1" fmla="val 10765133"/>
              <a:gd name="adj2" fmla="val 0"/>
              <a:gd name="adj3" fmla="val 25000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18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mpany Handbook">
  <a:themeElements>
    <a:clrScheme name="Company Handbook 5">
      <a:dk1>
        <a:srgbClr val="00354E"/>
      </a:dk1>
      <a:lt1>
        <a:srgbClr val="EAEAEA"/>
      </a:lt1>
      <a:dk2>
        <a:srgbClr val="6D67AA"/>
      </a:dk2>
      <a:lt2>
        <a:srgbClr val="CCCCFF"/>
      </a:lt2>
      <a:accent1>
        <a:srgbClr val="6600CC"/>
      </a:accent1>
      <a:accent2>
        <a:srgbClr val="9999FF"/>
      </a:accent2>
      <a:accent3>
        <a:srgbClr val="BAB8D2"/>
      </a:accent3>
      <a:accent4>
        <a:srgbClr val="C8C8C8"/>
      </a:accent4>
      <a:accent5>
        <a:srgbClr val="B8AAE2"/>
      </a:accent5>
      <a:accent6>
        <a:srgbClr val="8A8AE7"/>
      </a:accent6>
      <a:hlink>
        <a:srgbClr val="CCCCFF"/>
      </a:hlink>
      <a:folHlink>
        <a:srgbClr val="9D70B8"/>
      </a:folHlink>
    </a:clrScheme>
    <a:fontScheme name="Company Handboo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pany Handbook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9933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5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6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</TotalTime>
  <Words>394</Words>
  <Application>Microsoft Office PowerPoint</Application>
  <PresentationFormat>Экран (4:3)</PresentationFormat>
  <Paragraphs>121</Paragraphs>
  <Slides>27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1_Тема Office</vt:lpstr>
      <vt:lpstr>Company Handbook</vt:lpstr>
      <vt:lpstr>Солнцестояние</vt:lpstr>
      <vt:lpstr>Слайд 1</vt:lpstr>
      <vt:lpstr>Незнайка</vt:lpstr>
      <vt:lpstr>Слайд 3</vt:lpstr>
      <vt:lpstr>Слайд 4</vt:lpstr>
      <vt:lpstr> К 100летию со дня рождения писателя в 2008г. была выпущена серебряная монета и конверт с изображением портрета Н.Н.Носова.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САМОКАТ</vt:lpstr>
      <vt:lpstr>Слайд 18</vt:lpstr>
      <vt:lpstr>ПАРОХОД</vt:lpstr>
      <vt:lpstr>ПЫЛЕСОС</vt:lpstr>
      <vt:lpstr>Слайд 21</vt:lpstr>
      <vt:lpstr>Слайд 22</vt:lpstr>
      <vt:lpstr>Слайд 23</vt:lpstr>
      <vt:lpstr>Слайд 24</vt:lpstr>
      <vt:lpstr>Оцени себя на уроке</vt:lpstr>
      <vt:lpstr>Домашнее задание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Михайловна</dc:creator>
  <cp:lastModifiedBy>1</cp:lastModifiedBy>
  <cp:revision>122</cp:revision>
  <dcterms:created xsi:type="dcterms:W3CDTF">2012-01-21T05:06:14Z</dcterms:created>
  <dcterms:modified xsi:type="dcterms:W3CDTF">2013-11-09T08:05:56Z</dcterms:modified>
</cp:coreProperties>
</file>