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9" r:id="rId5"/>
    <p:sldId id="258" r:id="rId6"/>
    <p:sldId id="260" r:id="rId7"/>
    <p:sldId id="261" r:id="rId8"/>
    <p:sldId id="263" r:id="rId9"/>
    <p:sldId id="267" r:id="rId10"/>
    <p:sldId id="266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C4DA3-8C41-4382-859C-0236089EF67C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6E343-411F-49C0-96B2-FE07CB2CB4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0D72F-2CD7-44C0-96E8-160066CE93F3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94689-182F-4174-9962-19E621E58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59ED1-960D-4370-9B68-D6D324049BC0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F5AC1-92D9-44DC-91C5-455835BA77DD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5E6E-9D0A-4239-BB82-97AE003C62A9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116D-50AD-44D2-BA65-B1520998B08E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3036-8898-440B-9839-E18604A66E2E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198B-00CA-491C-A1FD-DD424216C3AA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7BD7A-B7FF-4BAE-9BE7-FE59337C9247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5D3F-5852-444C-83CD-F4E44301CCC3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F586E-D9DC-4C94-AC7C-D9487FD7792B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5AD8-AA59-4C7E-8ECC-5C20BB82FFAE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539B-3B83-4774-B3C9-FAB6231449C4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81CD48-EC73-4115-8983-AAC2A6BF2AF6}" type="datetime1">
              <a:rPr lang="ru-RU" smtClean="0"/>
              <a:pPr/>
              <a:t>26.02.2014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Войновская Н.В. 277-418-463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A47241-405D-44A4-BCC8-1CD5E83A1A3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d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&#1042;&#1086;&#1083;&#1077;&#1081;&#1073;&#1086;&#1083;.pp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2352" y="404664"/>
            <a:ext cx="7851648" cy="1828800"/>
          </a:xfrm>
        </p:spPr>
        <p:txBody>
          <a:bodyPr>
            <a:normAutofit/>
          </a:bodyPr>
          <a:lstStyle/>
          <a:p>
            <a:r>
              <a:rPr lang="ru-RU" sz="9600" dirty="0" smtClean="0"/>
              <a:t>Волейбол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59552" y="2132856"/>
            <a:ext cx="6984448" cy="1752600"/>
          </a:xfrm>
        </p:spPr>
        <p:txBody>
          <a:bodyPr>
            <a:noAutofit/>
          </a:bodyPr>
          <a:lstStyle/>
          <a:p>
            <a:r>
              <a:rPr lang="ru-RU" sz="4400" smtClean="0"/>
              <a:t>Виды передач </a:t>
            </a:r>
            <a:r>
              <a:rPr lang="ru-RU" sz="4400" dirty="0" smtClean="0"/>
              <a:t>мяча в волейболе и техника их выполнения</a:t>
            </a:r>
            <a:endParaRPr lang="ru-RU" sz="4400" dirty="0"/>
          </a:p>
        </p:txBody>
      </p:sp>
      <p:pic>
        <p:nvPicPr>
          <p:cNvPr id="24578" name="Picture 2" descr="http://sterlegrad.ru/uploads/posts/2011-04/1302276856_1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0" y="3320988"/>
            <a:ext cx="4716016" cy="35370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4134"/>
            <a:ext cx="89644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555555"/>
                </a:solidFill>
                <a:latin typeface="Arial"/>
              </a:rPr>
              <a:t>Игрок из положения стойки или после перемещения выполняет выпад вперед, наклоняя туловище в ту же сторону.</a:t>
            </a:r>
          </a:p>
          <a:p>
            <a:pPr algn="ctr"/>
            <a:r>
              <a:rPr lang="ru-RU" sz="2800" dirty="0" smtClean="0">
                <a:solidFill>
                  <a:srgbClr val="555555"/>
                </a:solidFill>
                <a:latin typeface="Arial"/>
              </a:rPr>
              <a:t>Рука несколько сгибается в локте, кисть в луче запястье отводится на себя. В момент передачи рука делает . встречное движение к мячу, последовательно разгибаясь в плечевом, локтевом и лучезапястном суставах. </a:t>
            </a:r>
            <a:endParaRPr lang="ru-RU" sz="2800" b="0" i="0" dirty="0">
              <a:solidFill>
                <a:srgbClr val="555555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-171400"/>
            <a:ext cx="8892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u="sng" dirty="0" smtClean="0">
                <a:blipFill>
                  <a:blip r:embed="rId2"/>
                  <a:tile tx="0" ty="0" sx="100000" sy="100000" flip="none" algn="tl"/>
                </a:blipFill>
              </a:rPr>
              <a:t>Техника выполнения нижней передачи:</a:t>
            </a:r>
            <a:endParaRPr lang="ru-RU" sz="4400" u="sng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pic>
        <p:nvPicPr>
          <p:cNvPr id="5" name="Picture 7" descr="5">
            <a:hlinkClick r:id="rId3" action="ppaction://hlinkpres?slideindex=10&amp;slidetitle=Передача мяча сверху двумя руками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103813" y="4565650"/>
            <a:ext cx="4040187" cy="2292350"/>
          </a:xfrm>
          <a:prstGeom prst="rect">
            <a:avLst/>
          </a:prstGeom>
        </p:spPr>
      </p:pic>
      <p:pic>
        <p:nvPicPr>
          <p:cNvPr id="6" name="Picture 7" descr="http://im2-tub.yandex.net/i?id=145206840-22-24"/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 bwMode="auto">
          <a:xfrm>
            <a:off x="0" y="4721960"/>
            <a:ext cx="2483768" cy="2136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55776" y="4494540"/>
            <a:ext cx="2232248" cy="2363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http://inkazan.ru/wp-content/uploads/2011/06/EGOR719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69569" y="-1"/>
            <a:ext cx="4574432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5536" y="1556792"/>
            <a:ext cx="38884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ПРЕЗЕНТАЦИЮ  ПОДГОТОВИЛА: </a:t>
            </a:r>
          </a:p>
          <a:p>
            <a:pPr algn="ctr"/>
            <a:r>
              <a:rPr lang="ru-RU" sz="3200" b="1" i="1" dirty="0" smtClean="0"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УЧИТЕЛЬ ФИЗИЧЕСКОЙ КУЛЬТУРЫ</a:t>
            </a:r>
          </a:p>
          <a:p>
            <a:pPr algn="ctr"/>
            <a:r>
              <a:rPr lang="ru-RU" sz="3200" b="1" dirty="0" smtClean="0"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3200" b="1" dirty="0" smtClean="0">
                <a:blipFill>
                  <a:blip r:embed="rId3"/>
                  <a:tile tx="0" ty="0" sx="100000" sy="100000" flip="none" algn="tl"/>
                </a:blip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ВОЙНОВСКАЯ НИНА ВИКТОРОВНА</a:t>
            </a:r>
            <a:endParaRPr lang="ru-RU" sz="3200" b="1" dirty="0">
              <a:blipFill>
                <a:blip r:embed="rId3"/>
                <a:tile tx="0" ty="0" sx="100000" sy="100000" flip="none" algn="tl"/>
              </a:blip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904" y="476672"/>
            <a:ext cx="543609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dirty="0">
                <a:solidFill>
                  <a:srgbClr val="FF0000"/>
                </a:solidFill>
              </a:rPr>
              <a:t>Изобретателем волейбола </a:t>
            </a:r>
            <a:r>
              <a:rPr lang="ru-RU" sz="2200" dirty="0"/>
              <a:t>считается </a:t>
            </a:r>
            <a:r>
              <a:rPr lang="ru-RU" sz="2200" b="1" u="sng" dirty="0"/>
              <a:t>Уильям Дж. Морган</a:t>
            </a:r>
            <a:r>
              <a:rPr lang="ru-RU" sz="2200" dirty="0"/>
              <a:t>, преподаватель физического воспитания колледжа Ассоциации молодых христиан (YMCA) в городе Холиоке (штат Массачусетс, США). Осенью 1895 года в спортивном зале он подвесил теннисную сетку на высоте 197 см, и его </a:t>
            </a:r>
            <a:r>
              <a:rPr lang="ru-RU" sz="2200" dirty="0" smtClean="0"/>
              <a:t>ученики стали </a:t>
            </a:r>
            <a:r>
              <a:rPr lang="ru-RU" sz="2200" dirty="0"/>
              <a:t>перебрасывать через </a:t>
            </a:r>
            <a:r>
              <a:rPr lang="ru-RU" sz="2200" dirty="0" smtClean="0"/>
              <a:t>неё баскетбольную</a:t>
            </a:r>
            <a:r>
              <a:rPr lang="ru-RU" sz="2200" dirty="0"/>
              <a:t> камеру. Морган назвал новую игру «</a:t>
            </a:r>
            <a:r>
              <a:rPr lang="ru-RU" sz="2200" dirty="0" err="1"/>
              <a:t>минтонет</a:t>
            </a:r>
            <a:r>
              <a:rPr lang="ru-RU" sz="2200" dirty="0"/>
              <a:t>». Позже игра демонстрировалась на конференции колледжей ассоциации молодых христиан в Спрингфилде и по предложению профессора Альфреда Т. </a:t>
            </a:r>
            <a:r>
              <a:rPr lang="ru-RU" sz="2200" dirty="0" err="1"/>
              <a:t>Хальстеда</a:t>
            </a:r>
            <a:r>
              <a:rPr lang="ru-RU" sz="2200" dirty="0"/>
              <a:t> получила новое название — «волейбол». </a:t>
            </a:r>
          </a:p>
        </p:txBody>
      </p:sp>
      <p:pic>
        <p:nvPicPr>
          <p:cNvPr id="1026" name="Picture 2" descr="File:William G. Morga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24744"/>
            <a:ext cx="3810494" cy="4680520"/>
          </a:xfrm>
          <a:prstGeom prst="rect">
            <a:avLst/>
          </a:prstGeom>
          <a:noFill/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-171400"/>
            <a:ext cx="7979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u="sng" dirty="0" smtClean="0">
                <a:blipFill>
                  <a:blip r:embed="rId2"/>
                  <a:tile tx="0" ty="0" sx="100000" sy="100000" flip="none" algn="tl"/>
                </a:blipFill>
              </a:rPr>
              <a:t>Техника безопасности</a:t>
            </a:r>
            <a:endParaRPr lang="ru-RU" sz="6000" u="sng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1920" y="620688"/>
            <a:ext cx="52920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u="sng" dirty="0" smtClean="0"/>
              <a:t>Учащийся должен</a:t>
            </a:r>
            <a:r>
              <a:rPr lang="ru-RU" sz="2400" dirty="0" smtClean="0"/>
              <a:t>:</a:t>
            </a:r>
          </a:p>
          <a:p>
            <a:pPr algn="r">
              <a:buFont typeface="Arial" pitchFamily="34" charset="0"/>
              <a:buChar char="•"/>
            </a:pPr>
            <a:r>
              <a:rPr lang="ru-RU" sz="2400" dirty="0"/>
              <a:t>в</a:t>
            </a:r>
            <a:r>
              <a:rPr lang="ru-RU" sz="2400" dirty="0" smtClean="0"/>
              <a:t>о время передач через сетку не трогать её руками;</a:t>
            </a:r>
          </a:p>
          <a:p>
            <a:pPr algn="r">
              <a:buFont typeface="Arial" pitchFamily="34" charset="0"/>
              <a:buChar char="•"/>
            </a:pPr>
            <a:endParaRPr lang="ru-RU" sz="2400" dirty="0" smtClean="0"/>
          </a:p>
          <a:p>
            <a:pPr algn="r">
              <a:buFont typeface="Arial" pitchFamily="34" charset="0"/>
              <a:buChar char="•"/>
            </a:pPr>
            <a:r>
              <a:rPr lang="ru-RU" sz="2400" dirty="0"/>
              <a:t>н</a:t>
            </a:r>
            <a:r>
              <a:rPr lang="ru-RU" sz="2400" dirty="0" smtClean="0"/>
              <a:t>е толкать других учащихся;</a:t>
            </a:r>
          </a:p>
          <a:p>
            <a:pPr algn="r">
              <a:buFont typeface="Arial" pitchFamily="34" charset="0"/>
              <a:buChar char="•"/>
            </a:pPr>
            <a:endParaRPr lang="ru-RU" sz="2400" dirty="0" smtClean="0"/>
          </a:p>
          <a:p>
            <a:pPr algn="r">
              <a:buFont typeface="Arial" pitchFamily="34" charset="0"/>
              <a:buChar char="•"/>
            </a:pPr>
            <a:r>
              <a:rPr lang="ru-RU" sz="2400" dirty="0" smtClean="0"/>
              <a:t>иметь при себе спортивную одежду, чистую и удобную обувь на невысокой нескользкой подошве;</a:t>
            </a:r>
          </a:p>
          <a:p>
            <a:pPr algn="r">
              <a:buFont typeface="Arial" pitchFamily="34" charset="0"/>
              <a:buChar char="•"/>
            </a:pPr>
            <a:endParaRPr lang="ru-RU" sz="2400" dirty="0" smtClean="0"/>
          </a:p>
          <a:p>
            <a:pPr algn="r">
              <a:buFont typeface="Arial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еред началом занятия проверить отсутствие посторонних предметов на полу или спортивной площадке;</a:t>
            </a:r>
          </a:p>
          <a:p>
            <a:pPr algn="r">
              <a:buFont typeface="Arial" pitchFamily="34" charset="0"/>
              <a:buChar char="•"/>
            </a:pPr>
            <a:endParaRPr lang="ru-RU" sz="2400" dirty="0" smtClean="0"/>
          </a:p>
          <a:p>
            <a:pPr algn="r">
              <a:buFont typeface="Arial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еред началом занятий снять все украшения</a:t>
            </a:r>
            <a:endParaRPr lang="ru-RU" sz="2400" dirty="0"/>
          </a:p>
        </p:txBody>
      </p:sp>
      <p:pic>
        <p:nvPicPr>
          <p:cNvPr id="28674" name="Picture 2" descr="Фото волейболистов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052736"/>
            <a:ext cx="3923928" cy="2526424"/>
          </a:xfrm>
          <a:prstGeom prst="rect">
            <a:avLst/>
          </a:prstGeom>
          <a:noFill/>
        </p:spPr>
      </p:pic>
      <p:pic>
        <p:nvPicPr>
          <p:cNvPr id="6" name="Picture 5" descr="http://im0-tub.yandex.net/i?id=11158440-11-2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573016"/>
            <a:ext cx="3096344" cy="32849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0"/>
            <a:ext cx="6876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u="sng" dirty="0" smtClean="0">
                <a:blipFill>
                  <a:blip r:embed="rId2"/>
                  <a:tile tx="0" ty="0" sx="100000" sy="100000" flip="none" algn="tl"/>
                </a:blipFill>
              </a:rPr>
              <a:t>Стойка волейболиста:</a:t>
            </a:r>
            <a:endParaRPr lang="ru-RU" sz="4400" u="sng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6"/>
            <a:ext cx="4572000" cy="51337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/>
              <a:t>Ноги расположены на ширине плеч и согнуты в коленных суставах. 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Одна нога впереди, или ступни расположены параллельно.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Туловище наклонено вперед.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Чем ниже стойка, тем больше вперед наклонено туловище.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Руки согнуты в локтевых суставах. </a:t>
            </a:r>
          </a:p>
        </p:txBody>
      </p:sp>
      <p:pic>
        <p:nvPicPr>
          <p:cNvPr id="4" name="Picture 7" descr="волейб"/>
          <p:cNvPicPr>
            <a:picLocks noChangeAspect="1" noChangeArrowheads="1"/>
          </p:cNvPicPr>
          <p:nvPr/>
        </p:nvPicPr>
        <p:blipFill>
          <a:blip r:embed="rId3" cstate="email"/>
          <a:srcRect l="2759"/>
          <a:stretch>
            <a:fillRect/>
          </a:stretch>
        </p:blipFill>
        <p:spPr>
          <a:xfrm>
            <a:off x="5868144" y="692696"/>
            <a:ext cx="3024336" cy="46065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868144" y="5301208"/>
            <a:ext cx="1224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Высокая </a:t>
            </a:r>
          </a:p>
          <a:p>
            <a:r>
              <a:rPr lang="ru-RU" i="1" dirty="0" smtClean="0"/>
              <a:t>стойка</a:t>
            </a:r>
            <a:endParaRPr lang="ru-RU" i="1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7668344" y="5301208"/>
            <a:ext cx="1185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 dirty="0"/>
              <a:t>Средняя</a:t>
            </a:r>
          </a:p>
          <a:p>
            <a:r>
              <a:rPr lang="ru-RU" i="1" dirty="0"/>
              <a:t>стойка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69269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Верхняя передача  </a:t>
            </a:r>
            <a:r>
              <a:rPr lang="ru-RU" sz="2400" b="1" dirty="0" smtClean="0"/>
              <a:t>чаще </a:t>
            </a:r>
            <a:r>
              <a:rPr lang="ru-RU" sz="2400" b="1" dirty="0"/>
              <a:t>всего используется у сетки для нападающего удара как второе касание мяча</a:t>
            </a:r>
            <a:r>
              <a:rPr lang="ru-RU" sz="2400" b="1" dirty="0" smtClean="0"/>
              <a:t>.</a:t>
            </a:r>
            <a:r>
              <a:rPr lang="ru-RU" sz="2400" b="1" dirty="0"/>
              <a:t>  Это требует от игроков своевременного, точного выхода к мячу и принятия удобной стойки: ноги согнуты в коленях и расставлены на ширину плеч, руки согнуты и выставлены в перед, кисти отведены назад, развернуты друг к другу и находятся на уровне плеча.</a:t>
            </a:r>
          </a:p>
        </p:txBody>
      </p:sp>
      <p:pic>
        <p:nvPicPr>
          <p:cNvPr id="27652" name="Picture 4" descr="Передачи. Содержание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8104" y="3172728"/>
            <a:ext cx="2880320" cy="3685272"/>
          </a:xfrm>
          <a:prstGeom prst="rect">
            <a:avLst/>
          </a:prstGeom>
          <a:noFill/>
        </p:spPr>
      </p:pic>
      <p:pic>
        <p:nvPicPr>
          <p:cNvPr id="5" name="Picture 2" descr="http://sportbox.by/wp-content/uploads/2010/11/3613647244_ef8352dc23_m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37821" y="836712"/>
            <a:ext cx="3906179" cy="260412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47664" y="0"/>
            <a:ext cx="6876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u="sng" dirty="0" smtClean="0">
                <a:blipFill>
                  <a:blip r:embed="rId4"/>
                  <a:tile tx="0" ty="0" sx="100000" sy="100000" flip="none" algn="tl"/>
                </a:blipFill>
              </a:rPr>
              <a:t>Верхняя передача:</a:t>
            </a:r>
            <a:endParaRPr lang="ru-RU" sz="4400" u="sng" dirty="0">
              <a:blipFill>
                <a:blip r:embed="rId4"/>
                <a:tile tx="0" ty="0" sx="100000" sy="100000" flip="none" algn="tl"/>
              </a:blip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bmsi.ru/_uf/images/%D0%96%D0%B5%D0%BB%D0%B5%D0%B7%D0%BD%D1%8F%D0%BA_%D0%AE_%D0%94(3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2996952"/>
            <a:ext cx="8748464" cy="410445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340768"/>
            <a:ext cx="8460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Передача начинается с разгибания ног, в которое последовательно включаются туловище и руки.</a:t>
            </a:r>
            <a:br>
              <a:rPr lang="ru-RU" dirty="0"/>
            </a:br>
            <a:r>
              <a:rPr lang="ru-RU" dirty="0" smtClean="0"/>
              <a:t>Разгибание </a:t>
            </a:r>
            <a:r>
              <a:rPr lang="ru-RU" dirty="0"/>
              <a:t>кистей в лучезапястном суставе и эластичное движение пальцев придают полету мяча нужное </a:t>
            </a:r>
            <a:r>
              <a:rPr lang="ru-RU" dirty="0" smtClean="0"/>
              <a:t>направление.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Завершается передача пружинистым движением пальцев и кистей, за счет которого мяч </a:t>
            </a:r>
            <a:r>
              <a:rPr lang="ru-RU" dirty="0" smtClean="0"/>
              <a:t>выталкивается </a:t>
            </a:r>
            <a:r>
              <a:rPr lang="ru-RU" dirty="0"/>
              <a:t>в новом </a:t>
            </a:r>
            <a:r>
              <a:rPr lang="ru-RU" dirty="0" smtClean="0"/>
              <a:t>направлении</a:t>
            </a:r>
            <a:r>
              <a:rPr lang="ru-RU" dirty="0"/>
              <a:t>. При этом ноги почти полностью выпрямляются в коленных, </a:t>
            </a:r>
            <a:endParaRPr lang="ru-RU" dirty="0" smtClean="0"/>
          </a:p>
          <a:p>
            <a:pPr algn="ctr"/>
            <a:r>
              <a:rPr lang="ru-RU" dirty="0" smtClean="0"/>
              <a:t>а </a:t>
            </a:r>
            <a:r>
              <a:rPr lang="ru-RU" dirty="0"/>
              <a:t>руки в </a:t>
            </a:r>
            <a:endParaRPr lang="ru-RU" dirty="0" smtClean="0"/>
          </a:p>
          <a:p>
            <a:pPr algn="ctr"/>
            <a:r>
              <a:rPr lang="ru-RU" dirty="0" smtClean="0"/>
              <a:t>локтевых </a:t>
            </a:r>
            <a:r>
              <a:rPr lang="ru-RU" dirty="0"/>
              <a:t>суставах.</a:t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-171400"/>
            <a:ext cx="8892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u="sng" dirty="0" smtClean="0">
                <a:blipFill>
                  <a:blip r:embed="rId3"/>
                  <a:tile tx="0" ty="0" sx="100000" sy="100000" flip="none" algn="tl"/>
                </a:blipFill>
              </a:rPr>
              <a:t>Техника выполнения верхней передачи:</a:t>
            </a:r>
            <a:endParaRPr lang="ru-RU" sz="4400" u="sng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80528" y="-243408"/>
            <a:ext cx="95405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u="sng" dirty="0" smtClean="0">
                <a:blipFill>
                  <a:blip r:embed="rId2"/>
                  <a:tile tx="0" ty="0" sx="100000" sy="100000" flip="none" algn="tl"/>
                </a:blipFill>
              </a:rPr>
              <a:t>Правильное расположение кистей рук и пальцев во время передачи:</a:t>
            </a:r>
            <a:endParaRPr lang="ru-RU" sz="5400" u="sng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pic>
        <p:nvPicPr>
          <p:cNvPr id="30722" name="Picture 2" descr="Правильное положение кистей и пальцев. Положение кистей рук и расположение пальцев на мяче, во время передачи мяча. Содержание."/>
          <p:cNvPicPr>
            <a:picLocks noChangeAspect="1" noChangeArrowheads="1"/>
          </p:cNvPicPr>
          <p:nvPr/>
        </p:nvPicPr>
        <p:blipFill>
          <a:blip r:embed="rId3" cstate="email">
            <a:lum contrast="20000"/>
          </a:blip>
          <a:srcRect/>
          <a:stretch>
            <a:fillRect/>
          </a:stretch>
        </p:blipFill>
        <p:spPr bwMode="auto">
          <a:xfrm>
            <a:off x="179512" y="2852936"/>
            <a:ext cx="8712968" cy="3182127"/>
          </a:xfrm>
          <a:prstGeom prst="rect">
            <a:avLst/>
          </a:prstGeom>
          <a:noFill/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chool61.ru/metodkopilka/fizkultura/voleibol/voleibol.files/image001.jpg"/>
          <p:cNvPicPr>
            <a:picLocks noChangeAspect="1" noChangeArrowheads="1"/>
          </p:cNvPicPr>
          <p:nvPr/>
        </p:nvPicPr>
        <p:blipFill>
          <a:blip r:embed="rId2" cstate="email"/>
          <a:srcRect t="14141" b="2762"/>
          <a:stretch>
            <a:fillRect/>
          </a:stretch>
        </p:blipFill>
        <p:spPr bwMode="auto">
          <a:xfrm>
            <a:off x="4139952" y="620688"/>
            <a:ext cx="5004048" cy="623731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95536" y="908720"/>
            <a:ext cx="43924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/>
              </a:rPr>
              <a:t>Нижняя передача </a:t>
            </a:r>
            <a:r>
              <a:rPr lang="ru-RU" sz="2800" dirty="0" smtClean="0"/>
              <a:t>одной и двумя руками без падений обычно используется при доигрывании далеких мячей на сторону противника. В последнее время все большее распространение получила передача тыльной стороной ладони.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-171400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u="sng" dirty="0" smtClean="0">
                <a:blipFill>
                  <a:blip r:embed="rId3"/>
                  <a:tile tx="0" ty="0" sx="100000" sy="100000" flip="none" algn="tl"/>
                </a:blipFill>
              </a:rPr>
              <a:t>Нижняя передача:</a:t>
            </a:r>
            <a:endParaRPr lang="ru-RU" sz="4400" u="sng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4264803">
            <a:off x="4343135" y="3401623"/>
            <a:ext cx="72140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Arial"/>
              </a:rPr>
              <a:t>Нижняя передача </a:t>
            </a:r>
            <a:endParaRPr lang="ru-RU" sz="6000" dirty="0"/>
          </a:p>
        </p:txBody>
      </p:sp>
      <p:pic>
        <p:nvPicPr>
          <p:cNvPr id="3" name="Picture 2" descr="http://img.championat.com/i/article/53/38/1343865338_b_london-2012-pljazhnyj-volejbol-anna-vozakova-i-anastasija-vasin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05"/>
            <a:ext cx="6588224" cy="6859505"/>
          </a:xfrm>
          <a:prstGeom prst="rect">
            <a:avLst/>
          </a:prstGeom>
          <a:noFill/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Войновская Н.В. 277-418-463</a:t>
            </a:r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308</Words>
  <Application>Microsoft Office PowerPoint</Application>
  <PresentationFormat>Экран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Волейбол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Волейбол</dc:title>
  <dc:creator>Your User Name</dc:creator>
  <cp:lastModifiedBy>re</cp:lastModifiedBy>
  <cp:revision>15</cp:revision>
  <dcterms:created xsi:type="dcterms:W3CDTF">2013-04-15T17:10:36Z</dcterms:created>
  <dcterms:modified xsi:type="dcterms:W3CDTF">2014-02-25T21:47:47Z</dcterms:modified>
</cp:coreProperties>
</file>