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0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243992-F9C0-4CD6-8544-D886D5D3A88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5C87F8-2E3C-4374-8F0C-1768872518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Григорьева Марина Александровна</a:t>
            </a:r>
          </a:p>
          <a:p>
            <a:pPr algn="ctr"/>
            <a:r>
              <a:rPr lang="ru-RU" dirty="0" smtClean="0"/>
              <a:t>МБОУ СОШ с. Талдан Сковородинский район Амурская область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930883" cy="4592801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/>
              <a:t>Урок математики </a:t>
            </a:r>
            <a:br>
              <a:rPr lang="ru-RU" dirty="0" smtClean="0"/>
            </a:br>
            <a:r>
              <a:rPr lang="ru-RU" dirty="0" smtClean="0"/>
              <a:t>3 </a:t>
            </a:r>
            <a:r>
              <a:rPr lang="ru-RU" dirty="0" smtClean="0"/>
              <a:t>класс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</a:t>
            </a:r>
            <a:r>
              <a:rPr lang="ru-RU" dirty="0" smtClean="0"/>
              <a:t>: «Сложение и вычитание в пределах 100. Прибавление числа к сумме»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5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23528" y="788670"/>
            <a:ext cx="7992888" cy="3144386"/>
          </a:xfrm>
          <a:prstGeom prst="triangle">
            <a:avLst>
              <a:gd name="adj" fmla="val 62894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0971" y="-6206150"/>
            <a:ext cx="8651509" cy="133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lang="ru-RU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endParaRPr lang="ru-RU" sz="6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34 м                    </a:t>
            </a:r>
            <a:r>
              <a:rPr lang="ru-RU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                  46м            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  Р - ?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628800"/>
            <a:ext cx="9036496" cy="3600400"/>
          </a:xfrm>
        </p:spPr>
        <p:txBody>
          <a:bodyPr/>
          <a:lstStyle/>
          <a:p>
            <a:pPr marL="182880" indent="0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/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</a:rPr>
              <a:t>(34 + 46) +19=99м</a:t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6600" dirty="0" err="1" smtClean="0">
                <a:solidFill>
                  <a:schemeClr val="tx1"/>
                </a:solidFill>
              </a:rPr>
              <a:t>Ответ:Р</a:t>
            </a:r>
            <a:r>
              <a:rPr lang="ru-RU" sz="6600" dirty="0" smtClean="0">
                <a:solidFill>
                  <a:schemeClr val="tx1"/>
                </a:solidFill>
              </a:rPr>
              <a:t> = 99метров.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Талисман Леопар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3240360" cy="3218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9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nest.pi.x.int.ru/full/2012-05/13/133620897768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3094" r="3628" b="19862"/>
          <a:stretch/>
        </p:blipFill>
        <p:spPr bwMode="auto">
          <a:xfrm>
            <a:off x="179513" y="0"/>
            <a:ext cx="8856983" cy="458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nest.pi.x.int.ru/full/2012-05/13/133620897768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86713" r="1679" b="3093"/>
          <a:stretch/>
        </p:blipFill>
        <p:spPr bwMode="auto">
          <a:xfrm>
            <a:off x="179513" y="6165304"/>
            <a:ext cx="9073007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&amp;Tcy;&amp;acy;&amp;lcy;&amp;icy;&amp;scy;&amp;mcy;&amp;acy;&amp;ncy; &amp;Scy;&amp;ncy;&amp;iecy;&amp;zhcy;&amp;icy;&amp;ncy;&amp;kcy;&amp;acy; &amp;icy; &amp;Lcy;&amp;ucy;&amp;chcy;&amp;icy;&amp;k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93" y="980727"/>
            <a:ext cx="3024336" cy="5803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7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Zcy;&amp;icy;&amp;mcy;&amp;ncy;&amp;yacy;&amp;yacy; &amp;ocy;&amp;lcy;&amp;icy;&amp;mcy;&amp;pcy;&amp;icy;&amp;acy;&amp;dcy;&amp;acy; &amp;vcy; &amp;Scy;&amp;ocy;&amp;chcy;&amp;i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52936"/>
          </a:xfrm>
        </p:spPr>
        <p:txBody>
          <a:bodyPr/>
          <a:lstStyle/>
          <a:p>
            <a:pPr marL="182880" indent="0">
              <a:buNone/>
            </a:pPr>
            <a:r>
              <a:rPr lang="ru-RU" sz="8000" dirty="0">
                <a:solidFill>
                  <a:srgbClr val="002060"/>
                </a:solidFill>
                <a:effectLst/>
                <a:latin typeface="Arial Black" pitchFamily="34" charset="0"/>
              </a:rPr>
              <a:t>«Быстрее, </a:t>
            </a:r>
            <a:r>
              <a:rPr lang="ru-RU" sz="80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ru-RU" sz="8000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80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ru-RU" sz="8000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80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               выше</a:t>
            </a:r>
            <a:r>
              <a:rPr lang="ru-RU" sz="8000" dirty="0">
                <a:solidFill>
                  <a:srgbClr val="002060"/>
                </a:solidFill>
                <a:effectLst/>
                <a:latin typeface="Arial Black" pitchFamily="34" charset="0"/>
              </a:rPr>
              <a:t>, </a:t>
            </a:r>
            <a:r>
              <a:rPr lang="ru-RU" sz="80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ru-RU" sz="8000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8000" dirty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ru-RU" sz="8000" dirty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80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сильнее»</a:t>
            </a:r>
            <a:r>
              <a:rPr lang="ru-RU" sz="8000" dirty="0">
                <a:solidFill>
                  <a:srgbClr val="FF0000"/>
                </a:solidFill>
                <a:effectLst/>
                <a:latin typeface="Arial Black" pitchFamily="34" charset="0"/>
              </a:rPr>
              <a:t/>
            </a:r>
            <a:br>
              <a:rPr lang="ru-RU" sz="8000" dirty="0">
                <a:solidFill>
                  <a:srgbClr val="FF0000"/>
                </a:solidFill>
                <a:effectLst/>
                <a:latin typeface="Arial Black" pitchFamily="34" charset="0"/>
              </a:rPr>
            </a:br>
            <a:endParaRPr lang="ru-RU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836712"/>
            <a:ext cx="7632848" cy="5184576"/>
          </a:xfrm>
        </p:spPr>
        <p:txBody>
          <a:bodyPr/>
          <a:lstStyle/>
          <a:p>
            <a:pPr marL="182880" lvl="0" indent="0">
              <a:buNone/>
            </a:pPr>
            <a:r>
              <a:rPr lang="ru-RU" sz="6000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 понял …</a:t>
            </a:r>
            <a:br>
              <a:rPr lang="ru-RU" sz="6000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000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 узнал …</a:t>
            </a:r>
            <a:br>
              <a:rPr lang="ru-RU" sz="6000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000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Мне было интересно…</a:t>
            </a:r>
            <a:br>
              <a:rPr lang="ru-RU" sz="6000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000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Мне было трудно …</a:t>
            </a:r>
            <a:br>
              <a:rPr lang="ru-RU" sz="6000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6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6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Zcy;&amp;icy;&amp;mcy;&amp;ncy;&amp;yacy;&amp;yacy; &amp;ocy;&amp;lcy;&amp;icy;&amp;mcy;&amp;pcy;&amp;icy;&amp;acy;&amp;dcy;&amp;acy; &amp;vcy; &amp;Scy;&amp;ocy;&amp;chcy;&amp;i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1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1" y="764704"/>
            <a:ext cx="7920880" cy="4968552"/>
          </a:xfrm>
        </p:spPr>
        <p:txBody>
          <a:bodyPr/>
          <a:lstStyle/>
          <a:p>
            <a:pPr marL="182880" indent="0">
              <a:buNone/>
            </a:pPr>
            <a:r>
              <a:rPr lang="ru-RU" sz="36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1. Повторяем </a:t>
            </a:r>
            <a:r>
              <a:rPr lang="ru-RU" sz="3600" i="1" dirty="0">
                <a:solidFill>
                  <a:srgbClr val="002060"/>
                </a:solidFill>
                <a:effectLst/>
                <a:latin typeface="Arial Black" pitchFamily="34" charset="0"/>
              </a:rPr>
              <a:t>то, что поможет нам открыть новое; </a:t>
            </a:r>
            <a:r>
              <a:rPr lang="ru-RU" sz="3600" dirty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36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2. Выполняем </a:t>
            </a:r>
            <a:r>
              <a:rPr lang="ru-RU" sz="3600" i="1" dirty="0">
                <a:solidFill>
                  <a:srgbClr val="002060"/>
                </a:solidFill>
                <a:effectLst/>
                <a:latin typeface="Arial Black" pitchFamily="34" charset="0"/>
              </a:rPr>
              <a:t>пробное действие; </a:t>
            </a:r>
            <a:r>
              <a:rPr lang="ru-RU" sz="3600" dirty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36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3. Встречаем </a:t>
            </a:r>
            <a:r>
              <a:rPr lang="ru-RU" sz="3600" i="1" dirty="0">
                <a:solidFill>
                  <a:srgbClr val="002060"/>
                </a:solidFill>
                <a:effectLst/>
                <a:latin typeface="Arial Black" pitchFamily="34" charset="0"/>
              </a:rPr>
              <a:t>затруднение; </a:t>
            </a:r>
            <a:r>
              <a:rPr lang="ru-RU" sz="3600" dirty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3600" i="1" dirty="0">
                <a:solidFill>
                  <a:srgbClr val="002060"/>
                </a:solidFill>
                <a:effectLst/>
                <a:latin typeface="Arial Black" pitchFamily="34" charset="0"/>
              </a:rPr>
              <a:t>находим путь; </a:t>
            </a:r>
            <a:r>
              <a:rPr lang="ru-RU" sz="3600" dirty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4. </a:t>
            </a:r>
            <a:r>
              <a:rPr lang="ru-RU" sz="3600" i="1" dirty="0">
                <a:solidFill>
                  <a:srgbClr val="002060"/>
                </a:solidFill>
                <a:effectLst/>
                <a:latin typeface="Arial Black" pitchFamily="34" charset="0"/>
              </a:rPr>
              <a:t>З</a:t>
            </a:r>
            <a:r>
              <a:rPr lang="ru-RU" sz="36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акрепляем </a:t>
            </a:r>
            <a:r>
              <a:rPr lang="ru-RU" sz="3600" i="1" dirty="0">
                <a:solidFill>
                  <a:srgbClr val="002060"/>
                </a:solidFill>
                <a:effectLst/>
                <a:latin typeface="Arial Black" pitchFamily="34" charset="0"/>
              </a:rPr>
              <a:t>то, что открыли.</a:t>
            </a:r>
            <a:r>
              <a:rPr lang="ru-RU" sz="3600" dirty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  <a:latin typeface="Arial Black" pitchFamily="34" charset="0"/>
              </a:rPr>
            </a:br>
            <a:endParaRPr lang="ru-RU" sz="6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8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Олимпиада</a:t>
            </a:r>
            <a:br>
              <a:rPr lang="ru-RU" sz="8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8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http://img13.nnm.ru/0/4/1/1/b/88ea9cedfc3bd5334be8e2c2c5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" y="1700808"/>
            <a:ext cx="5002272" cy="513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.iplsc.com/-/00006V38BJOVEEQI-C30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75036"/>
            <a:ext cx="3546277" cy="206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lornpearsontrains.files.wordpress.com/2011/05/90506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0" y="4077072"/>
            <a:ext cx="3793153" cy="262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imn_Olimpiady_Sochi_2014_-_Igry_Kotorye_My_Zasluzhili_Vmeste_S_Toboj_(krolikovmp3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5877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bastyrsc.org/wp-content/uploads/2013/04/to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373"/>
            <a:ext cx="5688632" cy="68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&amp;Zcy;&amp;icy;&amp;mcy;&amp;ncy;&amp;yacy;&amp;yacy; &amp;ocy;&amp;lcy;&amp;icy;&amp;mcy;&amp;pcy;&amp;icy;&amp;acy;&amp;dcy;&amp;acy; &amp;vcy; &amp;Scy;&amp;ocy;&amp;chcy;&amp;i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8639"/>
            <a:ext cx="9036496" cy="1941413"/>
          </a:xfrm>
        </p:spPr>
        <p:txBody>
          <a:bodyPr/>
          <a:lstStyle/>
          <a:p>
            <a:pPr marL="182880" indent="0">
              <a:buNone/>
            </a:pPr>
            <a:r>
              <a:rPr lang="ru-RU" sz="6000" dirty="0">
                <a:solidFill>
                  <a:schemeClr val="tx1"/>
                </a:solidFill>
                <a:effectLst/>
              </a:rPr>
              <a:t>«Реши </a:t>
            </a:r>
            <a:r>
              <a:rPr lang="ru-RU" sz="6000" dirty="0" smtClean="0">
                <a:solidFill>
                  <a:schemeClr val="tx1"/>
                </a:solidFill>
                <a:effectLst/>
              </a:rPr>
              <a:t>удобным способом</a:t>
            </a:r>
            <a:r>
              <a:rPr lang="ru-RU" dirty="0">
                <a:effectLst/>
              </a:rPr>
              <a:t>».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Рисунок 4" descr="&amp;Tcy;&amp;acy;&amp;lcy;&amp;icy;&amp;scy;&amp;mcy;&amp;acy;&amp;ncy; &amp;Bcy;&amp;iecy;&amp;lcy;&amp;ycy;&amp;jcy; &amp;mcy;&amp;icy;&amp;shcy;&amp;kcy;&amp;a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43408"/>
            <a:ext cx="5112568" cy="6985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1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604448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Arial Black" pitchFamily="34" charset="0"/>
              </a:rPr>
              <a:t>(67 + 8) – 27 </a:t>
            </a:r>
            <a:r>
              <a:rPr lang="ru-RU" sz="5400" b="1" dirty="0" smtClean="0">
                <a:latin typeface="Arial Black" pitchFamily="34" charset="0"/>
              </a:rPr>
              <a:t>=    </a:t>
            </a:r>
          </a:p>
          <a:p>
            <a:r>
              <a:rPr lang="ru-RU" sz="5400" b="1" dirty="0" smtClean="0">
                <a:latin typeface="Arial Black" pitchFamily="34" charset="0"/>
              </a:rPr>
              <a:t>80 </a:t>
            </a:r>
            <a:r>
              <a:rPr lang="ru-RU" sz="5400" b="1" dirty="0">
                <a:latin typeface="Arial Black" pitchFamily="34" charset="0"/>
              </a:rPr>
              <a:t>– (21 + 34</a:t>
            </a:r>
            <a:r>
              <a:rPr lang="ru-RU" sz="5400" b="1" dirty="0" smtClean="0">
                <a:latin typeface="Arial Black" pitchFamily="34" charset="0"/>
              </a:rPr>
              <a:t>)=</a:t>
            </a:r>
            <a:endParaRPr lang="ru-RU" sz="5400" b="1" dirty="0">
              <a:latin typeface="Arial Black" pitchFamily="34" charset="0"/>
            </a:endParaRPr>
          </a:p>
          <a:p>
            <a:r>
              <a:rPr lang="ru-RU" sz="5400" b="1" dirty="0">
                <a:latin typeface="Arial Black" pitchFamily="34" charset="0"/>
              </a:rPr>
              <a:t>(2 + 15) + </a:t>
            </a:r>
            <a:r>
              <a:rPr lang="ru-RU" sz="5400" b="1" dirty="0" smtClean="0">
                <a:latin typeface="Arial Black" pitchFamily="34" charset="0"/>
              </a:rPr>
              <a:t>38 =</a:t>
            </a:r>
          </a:p>
          <a:p>
            <a:r>
              <a:rPr lang="ru-RU" sz="5400" b="1" dirty="0" smtClean="0">
                <a:latin typeface="Arial Black" pitchFamily="34" charset="0"/>
              </a:rPr>
              <a:t>(</a:t>
            </a:r>
            <a:r>
              <a:rPr lang="ru-RU" sz="5400" b="1" dirty="0">
                <a:latin typeface="Arial Black" pitchFamily="34" charset="0"/>
              </a:rPr>
              <a:t>24 + 13) + </a:t>
            </a:r>
            <a:r>
              <a:rPr lang="ru-RU" sz="5400" b="1" dirty="0" smtClean="0">
                <a:latin typeface="Arial Black" pitchFamily="34" charset="0"/>
              </a:rPr>
              <a:t>37=</a:t>
            </a:r>
            <a:endParaRPr lang="ru-RU" sz="5400" b="1" dirty="0">
              <a:latin typeface="Arial Black" pitchFamily="34" charset="0"/>
            </a:endParaRPr>
          </a:p>
          <a:p>
            <a:r>
              <a:rPr lang="ru-RU" sz="5400" b="1" dirty="0">
                <a:latin typeface="Arial Black" pitchFamily="34" charset="0"/>
              </a:rPr>
              <a:t>(10 + 19) – 29 </a:t>
            </a:r>
            <a:r>
              <a:rPr lang="ru-RU" sz="5400" b="1" dirty="0" smtClean="0">
                <a:latin typeface="Arial Black" pitchFamily="34" charset="0"/>
              </a:rPr>
              <a:t>=  </a:t>
            </a:r>
          </a:p>
          <a:p>
            <a:r>
              <a:rPr lang="ru-RU" sz="5400" b="1" dirty="0" smtClean="0">
                <a:latin typeface="Arial Black" pitchFamily="34" charset="0"/>
              </a:rPr>
              <a:t>(</a:t>
            </a:r>
            <a:r>
              <a:rPr lang="ru-RU" sz="5400" b="1" dirty="0">
                <a:latin typeface="Arial Black" pitchFamily="34" charset="0"/>
              </a:rPr>
              <a:t>61 + 10) + </a:t>
            </a:r>
            <a:r>
              <a:rPr lang="ru-RU" sz="5400" b="1" dirty="0" smtClean="0">
                <a:latin typeface="Arial Black" pitchFamily="34" charset="0"/>
              </a:rPr>
              <a:t>19=</a:t>
            </a:r>
            <a:endParaRPr lang="ru-RU" sz="5400" b="1" dirty="0">
              <a:latin typeface="Arial Black" pitchFamily="34" charset="0"/>
            </a:endParaRPr>
          </a:p>
          <a:p>
            <a:r>
              <a:rPr lang="ru-RU" sz="5400" b="1" dirty="0">
                <a:latin typeface="Arial Black" pitchFamily="34" charset="0"/>
              </a:rPr>
              <a:t>(43 + 19) – 3 </a:t>
            </a:r>
            <a:r>
              <a:rPr lang="ru-RU" sz="5400" b="1" dirty="0" smtClean="0">
                <a:latin typeface="Arial Black" pitchFamily="34" charset="0"/>
              </a:rPr>
              <a:t>=     </a:t>
            </a:r>
          </a:p>
          <a:p>
            <a:r>
              <a:rPr lang="ru-RU" sz="5400" b="1" dirty="0" smtClean="0">
                <a:latin typeface="Arial Black" pitchFamily="34" charset="0"/>
              </a:rPr>
              <a:t>(</a:t>
            </a:r>
            <a:r>
              <a:rPr lang="ru-RU" sz="5400" b="1" dirty="0">
                <a:latin typeface="Arial Black" pitchFamily="34" charset="0"/>
              </a:rPr>
              <a:t>29 + 23) + </a:t>
            </a:r>
            <a:r>
              <a:rPr lang="ru-RU" sz="5400" b="1" dirty="0" smtClean="0">
                <a:latin typeface="Arial Black" pitchFamily="34" charset="0"/>
              </a:rPr>
              <a:t>27=</a:t>
            </a:r>
          </a:p>
          <a:p>
            <a:endParaRPr lang="ru-RU" sz="5400" b="1" dirty="0">
              <a:latin typeface="Arial Black" pitchFamily="34" charset="0"/>
            </a:endParaRPr>
          </a:p>
          <a:p>
            <a:r>
              <a:rPr lang="ru-RU" sz="5400" b="1" dirty="0" smtClean="0">
                <a:latin typeface="Arial Black" pitchFamily="34" charset="0"/>
              </a:rPr>
              <a:t>55  </a:t>
            </a:r>
          </a:p>
          <a:p>
            <a:r>
              <a:rPr lang="ru-RU" sz="5400" b="1" dirty="0" smtClean="0">
                <a:latin typeface="Arial Black" pitchFamily="34" charset="0"/>
              </a:rPr>
              <a:t>74</a:t>
            </a:r>
          </a:p>
          <a:p>
            <a:r>
              <a:rPr lang="ru-RU" sz="5400" b="1" dirty="0" smtClean="0">
                <a:latin typeface="Arial Black" pitchFamily="34" charset="0"/>
              </a:rPr>
              <a:t>90 </a:t>
            </a:r>
          </a:p>
          <a:p>
            <a:r>
              <a:rPr lang="ru-RU" sz="5400" b="1" dirty="0" smtClean="0">
                <a:latin typeface="Arial Black" pitchFamily="34" charset="0"/>
              </a:rPr>
              <a:t>79</a:t>
            </a:r>
            <a:endParaRPr lang="ru-RU" sz="5400" b="1" dirty="0">
              <a:latin typeface="Arial Black" pitchFamily="34" charset="0"/>
            </a:endParaRPr>
          </a:p>
        </p:txBody>
      </p:sp>
      <p:pic>
        <p:nvPicPr>
          <p:cNvPr id="5" name="Рисунок 4" descr="&amp;Tcy;&amp;acy;&amp;lcy;&amp;icy;&amp;scy;&amp;mcy;&amp;acy;&amp;ncy; &amp;Bcy;&amp;iecy;&amp;lcy;&amp;ycy;&amp;jcy; &amp;mcy;&amp;icy;&amp;shcy;&amp;k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646801"/>
            <a:ext cx="3816424" cy="4684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1041 L 0.29722 -0.01041 C 0.43021 -0.01041 0.59375 -0.23798 0.59375 -0.4223 L 0.59375 -0.83465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-41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-0.00462 L 0.33003 -0.00462 C 0.46302 -0.00462 0.62656 -0.23219 0.62656 -0.41651 L 0.62656 -0.82886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-41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0.13784 L 0.32812 0.13784 C 0.46233 0.13784 0.6276 -0.09574 0.6276 -0.28469 L 0.6276 -0.70745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42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0.28006 L 0.32483 0.28006 C 0.45903 0.28006 0.62431 0.04047 0.62431 -0.1531 L 0.62431 -0.58626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-43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Рисуно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46"/>
            <a:ext cx="9010650" cy="678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6994779" cy="4304769"/>
          </a:xfrm>
        </p:spPr>
        <p:txBody>
          <a:bodyPr/>
          <a:lstStyle/>
          <a:p>
            <a:pPr marL="182880" indent="0">
              <a:buNone/>
            </a:pPr>
            <a:r>
              <a:rPr lang="ru-RU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</a:t>
            </a:r>
            <a:endParaRPr lang="ru-RU" sz="6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&amp;Scy;&amp;icy;&amp;mcy;&amp;vcy;&amp;ocy;&amp;lcy; &amp;Zcy;&amp;acy;&amp;jcy;&amp;kcy;&amp;a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904656" cy="702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4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s.web2edu.ru/cca636fc-20af-45bf-9c37-6a7e9c3403e4/9d8b9015-9c3e-4c83-8d62-3dca43351fc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675456"/>
            <a:ext cx="6984776" cy="753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3132290"/>
            <a:ext cx="6877316" cy="353707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РЕШИТЕ ЗАДАЧУ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3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Zcy;&amp;icy;&amp;mcy;&amp;ncy;&amp;yacy;&amp;yacy; &amp;ocy;&amp;lcy;&amp;icy;&amp;mcy;&amp;pcy;&amp;icy;&amp;acy;&amp;dcy;&amp;acy; &amp;vcy; &amp;Scy;&amp;ocy;&amp;chcy;&amp;i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15816" y="0"/>
            <a:ext cx="6228184" cy="2780928"/>
          </a:xfrm>
        </p:spPr>
        <p:txBody>
          <a:bodyPr/>
          <a:lstStyle/>
          <a:p>
            <a:pPr marL="182880" lvl="0" indent="0">
              <a:buNone/>
            </a:pPr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Геометрический материал 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Талисман Леопард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5184576" cy="566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7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123</Words>
  <Application>Microsoft Office PowerPoint</Application>
  <PresentationFormat>Экран (4:3)</PresentationFormat>
  <Paragraphs>62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Урок математики  3 класс  Тема: «Сложение и вычитание в пределах 100. Прибавление числа к сумме»</vt:lpstr>
      <vt:lpstr>1. Повторяем то, что поможет нам открыть новое;  2. Выполняем пробное действие;  3. Встречаем затруднение;  находим путь;  4. Закрепляем то, что открыли. </vt:lpstr>
      <vt:lpstr>Олимпиада </vt:lpstr>
      <vt:lpstr>Презентация PowerPoint</vt:lpstr>
      <vt:lpstr>«Реши удобным способом». </vt:lpstr>
      <vt:lpstr>Презентация PowerPoint</vt:lpstr>
      <vt:lpstr>ФИЗМИНУТКА</vt:lpstr>
      <vt:lpstr>   РЕШИТЕ ЗАДАЧУ</vt:lpstr>
      <vt:lpstr> Геометрический материал  </vt:lpstr>
      <vt:lpstr>Презентация PowerPoint</vt:lpstr>
      <vt:lpstr> (34 + 46) +19=99м  Ответ:Р = 99метров.</vt:lpstr>
      <vt:lpstr>Презентация PowerPoint</vt:lpstr>
      <vt:lpstr>«Быстрее,                  выше,   сильнее» </vt:lpstr>
      <vt:lpstr>Я понял … Я узнал … Мне было интересно… Мне было трудно …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3 класс тема: «Сложение и вычитание в пределах 100. Прибавление числа к сумме»</dc:title>
  <dc:creator>Пользователь</dc:creator>
  <cp:lastModifiedBy>Пользователь</cp:lastModifiedBy>
  <cp:revision>11</cp:revision>
  <dcterms:created xsi:type="dcterms:W3CDTF">2013-10-12T11:47:40Z</dcterms:created>
  <dcterms:modified xsi:type="dcterms:W3CDTF">2013-11-03T02:27:14Z</dcterms:modified>
</cp:coreProperties>
</file>