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73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51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30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3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6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8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48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0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61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1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973" y="-158750"/>
            <a:ext cx="9351963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Внеклассное мероприятие подготовлено</a:t>
            </a:r>
            <a:br>
              <a:rPr lang="ru-RU" sz="2800" b="1" dirty="0" smtClean="0"/>
            </a:br>
            <a:r>
              <a:rPr lang="ru-RU" sz="2800" b="1" dirty="0" smtClean="0"/>
              <a:t>учителем английского языка</a:t>
            </a:r>
            <a:br>
              <a:rPr lang="ru-RU" sz="2800" b="1" dirty="0" smtClean="0"/>
            </a:br>
            <a:r>
              <a:rPr lang="ru-RU" sz="2800" b="1" dirty="0" smtClean="0"/>
              <a:t>МБОУ СОШ №20</a:t>
            </a:r>
            <a:br>
              <a:rPr lang="ru-RU" sz="2800" b="1" dirty="0" smtClean="0"/>
            </a:br>
            <a:r>
              <a:rPr lang="ru-RU" sz="2800" b="1" dirty="0" smtClean="0"/>
              <a:t>г. Королева</a:t>
            </a:r>
            <a:br>
              <a:rPr lang="ru-RU" sz="2800" b="1" dirty="0" smtClean="0"/>
            </a:br>
            <a:r>
              <a:rPr lang="ru-RU" sz="2800" b="1" dirty="0" smtClean="0"/>
              <a:t>Гурковой Инной Николаевной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5608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Now I Know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1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046" y="-1"/>
            <a:ext cx="9409045" cy="70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88640"/>
            <a:ext cx="8229600" cy="1143000"/>
          </a:xfrm>
        </p:spPr>
        <p:txBody>
          <a:bodyPr/>
          <a:lstStyle/>
          <a:p>
            <a:r>
              <a:rPr lang="en-US" b="1" dirty="0"/>
              <a:t>Now I know numbers.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7750029"/>
              </p:ext>
            </p:extLst>
          </p:nvPr>
        </p:nvGraphicFramePr>
        <p:xfrm>
          <a:off x="1519635" y="1600201"/>
          <a:ext cx="6104730" cy="452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73"/>
                <a:gridCol w="610473"/>
                <a:gridCol w="610473"/>
                <a:gridCol w="610473"/>
                <a:gridCol w="610473"/>
                <a:gridCol w="610473"/>
                <a:gridCol w="610473"/>
                <a:gridCol w="610473"/>
                <a:gridCol w="610473"/>
                <a:gridCol w="610473"/>
              </a:tblGrid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t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f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s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v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f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w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e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b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t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l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p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o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k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o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v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o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v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g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q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c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v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b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c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x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r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g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h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t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s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a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r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a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l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h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j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t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e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a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x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q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w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p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t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r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t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h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r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e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s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x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38" marR="87038" marT="43519" marB="43519"/>
                </a:tc>
              </a:tr>
            </a:tbl>
          </a:graphicData>
        </a:graphic>
      </p:graphicFrame>
      <p:sp>
        <p:nvSpPr>
          <p:cNvPr id="17" name="Полилиния 16"/>
          <p:cNvSpPr/>
          <p:nvPr/>
        </p:nvSpPr>
        <p:spPr>
          <a:xfrm>
            <a:off x="1420540" y="1562100"/>
            <a:ext cx="774700" cy="1651000"/>
          </a:xfrm>
          <a:custGeom>
            <a:avLst/>
            <a:gdLst>
              <a:gd name="connsiteX0" fmla="*/ 63500 w 774700"/>
              <a:gd name="connsiteY0" fmla="*/ 342900 h 1651000"/>
              <a:gd name="connsiteX1" fmla="*/ 101600 w 774700"/>
              <a:gd name="connsiteY1" fmla="*/ 127000 h 1651000"/>
              <a:gd name="connsiteX2" fmla="*/ 127000 w 774700"/>
              <a:gd name="connsiteY2" fmla="*/ 88900 h 1651000"/>
              <a:gd name="connsiteX3" fmla="*/ 177800 w 774700"/>
              <a:gd name="connsiteY3" fmla="*/ 25400 h 1651000"/>
              <a:gd name="connsiteX4" fmla="*/ 292100 w 774700"/>
              <a:gd name="connsiteY4" fmla="*/ 0 h 1651000"/>
              <a:gd name="connsiteX5" fmla="*/ 482600 w 774700"/>
              <a:gd name="connsiteY5" fmla="*/ 12700 h 1651000"/>
              <a:gd name="connsiteX6" fmla="*/ 546100 w 774700"/>
              <a:gd name="connsiteY6" fmla="*/ 25400 h 1651000"/>
              <a:gd name="connsiteX7" fmla="*/ 622300 w 774700"/>
              <a:gd name="connsiteY7" fmla="*/ 50800 h 1651000"/>
              <a:gd name="connsiteX8" fmla="*/ 685800 w 774700"/>
              <a:gd name="connsiteY8" fmla="*/ 114300 h 1651000"/>
              <a:gd name="connsiteX9" fmla="*/ 711200 w 774700"/>
              <a:gd name="connsiteY9" fmla="*/ 190500 h 1651000"/>
              <a:gd name="connsiteX10" fmla="*/ 736600 w 774700"/>
              <a:gd name="connsiteY10" fmla="*/ 228600 h 1651000"/>
              <a:gd name="connsiteX11" fmla="*/ 762000 w 774700"/>
              <a:gd name="connsiteY11" fmla="*/ 482600 h 1651000"/>
              <a:gd name="connsiteX12" fmla="*/ 774700 w 774700"/>
              <a:gd name="connsiteY12" fmla="*/ 609600 h 1651000"/>
              <a:gd name="connsiteX13" fmla="*/ 762000 w 774700"/>
              <a:gd name="connsiteY13" fmla="*/ 1193800 h 1651000"/>
              <a:gd name="connsiteX14" fmla="*/ 749300 w 774700"/>
              <a:gd name="connsiteY14" fmla="*/ 1282700 h 1651000"/>
              <a:gd name="connsiteX15" fmla="*/ 736600 w 774700"/>
              <a:gd name="connsiteY15" fmla="*/ 1358900 h 1651000"/>
              <a:gd name="connsiteX16" fmla="*/ 711200 w 774700"/>
              <a:gd name="connsiteY16" fmla="*/ 1435100 h 1651000"/>
              <a:gd name="connsiteX17" fmla="*/ 685800 w 774700"/>
              <a:gd name="connsiteY17" fmla="*/ 1511300 h 1651000"/>
              <a:gd name="connsiteX18" fmla="*/ 660400 w 774700"/>
              <a:gd name="connsiteY18" fmla="*/ 1549400 h 1651000"/>
              <a:gd name="connsiteX19" fmla="*/ 622300 w 774700"/>
              <a:gd name="connsiteY19" fmla="*/ 1625600 h 1651000"/>
              <a:gd name="connsiteX20" fmla="*/ 584200 w 774700"/>
              <a:gd name="connsiteY20" fmla="*/ 1651000 h 1651000"/>
              <a:gd name="connsiteX21" fmla="*/ 406400 w 774700"/>
              <a:gd name="connsiteY21" fmla="*/ 1638300 h 1651000"/>
              <a:gd name="connsiteX22" fmla="*/ 254000 w 774700"/>
              <a:gd name="connsiteY22" fmla="*/ 1625600 h 1651000"/>
              <a:gd name="connsiteX23" fmla="*/ 165100 w 774700"/>
              <a:gd name="connsiteY23" fmla="*/ 1511300 h 1651000"/>
              <a:gd name="connsiteX24" fmla="*/ 152400 w 774700"/>
              <a:gd name="connsiteY24" fmla="*/ 1473200 h 1651000"/>
              <a:gd name="connsiteX25" fmla="*/ 127000 w 774700"/>
              <a:gd name="connsiteY25" fmla="*/ 1435100 h 1651000"/>
              <a:gd name="connsiteX26" fmla="*/ 114300 w 774700"/>
              <a:gd name="connsiteY26" fmla="*/ 1397000 h 1651000"/>
              <a:gd name="connsiteX27" fmla="*/ 88900 w 774700"/>
              <a:gd name="connsiteY27" fmla="*/ 1358900 h 1651000"/>
              <a:gd name="connsiteX28" fmla="*/ 50800 w 774700"/>
              <a:gd name="connsiteY28" fmla="*/ 1231900 h 1651000"/>
              <a:gd name="connsiteX29" fmla="*/ 25400 w 774700"/>
              <a:gd name="connsiteY29" fmla="*/ 1155700 h 1651000"/>
              <a:gd name="connsiteX30" fmla="*/ 0 w 774700"/>
              <a:gd name="connsiteY30" fmla="*/ 977900 h 1651000"/>
              <a:gd name="connsiteX31" fmla="*/ 12700 w 774700"/>
              <a:gd name="connsiteY31" fmla="*/ 660400 h 1651000"/>
              <a:gd name="connsiteX32" fmla="*/ 25400 w 774700"/>
              <a:gd name="connsiteY32" fmla="*/ 596900 h 1651000"/>
              <a:gd name="connsiteX33" fmla="*/ 38100 w 774700"/>
              <a:gd name="connsiteY33" fmla="*/ 546100 h 1651000"/>
              <a:gd name="connsiteX34" fmla="*/ 63500 w 774700"/>
              <a:gd name="connsiteY34" fmla="*/ 457200 h 1651000"/>
              <a:gd name="connsiteX35" fmla="*/ 76200 w 774700"/>
              <a:gd name="connsiteY35" fmla="*/ 2413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4700" h="1651000">
                <a:moveTo>
                  <a:pt x="63500" y="342900"/>
                </a:moveTo>
                <a:cubicBezTo>
                  <a:pt x="67543" y="298432"/>
                  <a:pt x="67759" y="177762"/>
                  <a:pt x="101600" y="127000"/>
                </a:cubicBezTo>
                <a:cubicBezTo>
                  <a:pt x="110067" y="114300"/>
                  <a:pt x="120174" y="102552"/>
                  <a:pt x="127000" y="88900"/>
                </a:cubicBezTo>
                <a:cubicBezTo>
                  <a:pt x="149137" y="44626"/>
                  <a:pt x="123305" y="48755"/>
                  <a:pt x="177800" y="25400"/>
                </a:cubicBezTo>
                <a:cubicBezTo>
                  <a:pt x="193493" y="18674"/>
                  <a:pt x="280799" y="2260"/>
                  <a:pt x="292100" y="0"/>
                </a:cubicBezTo>
                <a:cubicBezTo>
                  <a:pt x="355600" y="4233"/>
                  <a:pt x="419275" y="6367"/>
                  <a:pt x="482600" y="12700"/>
                </a:cubicBezTo>
                <a:cubicBezTo>
                  <a:pt x="504079" y="14848"/>
                  <a:pt x="525275" y="19720"/>
                  <a:pt x="546100" y="25400"/>
                </a:cubicBezTo>
                <a:cubicBezTo>
                  <a:pt x="571931" y="32445"/>
                  <a:pt x="622300" y="50800"/>
                  <a:pt x="622300" y="50800"/>
                </a:cubicBezTo>
                <a:cubicBezTo>
                  <a:pt x="663181" y="173442"/>
                  <a:pt x="591639" y="-11247"/>
                  <a:pt x="685800" y="114300"/>
                </a:cubicBezTo>
                <a:cubicBezTo>
                  <a:pt x="701864" y="135719"/>
                  <a:pt x="696348" y="168223"/>
                  <a:pt x="711200" y="190500"/>
                </a:cubicBezTo>
                <a:lnTo>
                  <a:pt x="736600" y="228600"/>
                </a:lnTo>
                <a:cubicBezTo>
                  <a:pt x="761168" y="376007"/>
                  <a:pt x="742620" y="250046"/>
                  <a:pt x="762000" y="482600"/>
                </a:cubicBezTo>
                <a:cubicBezTo>
                  <a:pt x="765533" y="524998"/>
                  <a:pt x="770467" y="567267"/>
                  <a:pt x="774700" y="609600"/>
                </a:cubicBezTo>
                <a:cubicBezTo>
                  <a:pt x="770467" y="804333"/>
                  <a:pt x="769345" y="999159"/>
                  <a:pt x="762000" y="1193800"/>
                </a:cubicBezTo>
                <a:cubicBezTo>
                  <a:pt x="760871" y="1223713"/>
                  <a:pt x="753852" y="1253114"/>
                  <a:pt x="749300" y="1282700"/>
                </a:cubicBezTo>
                <a:cubicBezTo>
                  <a:pt x="745384" y="1308151"/>
                  <a:pt x="742845" y="1333918"/>
                  <a:pt x="736600" y="1358900"/>
                </a:cubicBezTo>
                <a:cubicBezTo>
                  <a:pt x="730106" y="1384875"/>
                  <a:pt x="719667" y="1409700"/>
                  <a:pt x="711200" y="1435100"/>
                </a:cubicBezTo>
                <a:lnTo>
                  <a:pt x="685800" y="1511300"/>
                </a:lnTo>
                <a:cubicBezTo>
                  <a:pt x="680973" y="1525780"/>
                  <a:pt x="667226" y="1535748"/>
                  <a:pt x="660400" y="1549400"/>
                </a:cubicBezTo>
                <a:cubicBezTo>
                  <a:pt x="639742" y="1590717"/>
                  <a:pt x="658696" y="1589204"/>
                  <a:pt x="622300" y="1625600"/>
                </a:cubicBezTo>
                <a:cubicBezTo>
                  <a:pt x="611507" y="1636393"/>
                  <a:pt x="596900" y="1642533"/>
                  <a:pt x="584200" y="1651000"/>
                </a:cubicBezTo>
                <a:lnTo>
                  <a:pt x="406400" y="1638300"/>
                </a:lnTo>
                <a:cubicBezTo>
                  <a:pt x="355574" y="1634390"/>
                  <a:pt x="301136" y="1645009"/>
                  <a:pt x="254000" y="1625600"/>
                </a:cubicBezTo>
                <a:cubicBezTo>
                  <a:pt x="246921" y="1622685"/>
                  <a:pt x="178283" y="1537666"/>
                  <a:pt x="165100" y="1511300"/>
                </a:cubicBezTo>
                <a:cubicBezTo>
                  <a:pt x="159113" y="1499326"/>
                  <a:pt x="158387" y="1485174"/>
                  <a:pt x="152400" y="1473200"/>
                </a:cubicBezTo>
                <a:cubicBezTo>
                  <a:pt x="145574" y="1459548"/>
                  <a:pt x="133826" y="1448752"/>
                  <a:pt x="127000" y="1435100"/>
                </a:cubicBezTo>
                <a:cubicBezTo>
                  <a:pt x="121013" y="1423126"/>
                  <a:pt x="120287" y="1408974"/>
                  <a:pt x="114300" y="1397000"/>
                </a:cubicBezTo>
                <a:cubicBezTo>
                  <a:pt x="107474" y="1383348"/>
                  <a:pt x="95099" y="1372848"/>
                  <a:pt x="88900" y="1358900"/>
                </a:cubicBezTo>
                <a:cubicBezTo>
                  <a:pt x="61268" y="1296729"/>
                  <a:pt x="67850" y="1288734"/>
                  <a:pt x="50800" y="1231900"/>
                </a:cubicBezTo>
                <a:cubicBezTo>
                  <a:pt x="43107" y="1206255"/>
                  <a:pt x="33867" y="1181100"/>
                  <a:pt x="25400" y="1155700"/>
                </a:cubicBezTo>
                <a:cubicBezTo>
                  <a:pt x="11921" y="1115264"/>
                  <a:pt x="3115" y="1005938"/>
                  <a:pt x="0" y="977900"/>
                </a:cubicBezTo>
                <a:cubicBezTo>
                  <a:pt x="4233" y="872067"/>
                  <a:pt x="5654" y="766083"/>
                  <a:pt x="12700" y="660400"/>
                </a:cubicBezTo>
                <a:cubicBezTo>
                  <a:pt x="14136" y="638862"/>
                  <a:pt x="20717" y="617972"/>
                  <a:pt x="25400" y="596900"/>
                </a:cubicBezTo>
                <a:cubicBezTo>
                  <a:pt x="29186" y="579861"/>
                  <a:pt x="33305" y="562883"/>
                  <a:pt x="38100" y="546100"/>
                </a:cubicBezTo>
                <a:cubicBezTo>
                  <a:pt x="54239" y="489613"/>
                  <a:pt x="50266" y="523370"/>
                  <a:pt x="63500" y="457200"/>
                </a:cubicBezTo>
                <a:cubicBezTo>
                  <a:pt x="83856" y="355422"/>
                  <a:pt x="76200" y="369940"/>
                  <a:pt x="76200" y="241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599648" y="5588000"/>
            <a:ext cx="2934252" cy="647700"/>
          </a:xfrm>
          <a:custGeom>
            <a:avLst/>
            <a:gdLst>
              <a:gd name="connsiteX0" fmla="*/ 140252 w 2934252"/>
              <a:gd name="connsiteY0" fmla="*/ 139700 h 647700"/>
              <a:gd name="connsiteX1" fmla="*/ 203752 w 2934252"/>
              <a:gd name="connsiteY1" fmla="*/ 114300 h 647700"/>
              <a:gd name="connsiteX2" fmla="*/ 305352 w 2934252"/>
              <a:gd name="connsiteY2" fmla="*/ 88900 h 647700"/>
              <a:gd name="connsiteX3" fmla="*/ 381552 w 2934252"/>
              <a:gd name="connsiteY3" fmla="*/ 63500 h 647700"/>
              <a:gd name="connsiteX4" fmla="*/ 419652 w 2934252"/>
              <a:gd name="connsiteY4" fmla="*/ 50800 h 647700"/>
              <a:gd name="connsiteX5" fmla="*/ 457752 w 2934252"/>
              <a:gd name="connsiteY5" fmla="*/ 25400 h 647700"/>
              <a:gd name="connsiteX6" fmla="*/ 546652 w 2934252"/>
              <a:gd name="connsiteY6" fmla="*/ 0 h 647700"/>
              <a:gd name="connsiteX7" fmla="*/ 876852 w 2934252"/>
              <a:gd name="connsiteY7" fmla="*/ 25400 h 647700"/>
              <a:gd name="connsiteX8" fmla="*/ 940352 w 2934252"/>
              <a:gd name="connsiteY8" fmla="*/ 38100 h 647700"/>
              <a:gd name="connsiteX9" fmla="*/ 1334052 w 2934252"/>
              <a:gd name="connsiteY9" fmla="*/ 63500 h 647700"/>
              <a:gd name="connsiteX10" fmla="*/ 2819952 w 2934252"/>
              <a:gd name="connsiteY10" fmla="*/ 63500 h 647700"/>
              <a:gd name="connsiteX11" fmla="*/ 2908852 w 2934252"/>
              <a:gd name="connsiteY11" fmla="*/ 114300 h 647700"/>
              <a:gd name="connsiteX12" fmla="*/ 2921552 w 2934252"/>
              <a:gd name="connsiteY12" fmla="*/ 165100 h 647700"/>
              <a:gd name="connsiteX13" fmla="*/ 2934252 w 2934252"/>
              <a:gd name="connsiteY13" fmla="*/ 203200 h 647700"/>
              <a:gd name="connsiteX14" fmla="*/ 2908852 w 2934252"/>
              <a:gd name="connsiteY14" fmla="*/ 368300 h 647700"/>
              <a:gd name="connsiteX15" fmla="*/ 2883452 w 2934252"/>
              <a:gd name="connsiteY15" fmla="*/ 406400 h 647700"/>
              <a:gd name="connsiteX16" fmla="*/ 2845352 w 2934252"/>
              <a:gd name="connsiteY16" fmla="*/ 444500 h 647700"/>
              <a:gd name="connsiteX17" fmla="*/ 2807252 w 2934252"/>
              <a:gd name="connsiteY17" fmla="*/ 457200 h 647700"/>
              <a:gd name="connsiteX18" fmla="*/ 2731052 w 2934252"/>
              <a:gd name="connsiteY18" fmla="*/ 508000 h 647700"/>
              <a:gd name="connsiteX19" fmla="*/ 2642152 w 2934252"/>
              <a:gd name="connsiteY19" fmla="*/ 533400 h 647700"/>
              <a:gd name="connsiteX20" fmla="*/ 2604052 w 2934252"/>
              <a:gd name="connsiteY20" fmla="*/ 546100 h 647700"/>
              <a:gd name="connsiteX21" fmla="*/ 2515152 w 2934252"/>
              <a:gd name="connsiteY21" fmla="*/ 571500 h 647700"/>
              <a:gd name="connsiteX22" fmla="*/ 2477052 w 2934252"/>
              <a:gd name="connsiteY22" fmla="*/ 596900 h 647700"/>
              <a:gd name="connsiteX23" fmla="*/ 2172252 w 2934252"/>
              <a:gd name="connsiteY23" fmla="*/ 635000 h 647700"/>
              <a:gd name="connsiteX24" fmla="*/ 1715052 w 2934252"/>
              <a:gd name="connsiteY24" fmla="*/ 647700 h 647700"/>
              <a:gd name="connsiteX25" fmla="*/ 1181652 w 2934252"/>
              <a:gd name="connsiteY25" fmla="*/ 635000 h 647700"/>
              <a:gd name="connsiteX26" fmla="*/ 1080052 w 2934252"/>
              <a:gd name="connsiteY26" fmla="*/ 622300 h 647700"/>
              <a:gd name="connsiteX27" fmla="*/ 660952 w 2934252"/>
              <a:gd name="connsiteY27" fmla="*/ 584200 h 647700"/>
              <a:gd name="connsiteX28" fmla="*/ 584752 w 2934252"/>
              <a:gd name="connsiteY28" fmla="*/ 571500 h 647700"/>
              <a:gd name="connsiteX29" fmla="*/ 470452 w 2934252"/>
              <a:gd name="connsiteY29" fmla="*/ 546100 h 647700"/>
              <a:gd name="connsiteX30" fmla="*/ 76752 w 2934252"/>
              <a:gd name="connsiteY30" fmla="*/ 520700 h 647700"/>
              <a:gd name="connsiteX31" fmla="*/ 38652 w 2934252"/>
              <a:gd name="connsiteY31" fmla="*/ 508000 h 647700"/>
              <a:gd name="connsiteX32" fmla="*/ 552 w 2934252"/>
              <a:gd name="connsiteY32" fmla="*/ 431800 h 647700"/>
              <a:gd name="connsiteX33" fmla="*/ 51352 w 2934252"/>
              <a:gd name="connsiteY33" fmla="*/ 266700 h 647700"/>
              <a:gd name="connsiteX34" fmla="*/ 89452 w 2934252"/>
              <a:gd name="connsiteY34" fmla="*/ 241300 h 647700"/>
              <a:gd name="connsiteX35" fmla="*/ 102152 w 2934252"/>
              <a:gd name="connsiteY35" fmla="*/ 2032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4252" h="647700">
                <a:moveTo>
                  <a:pt x="140252" y="139700"/>
                </a:moveTo>
                <a:cubicBezTo>
                  <a:pt x="161419" y="131233"/>
                  <a:pt x="181963" y="121004"/>
                  <a:pt x="203752" y="114300"/>
                </a:cubicBezTo>
                <a:cubicBezTo>
                  <a:pt x="237117" y="104034"/>
                  <a:pt x="272234" y="99939"/>
                  <a:pt x="305352" y="88900"/>
                </a:cubicBezTo>
                <a:lnTo>
                  <a:pt x="381552" y="63500"/>
                </a:lnTo>
                <a:lnTo>
                  <a:pt x="419652" y="50800"/>
                </a:lnTo>
                <a:cubicBezTo>
                  <a:pt x="432352" y="42333"/>
                  <a:pt x="444100" y="32226"/>
                  <a:pt x="457752" y="25400"/>
                </a:cubicBezTo>
                <a:cubicBezTo>
                  <a:pt x="475972" y="16290"/>
                  <a:pt x="530376" y="4069"/>
                  <a:pt x="546652" y="0"/>
                </a:cubicBezTo>
                <a:lnTo>
                  <a:pt x="876852" y="25400"/>
                </a:lnTo>
                <a:cubicBezTo>
                  <a:pt x="898290" y="27922"/>
                  <a:pt x="918841" y="36307"/>
                  <a:pt x="940352" y="38100"/>
                </a:cubicBezTo>
                <a:cubicBezTo>
                  <a:pt x="1071404" y="49021"/>
                  <a:pt x="1334052" y="63500"/>
                  <a:pt x="1334052" y="63500"/>
                </a:cubicBezTo>
                <a:cubicBezTo>
                  <a:pt x="1464359" y="61949"/>
                  <a:pt x="2468366" y="34993"/>
                  <a:pt x="2819952" y="63500"/>
                </a:cubicBezTo>
                <a:cubicBezTo>
                  <a:pt x="2838296" y="64987"/>
                  <a:pt x="2892173" y="103181"/>
                  <a:pt x="2908852" y="114300"/>
                </a:cubicBezTo>
                <a:cubicBezTo>
                  <a:pt x="2913085" y="131233"/>
                  <a:pt x="2916757" y="148317"/>
                  <a:pt x="2921552" y="165100"/>
                </a:cubicBezTo>
                <a:cubicBezTo>
                  <a:pt x="2925230" y="177972"/>
                  <a:pt x="2934252" y="189813"/>
                  <a:pt x="2934252" y="203200"/>
                </a:cubicBezTo>
                <a:cubicBezTo>
                  <a:pt x="2934252" y="232339"/>
                  <a:pt x="2930590" y="324823"/>
                  <a:pt x="2908852" y="368300"/>
                </a:cubicBezTo>
                <a:cubicBezTo>
                  <a:pt x="2902026" y="381952"/>
                  <a:pt x="2893223" y="394674"/>
                  <a:pt x="2883452" y="406400"/>
                </a:cubicBezTo>
                <a:cubicBezTo>
                  <a:pt x="2871954" y="420198"/>
                  <a:pt x="2860296" y="434537"/>
                  <a:pt x="2845352" y="444500"/>
                </a:cubicBezTo>
                <a:cubicBezTo>
                  <a:pt x="2834213" y="451926"/>
                  <a:pt x="2819952" y="452967"/>
                  <a:pt x="2807252" y="457200"/>
                </a:cubicBezTo>
                <a:lnTo>
                  <a:pt x="2731052" y="508000"/>
                </a:lnTo>
                <a:cubicBezTo>
                  <a:pt x="2719633" y="515613"/>
                  <a:pt x="2649561" y="531283"/>
                  <a:pt x="2642152" y="533400"/>
                </a:cubicBezTo>
                <a:cubicBezTo>
                  <a:pt x="2629280" y="537078"/>
                  <a:pt x="2616924" y="542422"/>
                  <a:pt x="2604052" y="546100"/>
                </a:cubicBezTo>
                <a:cubicBezTo>
                  <a:pt x="2492424" y="577994"/>
                  <a:pt x="2606503" y="541050"/>
                  <a:pt x="2515152" y="571500"/>
                </a:cubicBezTo>
                <a:cubicBezTo>
                  <a:pt x="2502452" y="579967"/>
                  <a:pt x="2491641" y="592411"/>
                  <a:pt x="2477052" y="596900"/>
                </a:cubicBezTo>
                <a:cubicBezTo>
                  <a:pt x="2385160" y="625174"/>
                  <a:pt x="2264605" y="631306"/>
                  <a:pt x="2172252" y="635000"/>
                </a:cubicBezTo>
                <a:cubicBezTo>
                  <a:pt x="2019915" y="641093"/>
                  <a:pt x="1867452" y="643467"/>
                  <a:pt x="1715052" y="647700"/>
                </a:cubicBezTo>
                <a:lnTo>
                  <a:pt x="1181652" y="635000"/>
                </a:lnTo>
                <a:cubicBezTo>
                  <a:pt x="1147549" y="633636"/>
                  <a:pt x="1114033" y="625486"/>
                  <a:pt x="1080052" y="622300"/>
                </a:cubicBezTo>
                <a:cubicBezTo>
                  <a:pt x="968736" y="611864"/>
                  <a:pt x="789465" y="601335"/>
                  <a:pt x="660952" y="584200"/>
                </a:cubicBezTo>
                <a:cubicBezTo>
                  <a:pt x="635428" y="580797"/>
                  <a:pt x="610002" y="576550"/>
                  <a:pt x="584752" y="571500"/>
                </a:cubicBezTo>
                <a:cubicBezTo>
                  <a:pt x="540333" y="562616"/>
                  <a:pt x="517278" y="551029"/>
                  <a:pt x="470452" y="546100"/>
                </a:cubicBezTo>
                <a:cubicBezTo>
                  <a:pt x="402674" y="538965"/>
                  <a:pt x="131233" y="523905"/>
                  <a:pt x="76752" y="520700"/>
                </a:cubicBezTo>
                <a:cubicBezTo>
                  <a:pt x="64052" y="516467"/>
                  <a:pt x="49105" y="516363"/>
                  <a:pt x="38652" y="508000"/>
                </a:cubicBezTo>
                <a:cubicBezTo>
                  <a:pt x="16271" y="490095"/>
                  <a:pt x="8918" y="456899"/>
                  <a:pt x="552" y="431800"/>
                </a:cubicBezTo>
                <a:cubicBezTo>
                  <a:pt x="19135" y="208802"/>
                  <a:pt x="-36361" y="310557"/>
                  <a:pt x="51352" y="266700"/>
                </a:cubicBezTo>
                <a:cubicBezTo>
                  <a:pt x="65004" y="259874"/>
                  <a:pt x="76752" y="249767"/>
                  <a:pt x="89452" y="241300"/>
                </a:cubicBezTo>
                <a:lnTo>
                  <a:pt x="102152" y="203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778500" y="5473700"/>
            <a:ext cx="1727200" cy="723900"/>
          </a:xfrm>
          <a:custGeom>
            <a:avLst/>
            <a:gdLst>
              <a:gd name="connsiteX0" fmla="*/ 101600 w 1727200"/>
              <a:gd name="connsiteY0" fmla="*/ 254000 h 723900"/>
              <a:gd name="connsiteX1" fmla="*/ 254000 w 1727200"/>
              <a:gd name="connsiteY1" fmla="*/ 152400 h 723900"/>
              <a:gd name="connsiteX2" fmla="*/ 304800 w 1727200"/>
              <a:gd name="connsiteY2" fmla="*/ 114300 h 723900"/>
              <a:gd name="connsiteX3" fmla="*/ 342900 w 1727200"/>
              <a:gd name="connsiteY3" fmla="*/ 101600 h 723900"/>
              <a:gd name="connsiteX4" fmla="*/ 431800 w 1727200"/>
              <a:gd name="connsiteY4" fmla="*/ 76200 h 723900"/>
              <a:gd name="connsiteX5" fmla="*/ 469900 w 1727200"/>
              <a:gd name="connsiteY5" fmla="*/ 50800 h 723900"/>
              <a:gd name="connsiteX6" fmla="*/ 622300 w 1727200"/>
              <a:gd name="connsiteY6" fmla="*/ 25400 h 723900"/>
              <a:gd name="connsiteX7" fmla="*/ 939800 w 1727200"/>
              <a:gd name="connsiteY7" fmla="*/ 0 h 723900"/>
              <a:gd name="connsiteX8" fmla="*/ 1257300 w 1727200"/>
              <a:gd name="connsiteY8" fmla="*/ 25400 h 723900"/>
              <a:gd name="connsiteX9" fmla="*/ 1397000 w 1727200"/>
              <a:gd name="connsiteY9" fmla="*/ 50800 h 723900"/>
              <a:gd name="connsiteX10" fmla="*/ 1473200 w 1727200"/>
              <a:gd name="connsiteY10" fmla="*/ 76200 h 723900"/>
              <a:gd name="connsiteX11" fmla="*/ 1562100 w 1727200"/>
              <a:gd name="connsiteY11" fmla="*/ 127000 h 723900"/>
              <a:gd name="connsiteX12" fmla="*/ 1638300 w 1727200"/>
              <a:gd name="connsiteY12" fmla="*/ 152400 h 723900"/>
              <a:gd name="connsiteX13" fmla="*/ 1676400 w 1727200"/>
              <a:gd name="connsiteY13" fmla="*/ 203200 h 723900"/>
              <a:gd name="connsiteX14" fmla="*/ 1727200 w 1727200"/>
              <a:gd name="connsiteY14" fmla="*/ 279400 h 723900"/>
              <a:gd name="connsiteX15" fmla="*/ 1714500 w 1727200"/>
              <a:gd name="connsiteY15" fmla="*/ 469900 h 723900"/>
              <a:gd name="connsiteX16" fmla="*/ 1701800 w 1727200"/>
              <a:gd name="connsiteY16" fmla="*/ 508000 h 723900"/>
              <a:gd name="connsiteX17" fmla="*/ 1663700 w 1727200"/>
              <a:gd name="connsiteY17" fmla="*/ 533400 h 723900"/>
              <a:gd name="connsiteX18" fmla="*/ 1625600 w 1727200"/>
              <a:gd name="connsiteY18" fmla="*/ 584200 h 723900"/>
              <a:gd name="connsiteX19" fmla="*/ 1587500 w 1727200"/>
              <a:gd name="connsiteY19" fmla="*/ 596900 h 723900"/>
              <a:gd name="connsiteX20" fmla="*/ 1511300 w 1727200"/>
              <a:gd name="connsiteY20" fmla="*/ 635000 h 723900"/>
              <a:gd name="connsiteX21" fmla="*/ 1473200 w 1727200"/>
              <a:gd name="connsiteY21" fmla="*/ 660400 h 723900"/>
              <a:gd name="connsiteX22" fmla="*/ 1435100 w 1727200"/>
              <a:gd name="connsiteY22" fmla="*/ 673100 h 723900"/>
              <a:gd name="connsiteX23" fmla="*/ 1168400 w 1727200"/>
              <a:gd name="connsiteY23" fmla="*/ 711200 h 723900"/>
              <a:gd name="connsiteX24" fmla="*/ 1092200 w 1727200"/>
              <a:gd name="connsiteY24" fmla="*/ 723900 h 723900"/>
              <a:gd name="connsiteX25" fmla="*/ 381000 w 1727200"/>
              <a:gd name="connsiteY25" fmla="*/ 685800 h 723900"/>
              <a:gd name="connsiteX26" fmla="*/ 254000 w 1727200"/>
              <a:gd name="connsiteY26" fmla="*/ 647700 h 723900"/>
              <a:gd name="connsiteX27" fmla="*/ 101600 w 1727200"/>
              <a:gd name="connsiteY27" fmla="*/ 596900 h 723900"/>
              <a:gd name="connsiteX28" fmla="*/ 63500 w 1727200"/>
              <a:gd name="connsiteY28" fmla="*/ 571500 h 723900"/>
              <a:gd name="connsiteX29" fmla="*/ 25400 w 1727200"/>
              <a:gd name="connsiteY29" fmla="*/ 558800 h 723900"/>
              <a:gd name="connsiteX30" fmla="*/ 0 w 1727200"/>
              <a:gd name="connsiteY30" fmla="*/ 482600 h 723900"/>
              <a:gd name="connsiteX31" fmla="*/ 12700 w 1727200"/>
              <a:gd name="connsiteY31" fmla="*/ 381000 h 723900"/>
              <a:gd name="connsiteX32" fmla="*/ 25400 w 1727200"/>
              <a:gd name="connsiteY32" fmla="*/ 342900 h 723900"/>
              <a:gd name="connsiteX33" fmla="*/ 63500 w 1727200"/>
              <a:gd name="connsiteY33" fmla="*/ 3175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27200" h="723900">
                <a:moveTo>
                  <a:pt x="101600" y="254000"/>
                </a:moveTo>
                <a:cubicBezTo>
                  <a:pt x="190855" y="142431"/>
                  <a:pt x="105856" y="226472"/>
                  <a:pt x="254000" y="152400"/>
                </a:cubicBezTo>
                <a:cubicBezTo>
                  <a:pt x="272932" y="142934"/>
                  <a:pt x="286422" y="124802"/>
                  <a:pt x="304800" y="114300"/>
                </a:cubicBezTo>
                <a:cubicBezTo>
                  <a:pt x="316423" y="107658"/>
                  <a:pt x="330028" y="105278"/>
                  <a:pt x="342900" y="101600"/>
                </a:cubicBezTo>
                <a:cubicBezTo>
                  <a:pt x="454528" y="69706"/>
                  <a:pt x="340449" y="106650"/>
                  <a:pt x="431800" y="76200"/>
                </a:cubicBezTo>
                <a:cubicBezTo>
                  <a:pt x="444500" y="67733"/>
                  <a:pt x="455152" y="54733"/>
                  <a:pt x="469900" y="50800"/>
                </a:cubicBezTo>
                <a:cubicBezTo>
                  <a:pt x="519662" y="37530"/>
                  <a:pt x="571500" y="33867"/>
                  <a:pt x="622300" y="25400"/>
                </a:cubicBezTo>
                <a:cubicBezTo>
                  <a:pt x="751511" y="3865"/>
                  <a:pt x="771155" y="9369"/>
                  <a:pt x="939800" y="0"/>
                </a:cubicBezTo>
                <a:lnTo>
                  <a:pt x="1257300" y="25400"/>
                </a:lnTo>
                <a:cubicBezTo>
                  <a:pt x="1302023" y="28978"/>
                  <a:pt x="1352994" y="37598"/>
                  <a:pt x="1397000" y="50800"/>
                </a:cubicBezTo>
                <a:cubicBezTo>
                  <a:pt x="1422645" y="58493"/>
                  <a:pt x="1473200" y="76200"/>
                  <a:pt x="1473200" y="76200"/>
                </a:cubicBezTo>
                <a:cubicBezTo>
                  <a:pt x="1507566" y="99111"/>
                  <a:pt x="1521817" y="110887"/>
                  <a:pt x="1562100" y="127000"/>
                </a:cubicBezTo>
                <a:cubicBezTo>
                  <a:pt x="1586959" y="136944"/>
                  <a:pt x="1638300" y="152400"/>
                  <a:pt x="1638300" y="152400"/>
                </a:cubicBezTo>
                <a:cubicBezTo>
                  <a:pt x="1651000" y="169333"/>
                  <a:pt x="1664262" y="185860"/>
                  <a:pt x="1676400" y="203200"/>
                </a:cubicBezTo>
                <a:cubicBezTo>
                  <a:pt x="1693906" y="228209"/>
                  <a:pt x="1727200" y="279400"/>
                  <a:pt x="1727200" y="279400"/>
                </a:cubicBezTo>
                <a:cubicBezTo>
                  <a:pt x="1722967" y="342900"/>
                  <a:pt x="1721528" y="406648"/>
                  <a:pt x="1714500" y="469900"/>
                </a:cubicBezTo>
                <a:cubicBezTo>
                  <a:pt x="1713022" y="483205"/>
                  <a:pt x="1710163" y="497547"/>
                  <a:pt x="1701800" y="508000"/>
                </a:cubicBezTo>
                <a:cubicBezTo>
                  <a:pt x="1692265" y="519919"/>
                  <a:pt x="1676400" y="524933"/>
                  <a:pt x="1663700" y="533400"/>
                </a:cubicBezTo>
                <a:cubicBezTo>
                  <a:pt x="1651000" y="550333"/>
                  <a:pt x="1641861" y="570649"/>
                  <a:pt x="1625600" y="584200"/>
                </a:cubicBezTo>
                <a:cubicBezTo>
                  <a:pt x="1615316" y="592770"/>
                  <a:pt x="1599474" y="590913"/>
                  <a:pt x="1587500" y="596900"/>
                </a:cubicBezTo>
                <a:cubicBezTo>
                  <a:pt x="1489023" y="646139"/>
                  <a:pt x="1607065" y="603078"/>
                  <a:pt x="1511300" y="635000"/>
                </a:cubicBezTo>
                <a:cubicBezTo>
                  <a:pt x="1498600" y="643467"/>
                  <a:pt x="1486852" y="653574"/>
                  <a:pt x="1473200" y="660400"/>
                </a:cubicBezTo>
                <a:cubicBezTo>
                  <a:pt x="1461226" y="666387"/>
                  <a:pt x="1448144" y="670090"/>
                  <a:pt x="1435100" y="673100"/>
                </a:cubicBezTo>
                <a:cubicBezTo>
                  <a:pt x="1269395" y="711340"/>
                  <a:pt x="1343355" y="690617"/>
                  <a:pt x="1168400" y="711200"/>
                </a:cubicBezTo>
                <a:cubicBezTo>
                  <a:pt x="1142826" y="714209"/>
                  <a:pt x="1117600" y="719667"/>
                  <a:pt x="1092200" y="723900"/>
                </a:cubicBezTo>
                <a:cubicBezTo>
                  <a:pt x="859787" y="718495"/>
                  <a:pt x="613117" y="736260"/>
                  <a:pt x="381000" y="685800"/>
                </a:cubicBezTo>
                <a:cubicBezTo>
                  <a:pt x="337811" y="676411"/>
                  <a:pt x="296117" y="661101"/>
                  <a:pt x="254000" y="647700"/>
                </a:cubicBezTo>
                <a:cubicBezTo>
                  <a:pt x="202973" y="631464"/>
                  <a:pt x="101600" y="596900"/>
                  <a:pt x="101600" y="596900"/>
                </a:cubicBezTo>
                <a:cubicBezTo>
                  <a:pt x="88900" y="588433"/>
                  <a:pt x="77152" y="578326"/>
                  <a:pt x="63500" y="571500"/>
                </a:cubicBezTo>
                <a:cubicBezTo>
                  <a:pt x="51526" y="565513"/>
                  <a:pt x="33181" y="569693"/>
                  <a:pt x="25400" y="558800"/>
                </a:cubicBezTo>
                <a:cubicBezTo>
                  <a:pt x="9838" y="537013"/>
                  <a:pt x="0" y="482600"/>
                  <a:pt x="0" y="482600"/>
                </a:cubicBezTo>
                <a:cubicBezTo>
                  <a:pt x="4233" y="448733"/>
                  <a:pt x="6595" y="414580"/>
                  <a:pt x="12700" y="381000"/>
                </a:cubicBezTo>
                <a:cubicBezTo>
                  <a:pt x="15095" y="367829"/>
                  <a:pt x="17037" y="353353"/>
                  <a:pt x="25400" y="342900"/>
                </a:cubicBezTo>
                <a:cubicBezTo>
                  <a:pt x="34935" y="330981"/>
                  <a:pt x="63500" y="317500"/>
                  <a:pt x="63500" y="317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816177" y="4368800"/>
            <a:ext cx="1767147" cy="673100"/>
          </a:xfrm>
          <a:custGeom>
            <a:avLst/>
            <a:gdLst>
              <a:gd name="connsiteX0" fmla="*/ 38523 w 1767147"/>
              <a:gd name="connsiteY0" fmla="*/ 292100 h 673100"/>
              <a:gd name="connsiteX1" fmla="*/ 102023 w 1767147"/>
              <a:gd name="connsiteY1" fmla="*/ 254000 h 673100"/>
              <a:gd name="connsiteX2" fmla="*/ 152823 w 1767147"/>
              <a:gd name="connsiteY2" fmla="*/ 215900 h 673100"/>
              <a:gd name="connsiteX3" fmla="*/ 190923 w 1767147"/>
              <a:gd name="connsiteY3" fmla="*/ 203200 h 673100"/>
              <a:gd name="connsiteX4" fmla="*/ 229023 w 1767147"/>
              <a:gd name="connsiteY4" fmla="*/ 177800 h 673100"/>
              <a:gd name="connsiteX5" fmla="*/ 267123 w 1767147"/>
              <a:gd name="connsiteY5" fmla="*/ 165100 h 673100"/>
              <a:gd name="connsiteX6" fmla="*/ 305223 w 1767147"/>
              <a:gd name="connsiteY6" fmla="*/ 127000 h 673100"/>
              <a:gd name="connsiteX7" fmla="*/ 381423 w 1767147"/>
              <a:gd name="connsiteY7" fmla="*/ 88900 h 673100"/>
              <a:gd name="connsiteX8" fmla="*/ 419523 w 1767147"/>
              <a:gd name="connsiteY8" fmla="*/ 63500 h 673100"/>
              <a:gd name="connsiteX9" fmla="*/ 508423 w 1767147"/>
              <a:gd name="connsiteY9" fmla="*/ 38100 h 673100"/>
              <a:gd name="connsiteX10" fmla="*/ 698923 w 1767147"/>
              <a:gd name="connsiteY10" fmla="*/ 0 h 673100"/>
              <a:gd name="connsiteX11" fmla="*/ 1041823 w 1767147"/>
              <a:gd name="connsiteY11" fmla="*/ 12700 h 673100"/>
              <a:gd name="connsiteX12" fmla="*/ 1511723 w 1767147"/>
              <a:gd name="connsiteY12" fmla="*/ 25400 h 673100"/>
              <a:gd name="connsiteX13" fmla="*/ 1575223 w 1767147"/>
              <a:gd name="connsiteY13" fmla="*/ 63500 h 673100"/>
              <a:gd name="connsiteX14" fmla="*/ 1664123 w 1767147"/>
              <a:gd name="connsiteY14" fmla="*/ 139700 h 673100"/>
              <a:gd name="connsiteX15" fmla="*/ 1702223 w 1767147"/>
              <a:gd name="connsiteY15" fmla="*/ 241300 h 673100"/>
              <a:gd name="connsiteX16" fmla="*/ 1740323 w 1767147"/>
              <a:gd name="connsiteY16" fmla="*/ 279400 h 673100"/>
              <a:gd name="connsiteX17" fmla="*/ 1753023 w 1767147"/>
              <a:gd name="connsiteY17" fmla="*/ 419100 h 673100"/>
              <a:gd name="connsiteX18" fmla="*/ 1676823 w 1767147"/>
              <a:gd name="connsiteY18" fmla="*/ 495300 h 673100"/>
              <a:gd name="connsiteX19" fmla="*/ 1600623 w 1767147"/>
              <a:gd name="connsiteY19" fmla="*/ 520700 h 673100"/>
              <a:gd name="connsiteX20" fmla="*/ 1562523 w 1767147"/>
              <a:gd name="connsiteY20" fmla="*/ 533400 h 673100"/>
              <a:gd name="connsiteX21" fmla="*/ 1524423 w 1767147"/>
              <a:gd name="connsiteY21" fmla="*/ 558800 h 673100"/>
              <a:gd name="connsiteX22" fmla="*/ 1346623 w 1767147"/>
              <a:gd name="connsiteY22" fmla="*/ 609600 h 673100"/>
              <a:gd name="connsiteX23" fmla="*/ 1232323 w 1767147"/>
              <a:gd name="connsiteY23" fmla="*/ 635000 h 673100"/>
              <a:gd name="connsiteX24" fmla="*/ 1105323 w 1767147"/>
              <a:gd name="connsiteY24" fmla="*/ 660400 h 673100"/>
              <a:gd name="connsiteX25" fmla="*/ 952923 w 1767147"/>
              <a:gd name="connsiteY25" fmla="*/ 673100 h 673100"/>
              <a:gd name="connsiteX26" fmla="*/ 330623 w 1767147"/>
              <a:gd name="connsiteY26" fmla="*/ 660400 h 673100"/>
              <a:gd name="connsiteX27" fmla="*/ 254423 w 1767147"/>
              <a:gd name="connsiteY27" fmla="*/ 635000 h 673100"/>
              <a:gd name="connsiteX28" fmla="*/ 165523 w 1767147"/>
              <a:gd name="connsiteY28" fmla="*/ 596900 h 673100"/>
              <a:gd name="connsiteX29" fmla="*/ 127423 w 1767147"/>
              <a:gd name="connsiteY29" fmla="*/ 571500 h 673100"/>
              <a:gd name="connsiteX30" fmla="*/ 89323 w 1767147"/>
              <a:gd name="connsiteY30" fmla="*/ 558800 h 673100"/>
              <a:gd name="connsiteX31" fmla="*/ 51223 w 1767147"/>
              <a:gd name="connsiteY31" fmla="*/ 533400 h 673100"/>
              <a:gd name="connsiteX32" fmla="*/ 38523 w 1767147"/>
              <a:gd name="connsiteY32" fmla="*/ 495300 h 673100"/>
              <a:gd name="connsiteX33" fmla="*/ 13123 w 1767147"/>
              <a:gd name="connsiteY33" fmla="*/ 457200 h 673100"/>
              <a:gd name="connsiteX34" fmla="*/ 423 w 1767147"/>
              <a:gd name="connsiteY34" fmla="*/ 3810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67147" h="673100">
                <a:moveTo>
                  <a:pt x="38523" y="292100"/>
                </a:moveTo>
                <a:cubicBezTo>
                  <a:pt x="59690" y="279400"/>
                  <a:pt x="81484" y="267692"/>
                  <a:pt x="102023" y="254000"/>
                </a:cubicBezTo>
                <a:cubicBezTo>
                  <a:pt x="119635" y="242259"/>
                  <a:pt x="134445" y="226402"/>
                  <a:pt x="152823" y="215900"/>
                </a:cubicBezTo>
                <a:cubicBezTo>
                  <a:pt x="164446" y="209258"/>
                  <a:pt x="178223" y="207433"/>
                  <a:pt x="190923" y="203200"/>
                </a:cubicBezTo>
                <a:cubicBezTo>
                  <a:pt x="203623" y="194733"/>
                  <a:pt x="215371" y="184626"/>
                  <a:pt x="229023" y="177800"/>
                </a:cubicBezTo>
                <a:cubicBezTo>
                  <a:pt x="240997" y="171813"/>
                  <a:pt x="255984" y="172526"/>
                  <a:pt x="267123" y="165100"/>
                </a:cubicBezTo>
                <a:cubicBezTo>
                  <a:pt x="282067" y="155137"/>
                  <a:pt x="291425" y="138498"/>
                  <a:pt x="305223" y="127000"/>
                </a:cubicBezTo>
                <a:cubicBezTo>
                  <a:pt x="338049" y="99645"/>
                  <a:pt x="343238" y="101628"/>
                  <a:pt x="381423" y="88900"/>
                </a:cubicBezTo>
                <a:cubicBezTo>
                  <a:pt x="394123" y="80433"/>
                  <a:pt x="405871" y="70326"/>
                  <a:pt x="419523" y="63500"/>
                </a:cubicBezTo>
                <a:cubicBezTo>
                  <a:pt x="440863" y="52830"/>
                  <a:pt x="488078" y="44204"/>
                  <a:pt x="508423" y="38100"/>
                </a:cubicBezTo>
                <a:cubicBezTo>
                  <a:pt x="640855" y="-1630"/>
                  <a:pt x="529571" y="18817"/>
                  <a:pt x="698923" y="0"/>
                </a:cubicBezTo>
                <a:lnTo>
                  <a:pt x="1041823" y="12700"/>
                </a:lnTo>
                <a:cubicBezTo>
                  <a:pt x="1198437" y="17594"/>
                  <a:pt x="1355738" y="10544"/>
                  <a:pt x="1511723" y="25400"/>
                </a:cubicBezTo>
                <a:cubicBezTo>
                  <a:pt x="1536296" y="27740"/>
                  <a:pt x="1554684" y="49808"/>
                  <a:pt x="1575223" y="63500"/>
                </a:cubicBezTo>
                <a:cubicBezTo>
                  <a:pt x="1598873" y="79267"/>
                  <a:pt x="1646285" y="114727"/>
                  <a:pt x="1664123" y="139700"/>
                </a:cubicBezTo>
                <a:cubicBezTo>
                  <a:pt x="1760975" y="275293"/>
                  <a:pt x="1626252" y="108351"/>
                  <a:pt x="1702223" y="241300"/>
                </a:cubicBezTo>
                <a:cubicBezTo>
                  <a:pt x="1711134" y="256894"/>
                  <a:pt x="1727623" y="266700"/>
                  <a:pt x="1740323" y="279400"/>
                </a:cubicBezTo>
                <a:cubicBezTo>
                  <a:pt x="1755850" y="325981"/>
                  <a:pt x="1784437" y="369735"/>
                  <a:pt x="1753023" y="419100"/>
                </a:cubicBezTo>
                <a:cubicBezTo>
                  <a:pt x="1733738" y="449405"/>
                  <a:pt x="1710901" y="483941"/>
                  <a:pt x="1676823" y="495300"/>
                </a:cubicBezTo>
                <a:lnTo>
                  <a:pt x="1600623" y="520700"/>
                </a:lnTo>
                <a:lnTo>
                  <a:pt x="1562523" y="533400"/>
                </a:lnTo>
                <a:cubicBezTo>
                  <a:pt x="1549823" y="541867"/>
                  <a:pt x="1538371" y="552601"/>
                  <a:pt x="1524423" y="558800"/>
                </a:cubicBezTo>
                <a:cubicBezTo>
                  <a:pt x="1477573" y="579622"/>
                  <a:pt x="1392750" y="598068"/>
                  <a:pt x="1346623" y="609600"/>
                </a:cubicBezTo>
                <a:cubicBezTo>
                  <a:pt x="1222733" y="640573"/>
                  <a:pt x="1377431" y="602754"/>
                  <a:pt x="1232323" y="635000"/>
                </a:cubicBezTo>
                <a:cubicBezTo>
                  <a:pt x="1169257" y="649015"/>
                  <a:pt x="1179981" y="652105"/>
                  <a:pt x="1105323" y="660400"/>
                </a:cubicBezTo>
                <a:cubicBezTo>
                  <a:pt x="1054659" y="666029"/>
                  <a:pt x="1003723" y="668867"/>
                  <a:pt x="952923" y="673100"/>
                </a:cubicBezTo>
                <a:cubicBezTo>
                  <a:pt x="745490" y="668867"/>
                  <a:pt x="537792" y="671700"/>
                  <a:pt x="330623" y="660400"/>
                </a:cubicBezTo>
                <a:cubicBezTo>
                  <a:pt x="303889" y="658942"/>
                  <a:pt x="254423" y="635000"/>
                  <a:pt x="254423" y="635000"/>
                </a:cubicBezTo>
                <a:cubicBezTo>
                  <a:pt x="158771" y="571232"/>
                  <a:pt x="280337" y="646106"/>
                  <a:pt x="165523" y="596900"/>
                </a:cubicBezTo>
                <a:cubicBezTo>
                  <a:pt x="151494" y="590887"/>
                  <a:pt x="141075" y="578326"/>
                  <a:pt x="127423" y="571500"/>
                </a:cubicBezTo>
                <a:cubicBezTo>
                  <a:pt x="115449" y="565513"/>
                  <a:pt x="102023" y="563033"/>
                  <a:pt x="89323" y="558800"/>
                </a:cubicBezTo>
                <a:cubicBezTo>
                  <a:pt x="76623" y="550333"/>
                  <a:pt x="60758" y="545319"/>
                  <a:pt x="51223" y="533400"/>
                </a:cubicBezTo>
                <a:cubicBezTo>
                  <a:pt x="42860" y="522947"/>
                  <a:pt x="44510" y="507274"/>
                  <a:pt x="38523" y="495300"/>
                </a:cubicBezTo>
                <a:cubicBezTo>
                  <a:pt x="31697" y="481648"/>
                  <a:pt x="19949" y="470852"/>
                  <a:pt x="13123" y="457200"/>
                </a:cubicBezTo>
                <a:cubicBezTo>
                  <a:pt x="-3593" y="423768"/>
                  <a:pt x="423" y="416629"/>
                  <a:pt x="423" y="381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596774" y="3848100"/>
            <a:ext cx="711826" cy="2235754"/>
          </a:xfrm>
          <a:custGeom>
            <a:avLst/>
            <a:gdLst>
              <a:gd name="connsiteX0" fmla="*/ 610226 w 711826"/>
              <a:gd name="connsiteY0" fmla="*/ 304800 h 2235754"/>
              <a:gd name="connsiteX1" fmla="*/ 559426 w 711826"/>
              <a:gd name="connsiteY1" fmla="*/ 241300 h 2235754"/>
              <a:gd name="connsiteX2" fmla="*/ 546726 w 711826"/>
              <a:gd name="connsiteY2" fmla="*/ 177800 h 2235754"/>
              <a:gd name="connsiteX3" fmla="*/ 495926 w 711826"/>
              <a:gd name="connsiteY3" fmla="*/ 63500 h 2235754"/>
              <a:gd name="connsiteX4" fmla="*/ 483226 w 711826"/>
              <a:gd name="connsiteY4" fmla="*/ 25400 h 2235754"/>
              <a:gd name="connsiteX5" fmla="*/ 432426 w 711826"/>
              <a:gd name="connsiteY5" fmla="*/ 0 h 2235754"/>
              <a:gd name="connsiteX6" fmla="*/ 191126 w 711826"/>
              <a:gd name="connsiteY6" fmla="*/ 25400 h 2235754"/>
              <a:gd name="connsiteX7" fmla="*/ 153026 w 711826"/>
              <a:gd name="connsiteY7" fmla="*/ 38100 h 2235754"/>
              <a:gd name="connsiteX8" fmla="*/ 127626 w 711826"/>
              <a:gd name="connsiteY8" fmla="*/ 76200 h 2235754"/>
              <a:gd name="connsiteX9" fmla="*/ 89526 w 711826"/>
              <a:gd name="connsiteY9" fmla="*/ 114300 h 2235754"/>
              <a:gd name="connsiteX10" fmla="*/ 76826 w 711826"/>
              <a:gd name="connsiteY10" fmla="*/ 152400 h 2235754"/>
              <a:gd name="connsiteX11" fmla="*/ 51426 w 711826"/>
              <a:gd name="connsiteY11" fmla="*/ 190500 h 2235754"/>
              <a:gd name="connsiteX12" fmla="*/ 26026 w 711826"/>
              <a:gd name="connsiteY12" fmla="*/ 266700 h 2235754"/>
              <a:gd name="connsiteX13" fmla="*/ 13326 w 711826"/>
              <a:gd name="connsiteY13" fmla="*/ 304800 h 2235754"/>
              <a:gd name="connsiteX14" fmla="*/ 13326 w 711826"/>
              <a:gd name="connsiteY14" fmla="*/ 1816100 h 2235754"/>
              <a:gd name="connsiteX15" fmla="*/ 38726 w 711826"/>
              <a:gd name="connsiteY15" fmla="*/ 1981200 h 2235754"/>
              <a:gd name="connsiteX16" fmla="*/ 64126 w 711826"/>
              <a:gd name="connsiteY16" fmla="*/ 2082800 h 2235754"/>
              <a:gd name="connsiteX17" fmla="*/ 114926 w 711826"/>
              <a:gd name="connsiteY17" fmla="*/ 2159000 h 2235754"/>
              <a:gd name="connsiteX18" fmla="*/ 191126 w 711826"/>
              <a:gd name="connsiteY18" fmla="*/ 2184400 h 2235754"/>
              <a:gd name="connsiteX19" fmla="*/ 229226 w 711826"/>
              <a:gd name="connsiteY19" fmla="*/ 2222500 h 2235754"/>
              <a:gd name="connsiteX20" fmla="*/ 368926 w 711826"/>
              <a:gd name="connsiteY20" fmla="*/ 2222500 h 2235754"/>
              <a:gd name="connsiteX21" fmla="*/ 407026 w 711826"/>
              <a:gd name="connsiteY21" fmla="*/ 2184400 h 2235754"/>
              <a:gd name="connsiteX22" fmla="*/ 432426 w 711826"/>
              <a:gd name="connsiteY22" fmla="*/ 2133600 h 2235754"/>
              <a:gd name="connsiteX23" fmla="*/ 470526 w 711826"/>
              <a:gd name="connsiteY23" fmla="*/ 2057400 h 2235754"/>
              <a:gd name="connsiteX24" fmla="*/ 483226 w 711826"/>
              <a:gd name="connsiteY24" fmla="*/ 1866900 h 2235754"/>
              <a:gd name="connsiteX25" fmla="*/ 521326 w 711826"/>
              <a:gd name="connsiteY25" fmla="*/ 1778000 h 2235754"/>
              <a:gd name="connsiteX26" fmla="*/ 534026 w 711826"/>
              <a:gd name="connsiteY26" fmla="*/ 1739900 h 2235754"/>
              <a:gd name="connsiteX27" fmla="*/ 559426 w 711826"/>
              <a:gd name="connsiteY27" fmla="*/ 1676400 h 2235754"/>
              <a:gd name="connsiteX28" fmla="*/ 584826 w 711826"/>
              <a:gd name="connsiteY28" fmla="*/ 1638300 h 2235754"/>
              <a:gd name="connsiteX29" fmla="*/ 635626 w 711826"/>
              <a:gd name="connsiteY29" fmla="*/ 1536700 h 2235754"/>
              <a:gd name="connsiteX30" fmla="*/ 686426 w 711826"/>
              <a:gd name="connsiteY30" fmla="*/ 1447800 h 2235754"/>
              <a:gd name="connsiteX31" fmla="*/ 711826 w 711826"/>
              <a:gd name="connsiteY31" fmla="*/ 1371600 h 2235754"/>
              <a:gd name="connsiteX32" fmla="*/ 699126 w 711826"/>
              <a:gd name="connsiteY32" fmla="*/ 558800 h 2235754"/>
              <a:gd name="connsiteX33" fmla="*/ 686426 w 711826"/>
              <a:gd name="connsiteY33" fmla="*/ 431800 h 2235754"/>
              <a:gd name="connsiteX34" fmla="*/ 673726 w 711826"/>
              <a:gd name="connsiteY34" fmla="*/ 330200 h 223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1826" h="2235754">
                <a:moveTo>
                  <a:pt x="610226" y="304800"/>
                </a:moveTo>
                <a:cubicBezTo>
                  <a:pt x="593293" y="283633"/>
                  <a:pt x="571548" y="265545"/>
                  <a:pt x="559426" y="241300"/>
                </a:cubicBezTo>
                <a:cubicBezTo>
                  <a:pt x="549773" y="221993"/>
                  <a:pt x="552406" y="198625"/>
                  <a:pt x="546726" y="177800"/>
                </a:cubicBezTo>
                <a:cubicBezTo>
                  <a:pt x="507408" y="33635"/>
                  <a:pt x="541360" y="154368"/>
                  <a:pt x="495926" y="63500"/>
                </a:cubicBezTo>
                <a:cubicBezTo>
                  <a:pt x="489939" y="51526"/>
                  <a:pt x="492692" y="34866"/>
                  <a:pt x="483226" y="25400"/>
                </a:cubicBezTo>
                <a:cubicBezTo>
                  <a:pt x="469839" y="12013"/>
                  <a:pt x="449359" y="8467"/>
                  <a:pt x="432426" y="0"/>
                </a:cubicBezTo>
                <a:cubicBezTo>
                  <a:pt x="348725" y="6439"/>
                  <a:pt x="271818" y="7468"/>
                  <a:pt x="191126" y="25400"/>
                </a:cubicBezTo>
                <a:cubicBezTo>
                  <a:pt x="178058" y="28304"/>
                  <a:pt x="165726" y="33867"/>
                  <a:pt x="153026" y="38100"/>
                </a:cubicBezTo>
                <a:cubicBezTo>
                  <a:pt x="144559" y="50800"/>
                  <a:pt x="137397" y="64474"/>
                  <a:pt x="127626" y="76200"/>
                </a:cubicBezTo>
                <a:cubicBezTo>
                  <a:pt x="116128" y="89998"/>
                  <a:pt x="99489" y="99356"/>
                  <a:pt x="89526" y="114300"/>
                </a:cubicBezTo>
                <a:cubicBezTo>
                  <a:pt x="82100" y="125439"/>
                  <a:pt x="82813" y="140426"/>
                  <a:pt x="76826" y="152400"/>
                </a:cubicBezTo>
                <a:cubicBezTo>
                  <a:pt x="70000" y="166052"/>
                  <a:pt x="57625" y="176552"/>
                  <a:pt x="51426" y="190500"/>
                </a:cubicBezTo>
                <a:cubicBezTo>
                  <a:pt x="40552" y="214966"/>
                  <a:pt x="34493" y="241300"/>
                  <a:pt x="26026" y="266700"/>
                </a:cubicBezTo>
                <a:lnTo>
                  <a:pt x="13326" y="304800"/>
                </a:lnTo>
                <a:cubicBezTo>
                  <a:pt x="5587" y="954889"/>
                  <a:pt x="-12334" y="1251586"/>
                  <a:pt x="13326" y="1816100"/>
                </a:cubicBezTo>
                <a:cubicBezTo>
                  <a:pt x="18468" y="1929218"/>
                  <a:pt x="21048" y="1901647"/>
                  <a:pt x="38726" y="1981200"/>
                </a:cubicBezTo>
                <a:cubicBezTo>
                  <a:pt x="42896" y="1999966"/>
                  <a:pt x="51518" y="2060106"/>
                  <a:pt x="64126" y="2082800"/>
                </a:cubicBezTo>
                <a:cubicBezTo>
                  <a:pt x="78951" y="2109485"/>
                  <a:pt x="85966" y="2149347"/>
                  <a:pt x="114926" y="2159000"/>
                </a:cubicBezTo>
                <a:lnTo>
                  <a:pt x="191126" y="2184400"/>
                </a:lnTo>
                <a:cubicBezTo>
                  <a:pt x="203826" y="2197100"/>
                  <a:pt x="214282" y="2212537"/>
                  <a:pt x="229226" y="2222500"/>
                </a:cubicBezTo>
                <a:cubicBezTo>
                  <a:pt x="270030" y="2249702"/>
                  <a:pt x="329700" y="2227403"/>
                  <a:pt x="368926" y="2222500"/>
                </a:cubicBezTo>
                <a:cubicBezTo>
                  <a:pt x="381626" y="2209800"/>
                  <a:pt x="396587" y="2199015"/>
                  <a:pt x="407026" y="2184400"/>
                </a:cubicBezTo>
                <a:cubicBezTo>
                  <a:pt x="418030" y="2168994"/>
                  <a:pt x="423033" y="2150038"/>
                  <a:pt x="432426" y="2133600"/>
                </a:cubicBezTo>
                <a:cubicBezTo>
                  <a:pt x="471817" y="2064666"/>
                  <a:pt x="447241" y="2127254"/>
                  <a:pt x="470526" y="2057400"/>
                </a:cubicBezTo>
                <a:cubicBezTo>
                  <a:pt x="474759" y="1993900"/>
                  <a:pt x="476564" y="1930191"/>
                  <a:pt x="483226" y="1866900"/>
                </a:cubicBezTo>
                <a:cubicBezTo>
                  <a:pt x="490274" y="1799940"/>
                  <a:pt x="494423" y="1831805"/>
                  <a:pt x="521326" y="1778000"/>
                </a:cubicBezTo>
                <a:cubicBezTo>
                  <a:pt x="527313" y="1766026"/>
                  <a:pt x="529326" y="1752435"/>
                  <a:pt x="534026" y="1739900"/>
                </a:cubicBezTo>
                <a:cubicBezTo>
                  <a:pt x="542031" y="1718554"/>
                  <a:pt x="549231" y="1696790"/>
                  <a:pt x="559426" y="1676400"/>
                </a:cubicBezTo>
                <a:cubicBezTo>
                  <a:pt x="566252" y="1662748"/>
                  <a:pt x="577517" y="1651700"/>
                  <a:pt x="584826" y="1638300"/>
                </a:cubicBezTo>
                <a:cubicBezTo>
                  <a:pt x="602957" y="1605059"/>
                  <a:pt x="618693" y="1570567"/>
                  <a:pt x="635626" y="1536700"/>
                </a:cubicBezTo>
                <a:cubicBezTo>
                  <a:pt x="681448" y="1445057"/>
                  <a:pt x="641896" y="1559126"/>
                  <a:pt x="686426" y="1447800"/>
                </a:cubicBezTo>
                <a:cubicBezTo>
                  <a:pt x="696370" y="1422941"/>
                  <a:pt x="711826" y="1371600"/>
                  <a:pt x="711826" y="1371600"/>
                </a:cubicBezTo>
                <a:cubicBezTo>
                  <a:pt x="707593" y="1100667"/>
                  <a:pt x="706447" y="829667"/>
                  <a:pt x="699126" y="558800"/>
                </a:cubicBezTo>
                <a:cubicBezTo>
                  <a:pt x="697977" y="516271"/>
                  <a:pt x="691124" y="474084"/>
                  <a:pt x="686426" y="431800"/>
                </a:cubicBezTo>
                <a:cubicBezTo>
                  <a:pt x="682657" y="397879"/>
                  <a:pt x="673726" y="330200"/>
                  <a:pt x="673726" y="330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593997" y="3822700"/>
            <a:ext cx="2863703" cy="596900"/>
          </a:xfrm>
          <a:custGeom>
            <a:avLst/>
            <a:gdLst>
              <a:gd name="connsiteX0" fmla="*/ 2863703 w 2863703"/>
              <a:gd name="connsiteY0" fmla="*/ 304800 h 596900"/>
              <a:gd name="connsiteX1" fmla="*/ 2825603 w 2863703"/>
              <a:gd name="connsiteY1" fmla="*/ 190500 h 596900"/>
              <a:gd name="connsiteX2" fmla="*/ 2812903 w 2863703"/>
              <a:gd name="connsiteY2" fmla="*/ 152400 h 596900"/>
              <a:gd name="connsiteX3" fmla="*/ 2736703 w 2863703"/>
              <a:gd name="connsiteY3" fmla="*/ 76200 h 596900"/>
              <a:gd name="connsiteX4" fmla="*/ 2711303 w 2863703"/>
              <a:gd name="connsiteY4" fmla="*/ 25400 h 596900"/>
              <a:gd name="connsiteX5" fmla="*/ 2317603 w 2863703"/>
              <a:gd name="connsiteY5" fmla="*/ 12700 h 596900"/>
              <a:gd name="connsiteX6" fmla="*/ 1428603 w 2863703"/>
              <a:gd name="connsiteY6" fmla="*/ 25400 h 596900"/>
              <a:gd name="connsiteX7" fmla="*/ 603103 w 2863703"/>
              <a:gd name="connsiteY7" fmla="*/ 0 h 596900"/>
              <a:gd name="connsiteX8" fmla="*/ 209403 w 2863703"/>
              <a:gd name="connsiteY8" fmla="*/ 12700 h 596900"/>
              <a:gd name="connsiteX9" fmla="*/ 82403 w 2863703"/>
              <a:gd name="connsiteY9" fmla="*/ 50800 h 596900"/>
              <a:gd name="connsiteX10" fmla="*/ 6203 w 2863703"/>
              <a:gd name="connsiteY10" fmla="*/ 114300 h 596900"/>
              <a:gd name="connsiteX11" fmla="*/ 44303 w 2863703"/>
              <a:gd name="connsiteY11" fmla="*/ 419100 h 596900"/>
              <a:gd name="connsiteX12" fmla="*/ 82403 w 2863703"/>
              <a:gd name="connsiteY12" fmla="*/ 444500 h 596900"/>
              <a:gd name="connsiteX13" fmla="*/ 260203 w 2863703"/>
              <a:gd name="connsiteY13" fmla="*/ 482600 h 596900"/>
              <a:gd name="connsiteX14" fmla="*/ 399903 w 2863703"/>
              <a:gd name="connsiteY14" fmla="*/ 520700 h 596900"/>
              <a:gd name="connsiteX15" fmla="*/ 476103 w 2863703"/>
              <a:gd name="connsiteY15" fmla="*/ 546100 h 596900"/>
              <a:gd name="connsiteX16" fmla="*/ 730103 w 2863703"/>
              <a:gd name="connsiteY16" fmla="*/ 558800 h 596900"/>
              <a:gd name="connsiteX17" fmla="*/ 793603 w 2863703"/>
              <a:gd name="connsiteY17" fmla="*/ 571500 h 596900"/>
              <a:gd name="connsiteX18" fmla="*/ 1441303 w 2863703"/>
              <a:gd name="connsiteY18" fmla="*/ 596900 h 596900"/>
              <a:gd name="connsiteX19" fmla="*/ 1682603 w 2863703"/>
              <a:gd name="connsiteY19" fmla="*/ 584200 h 596900"/>
              <a:gd name="connsiteX20" fmla="*/ 1758803 w 2863703"/>
              <a:gd name="connsiteY20" fmla="*/ 571500 h 596900"/>
              <a:gd name="connsiteX21" fmla="*/ 2000103 w 2863703"/>
              <a:gd name="connsiteY21" fmla="*/ 546100 h 596900"/>
              <a:gd name="connsiteX22" fmla="*/ 2089003 w 2863703"/>
              <a:gd name="connsiteY22" fmla="*/ 520700 h 596900"/>
              <a:gd name="connsiteX23" fmla="*/ 2165203 w 2863703"/>
              <a:gd name="connsiteY23" fmla="*/ 495300 h 596900"/>
              <a:gd name="connsiteX24" fmla="*/ 2266803 w 2863703"/>
              <a:gd name="connsiteY24" fmla="*/ 482600 h 596900"/>
              <a:gd name="connsiteX25" fmla="*/ 2495403 w 2863703"/>
              <a:gd name="connsiteY25" fmla="*/ 495300 h 596900"/>
              <a:gd name="connsiteX26" fmla="*/ 2584303 w 2863703"/>
              <a:gd name="connsiteY26" fmla="*/ 546100 h 596900"/>
              <a:gd name="connsiteX27" fmla="*/ 2622403 w 2863703"/>
              <a:gd name="connsiteY27" fmla="*/ 558800 h 596900"/>
              <a:gd name="connsiteX28" fmla="*/ 2698603 w 2863703"/>
              <a:gd name="connsiteY28" fmla="*/ 546100 h 596900"/>
              <a:gd name="connsiteX29" fmla="*/ 2774803 w 2863703"/>
              <a:gd name="connsiteY29" fmla="*/ 520700 h 596900"/>
              <a:gd name="connsiteX30" fmla="*/ 2812903 w 2863703"/>
              <a:gd name="connsiteY30" fmla="*/ 495300 h 596900"/>
              <a:gd name="connsiteX31" fmla="*/ 2838303 w 2863703"/>
              <a:gd name="connsiteY31" fmla="*/ 4064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63703" h="596900">
                <a:moveTo>
                  <a:pt x="2863703" y="304800"/>
                </a:moveTo>
                <a:cubicBezTo>
                  <a:pt x="2842294" y="197756"/>
                  <a:pt x="2865038" y="282515"/>
                  <a:pt x="2825603" y="190500"/>
                </a:cubicBezTo>
                <a:cubicBezTo>
                  <a:pt x="2820330" y="178195"/>
                  <a:pt x="2821122" y="162967"/>
                  <a:pt x="2812903" y="152400"/>
                </a:cubicBezTo>
                <a:cubicBezTo>
                  <a:pt x="2790850" y="124046"/>
                  <a:pt x="2752767" y="108329"/>
                  <a:pt x="2736703" y="76200"/>
                </a:cubicBezTo>
                <a:cubicBezTo>
                  <a:pt x="2728236" y="59267"/>
                  <a:pt x="2730021" y="28236"/>
                  <a:pt x="2711303" y="25400"/>
                </a:cubicBezTo>
                <a:cubicBezTo>
                  <a:pt x="2581483" y="5730"/>
                  <a:pt x="2448836" y="16933"/>
                  <a:pt x="2317603" y="12700"/>
                </a:cubicBezTo>
                <a:lnTo>
                  <a:pt x="1428603" y="25400"/>
                </a:lnTo>
                <a:cubicBezTo>
                  <a:pt x="868476" y="25400"/>
                  <a:pt x="941894" y="28233"/>
                  <a:pt x="603103" y="0"/>
                </a:cubicBezTo>
                <a:cubicBezTo>
                  <a:pt x="471870" y="4233"/>
                  <a:pt x="340297" y="2366"/>
                  <a:pt x="209403" y="12700"/>
                </a:cubicBezTo>
                <a:cubicBezTo>
                  <a:pt x="190352" y="14204"/>
                  <a:pt x="113809" y="40331"/>
                  <a:pt x="82403" y="50800"/>
                </a:cubicBezTo>
                <a:cubicBezTo>
                  <a:pt x="69501" y="59401"/>
                  <a:pt x="7860" y="96897"/>
                  <a:pt x="6203" y="114300"/>
                </a:cubicBezTo>
                <a:cubicBezTo>
                  <a:pt x="-9558" y="279793"/>
                  <a:pt x="5275" y="302017"/>
                  <a:pt x="44303" y="419100"/>
                </a:cubicBezTo>
                <a:cubicBezTo>
                  <a:pt x="49130" y="433580"/>
                  <a:pt x="68455" y="438301"/>
                  <a:pt x="82403" y="444500"/>
                </a:cubicBezTo>
                <a:cubicBezTo>
                  <a:pt x="153215" y="475972"/>
                  <a:pt x="180179" y="472597"/>
                  <a:pt x="260203" y="482600"/>
                </a:cubicBezTo>
                <a:cubicBezTo>
                  <a:pt x="490473" y="559357"/>
                  <a:pt x="202444" y="466848"/>
                  <a:pt x="399903" y="520700"/>
                </a:cubicBezTo>
                <a:cubicBezTo>
                  <a:pt x="425734" y="527745"/>
                  <a:pt x="449362" y="544763"/>
                  <a:pt x="476103" y="546100"/>
                </a:cubicBezTo>
                <a:lnTo>
                  <a:pt x="730103" y="558800"/>
                </a:lnTo>
                <a:cubicBezTo>
                  <a:pt x="751270" y="563033"/>
                  <a:pt x="772033" y="570670"/>
                  <a:pt x="793603" y="571500"/>
                </a:cubicBezTo>
                <a:cubicBezTo>
                  <a:pt x="1457862" y="597048"/>
                  <a:pt x="1193056" y="534838"/>
                  <a:pt x="1441303" y="596900"/>
                </a:cubicBezTo>
                <a:cubicBezTo>
                  <a:pt x="1521736" y="592667"/>
                  <a:pt x="1602315" y="590623"/>
                  <a:pt x="1682603" y="584200"/>
                </a:cubicBezTo>
                <a:cubicBezTo>
                  <a:pt x="1708271" y="582147"/>
                  <a:pt x="1733210" y="574344"/>
                  <a:pt x="1758803" y="571500"/>
                </a:cubicBezTo>
                <a:cubicBezTo>
                  <a:pt x="2100486" y="533535"/>
                  <a:pt x="1767106" y="579385"/>
                  <a:pt x="2000103" y="546100"/>
                </a:cubicBezTo>
                <a:cubicBezTo>
                  <a:pt x="2128146" y="503419"/>
                  <a:pt x="1929535" y="568540"/>
                  <a:pt x="2089003" y="520700"/>
                </a:cubicBezTo>
                <a:cubicBezTo>
                  <a:pt x="2114648" y="513007"/>
                  <a:pt x="2139803" y="503767"/>
                  <a:pt x="2165203" y="495300"/>
                </a:cubicBezTo>
                <a:cubicBezTo>
                  <a:pt x="2197582" y="484507"/>
                  <a:pt x="2232936" y="486833"/>
                  <a:pt x="2266803" y="482600"/>
                </a:cubicBezTo>
                <a:cubicBezTo>
                  <a:pt x="2343003" y="486833"/>
                  <a:pt x="2419785" y="484988"/>
                  <a:pt x="2495403" y="495300"/>
                </a:cubicBezTo>
                <a:cubicBezTo>
                  <a:pt x="2526018" y="499475"/>
                  <a:pt x="2557731" y="532814"/>
                  <a:pt x="2584303" y="546100"/>
                </a:cubicBezTo>
                <a:cubicBezTo>
                  <a:pt x="2596277" y="552087"/>
                  <a:pt x="2609703" y="554567"/>
                  <a:pt x="2622403" y="558800"/>
                </a:cubicBezTo>
                <a:cubicBezTo>
                  <a:pt x="2647803" y="554567"/>
                  <a:pt x="2673621" y="552345"/>
                  <a:pt x="2698603" y="546100"/>
                </a:cubicBezTo>
                <a:cubicBezTo>
                  <a:pt x="2724578" y="539606"/>
                  <a:pt x="2774803" y="520700"/>
                  <a:pt x="2774803" y="520700"/>
                </a:cubicBezTo>
                <a:cubicBezTo>
                  <a:pt x="2787503" y="512233"/>
                  <a:pt x="2804813" y="508243"/>
                  <a:pt x="2812903" y="495300"/>
                </a:cubicBezTo>
                <a:cubicBezTo>
                  <a:pt x="2839642" y="452518"/>
                  <a:pt x="2838303" y="439955"/>
                  <a:pt x="2838303" y="406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7086600" y="1663700"/>
            <a:ext cx="622300" cy="2133600"/>
          </a:xfrm>
          <a:custGeom>
            <a:avLst/>
            <a:gdLst>
              <a:gd name="connsiteX0" fmla="*/ 431800 w 622300"/>
              <a:gd name="connsiteY0" fmla="*/ 241300 h 2133600"/>
              <a:gd name="connsiteX1" fmla="*/ 419100 w 622300"/>
              <a:gd name="connsiteY1" fmla="*/ 177800 h 2133600"/>
              <a:gd name="connsiteX2" fmla="*/ 406400 w 622300"/>
              <a:gd name="connsiteY2" fmla="*/ 101600 h 2133600"/>
              <a:gd name="connsiteX3" fmla="*/ 368300 w 622300"/>
              <a:gd name="connsiteY3" fmla="*/ 76200 h 2133600"/>
              <a:gd name="connsiteX4" fmla="*/ 342900 w 622300"/>
              <a:gd name="connsiteY4" fmla="*/ 38100 h 2133600"/>
              <a:gd name="connsiteX5" fmla="*/ 304800 w 622300"/>
              <a:gd name="connsiteY5" fmla="*/ 25400 h 2133600"/>
              <a:gd name="connsiteX6" fmla="*/ 266700 w 622300"/>
              <a:gd name="connsiteY6" fmla="*/ 0 h 2133600"/>
              <a:gd name="connsiteX7" fmla="*/ 152400 w 622300"/>
              <a:gd name="connsiteY7" fmla="*/ 12700 h 2133600"/>
              <a:gd name="connsiteX8" fmla="*/ 101600 w 622300"/>
              <a:gd name="connsiteY8" fmla="*/ 76200 h 2133600"/>
              <a:gd name="connsiteX9" fmla="*/ 76200 w 622300"/>
              <a:gd name="connsiteY9" fmla="*/ 114300 h 2133600"/>
              <a:gd name="connsiteX10" fmla="*/ 38100 w 622300"/>
              <a:gd name="connsiteY10" fmla="*/ 241300 h 2133600"/>
              <a:gd name="connsiteX11" fmla="*/ 25400 w 622300"/>
              <a:gd name="connsiteY11" fmla="*/ 279400 h 2133600"/>
              <a:gd name="connsiteX12" fmla="*/ 0 w 622300"/>
              <a:gd name="connsiteY12" fmla="*/ 368300 h 2133600"/>
              <a:gd name="connsiteX13" fmla="*/ 12700 w 622300"/>
              <a:gd name="connsiteY13" fmla="*/ 723900 h 2133600"/>
              <a:gd name="connsiteX14" fmla="*/ 38100 w 622300"/>
              <a:gd name="connsiteY14" fmla="*/ 1689100 h 2133600"/>
              <a:gd name="connsiteX15" fmla="*/ 63500 w 622300"/>
              <a:gd name="connsiteY15" fmla="*/ 1816100 h 2133600"/>
              <a:gd name="connsiteX16" fmla="*/ 101600 w 622300"/>
              <a:gd name="connsiteY16" fmla="*/ 1955800 h 2133600"/>
              <a:gd name="connsiteX17" fmla="*/ 114300 w 622300"/>
              <a:gd name="connsiteY17" fmla="*/ 1993900 h 2133600"/>
              <a:gd name="connsiteX18" fmla="*/ 152400 w 622300"/>
              <a:gd name="connsiteY18" fmla="*/ 2070100 h 2133600"/>
              <a:gd name="connsiteX19" fmla="*/ 266700 w 622300"/>
              <a:gd name="connsiteY19" fmla="*/ 2120900 h 2133600"/>
              <a:gd name="connsiteX20" fmla="*/ 304800 w 622300"/>
              <a:gd name="connsiteY20" fmla="*/ 2133600 h 2133600"/>
              <a:gd name="connsiteX21" fmla="*/ 368300 w 622300"/>
              <a:gd name="connsiteY21" fmla="*/ 2120900 h 2133600"/>
              <a:gd name="connsiteX22" fmla="*/ 381000 w 622300"/>
              <a:gd name="connsiteY22" fmla="*/ 2070100 h 2133600"/>
              <a:gd name="connsiteX23" fmla="*/ 393700 w 622300"/>
              <a:gd name="connsiteY23" fmla="*/ 2032000 h 2133600"/>
              <a:gd name="connsiteX24" fmla="*/ 419100 w 622300"/>
              <a:gd name="connsiteY24" fmla="*/ 1993900 h 2133600"/>
              <a:gd name="connsiteX25" fmla="*/ 431800 w 622300"/>
              <a:gd name="connsiteY25" fmla="*/ 1955800 h 2133600"/>
              <a:gd name="connsiteX26" fmla="*/ 457200 w 622300"/>
              <a:gd name="connsiteY26" fmla="*/ 1917700 h 2133600"/>
              <a:gd name="connsiteX27" fmla="*/ 482600 w 622300"/>
              <a:gd name="connsiteY27" fmla="*/ 1854200 h 2133600"/>
              <a:gd name="connsiteX28" fmla="*/ 508000 w 622300"/>
              <a:gd name="connsiteY28" fmla="*/ 1803400 h 2133600"/>
              <a:gd name="connsiteX29" fmla="*/ 533400 w 622300"/>
              <a:gd name="connsiteY29" fmla="*/ 1765300 h 2133600"/>
              <a:gd name="connsiteX30" fmla="*/ 571500 w 622300"/>
              <a:gd name="connsiteY30" fmla="*/ 1689100 h 2133600"/>
              <a:gd name="connsiteX31" fmla="*/ 584200 w 622300"/>
              <a:gd name="connsiteY31" fmla="*/ 1638300 h 2133600"/>
              <a:gd name="connsiteX32" fmla="*/ 609600 w 622300"/>
              <a:gd name="connsiteY32" fmla="*/ 1549400 h 2133600"/>
              <a:gd name="connsiteX33" fmla="*/ 622300 w 622300"/>
              <a:gd name="connsiteY33" fmla="*/ 1473200 h 2133600"/>
              <a:gd name="connsiteX34" fmla="*/ 609600 w 622300"/>
              <a:gd name="connsiteY34" fmla="*/ 1028700 h 2133600"/>
              <a:gd name="connsiteX35" fmla="*/ 596900 w 622300"/>
              <a:gd name="connsiteY35" fmla="*/ 990600 h 2133600"/>
              <a:gd name="connsiteX36" fmla="*/ 571500 w 622300"/>
              <a:gd name="connsiteY36" fmla="*/ 825500 h 2133600"/>
              <a:gd name="connsiteX37" fmla="*/ 558800 w 622300"/>
              <a:gd name="connsiteY37" fmla="*/ 749300 h 2133600"/>
              <a:gd name="connsiteX38" fmla="*/ 546100 w 622300"/>
              <a:gd name="connsiteY38" fmla="*/ 622300 h 2133600"/>
              <a:gd name="connsiteX39" fmla="*/ 520700 w 622300"/>
              <a:gd name="connsiteY39" fmla="*/ 495300 h 2133600"/>
              <a:gd name="connsiteX40" fmla="*/ 469900 w 622300"/>
              <a:gd name="connsiteY40" fmla="*/ 355600 h 2133600"/>
              <a:gd name="connsiteX41" fmla="*/ 457200 w 622300"/>
              <a:gd name="connsiteY41" fmla="*/ 3175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2300" h="2133600">
                <a:moveTo>
                  <a:pt x="431800" y="241300"/>
                </a:moveTo>
                <a:cubicBezTo>
                  <a:pt x="427567" y="220133"/>
                  <a:pt x="422961" y="199038"/>
                  <a:pt x="419100" y="177800"/>
                </a:cubicBezTo>
                <a:cubicBezTo>
                  <a:pt x="414494" y="152465"/>
                  <a:pt x="417916" y="124632"/>
                  <a:pt x="406400" y="101600"/>
                </a:cubicBezTo>
                <a:cubicBezTo>
                  <a:pt x="399574" y="87948"/>
                  <a:pt x="381000" y="84667"/>
                  <a:pt x="368300" y="76200"/>
                </a:cubicBezTo>
                <a:cubicBezTo>
                  <a:pt x="359833" y="63500"/>
                  <a:pt x="354819" y="47635"/>
                  <a:pt x="342900" y="38100"/>
                </a:cubicBezTo>
                <a:cubicBezTo>
                  <a:pt x="332447" y="29737"/>
                  <a:pt x="316774" y="31387"/>
                  <a:pt x="304800" y="25400"/>
                </a:cubicBezTo>
                <a:cubicBezTo>
                  <a:pt x="291148" y="18574"/>
                  <a:pt x="279400" y="8467"/>
                  <a:pt x="266700" y="0"/>
                </a:cubicBezTo>
                <a:cubicBezTo>
                  <a:pt x="228600" y="4233"/>
                  <a:pt x="189590" y="3403"/>
                  <a:pt x="152400" y="12700"/>
                </a:cubicBezTo>
                <a:cubicBezTo>
                  <a:pt x="103466" y="24934"/>
                  <a:pt x="118860" y="41680"/>
                  <a:pt x="101600" y="76200"/>
                </a:cubicBezTo>
                <a:cubicBezTo>
                  <a:pt x="94774" y="89852"/>
                  <a:pt x="82399" y="100352"/>
                  <a:pt x="76200" y="114300"/>
                </a:cubicBezTo>
                <a:cubicBezTo>
                  <a:pt x="52055" y="168625"/>
                  <a:pt x="52877" y="189581"/>
                  <a:pt x="38100" y="241300"/>
                </a:cubicBezTo>
                <a:cubicBezTo>
                  <a:pt x="34422" y="254172"/>
                  <a:pt x="29078" y="266528"/>
                  <a:pt x="25400" y="279400"/>
                </a:cubicBezTo>
                <a:cubicBezTo>
                  <a:pt x="-6494" y="391028"/>
                  <a:pt x="30450" y="276949"/>
                  <a:pt x="0" y="368300"/>
                </a:cubicBezTo>
                <a:cubicBezTo>
                  <a:pt x="4233" y="486833"/>
                  <a:pt x="10065" y="605320"/>
                  <a:pt x="12700" y="723900"/>
                </a:cubicBezTo>
                <a:cubicBezTo>
                  <a:pt x="19014" y="1008033"/>
                  <a:pt x="8360" y="1376830"/>
                  <a:pt x="38100" y="1689100"/>
                </a:cubicBezTo>
                <a:cubicBezTo>
                  <a:pt x="52461" y="1839887"/>
                  <a:pt x="41438" y="1727852"/>
                  <a:pt x="63500" y="1816100"/>
                </a:cubicBezTo>
                <a:cubicBezTo>
                  <a:pt x="99402" y="1959706"/>
                  <a:pt x="47109" y="1792326"/>
                  <a:pt x="101600" y="1955800"/>
                </a:cubicBezTo>
                <a:lnTo>
                  <a:pt x="114300" y="1993900"/>
                </a:lnTo>
                <a:cubicBezTo>
                  <a:pt x="124629" y="2024888"/>
                  <a:pt x="127781" y="2045481"/>
                  <a:pt x="152400" y="2070100"/>
                </a:cubicBezTo>
                <a:cubicBezTo>
                  <a:pt x="182589" y="2100289"/>
                  <a:pt x="228974" y="2108325"/>
                  <a:pt x="266700" y="2120900"/>
                </a:cubicBezTo>
                <a:lnTo>
                  <a:pt x="304800" y="2133600"/>
                </a:lnTo>
                <a:cubicBezTo>
                  <a:pt x="325967" y="2129367"/>
                  <a:pt x="351717" y="2134719"/>
                  <a:pt x="368300" y="2120900"/>
                </a:cubicBezTo>
                <a:cubicBezTo>
                  <a:pt x="381709" y="2109726"/>
                  <a:pt x="376205" y="2086883"/>
                  <a:pt x="381000" y="2070100"/>
                </a:cubicBezTo>
                <a:cubicBezTo>
                  <a:pt x="384678" y="2057228"/>
                  <a:pt x="387713" y="2043974"/>
                  <a:pt x="393700" y="2032000"/>
                </a:cubicBezTo>
                <a:cubicBezTo>
                  <a:pt x="400526" y="2018348"/>
                  <a:pt x="412274" y="2007552"/>
                  <a:pt x="419100" y="1993900"/>
                </a:cubicBezTo>
                <a:cubicBezTo>
                  <a:pt x="425087" y="1981926"/>
                  <a:pt x="425813" y="1967774"/>
                  <a:pt x="431800" y="1955800"/>
                </a:cubicBezTo>
                <a:cubicBezTo>
                  <a:pt x="438626" y="1942148"/>
                  <a:pt x="450374" y="1931352"/>
                  <a:pt x="457200" y="1917700"/>
                </a:cubicBezTo>
                <a:cubicBezTo>
                  <a:pt x="467395" y="1897310"/>
                  <a:pt x="473341" y="1875032"/>
                  <a:pt x="482600" y="1854200"/>
                </a:cubicBezTo>
                <a:cubicBezTo>
                  <a:pt x="490289" y="1836900"/>
                  <a:pt x="498607" y="1819838"/>
                  <a:pt x="508000" y="1803400"/>
                </a:cubicBezTo>
                <a:cubicBezTo>
                  <a:pt x="515573" y="1790148"/>
                  <a:pt x="526574" y="1778952"/>
                  <a:pt x="533400" y="1765300"/>
                </a:cubicBezTo>
                <a:cubicBezTo>
                  <a:pt x="585980" y="1660140"/>
                  <a:pt x="498707" y="1798289"/>
                  <a:pt x="571500" y="1689100"/>
                </a:cubicBezTo>
                <a:cubicBezTo>
                  <a:pt x="575733" y="1672167"/>
                  <a:pt x="579405" y="1655083"/>
                  <a:pt x="584200" y="1638300"/>
                </a:cubicBezTo>
                <a:cubicBezTo>
                  <a:pt x="600339" y="1581813"/>
                  <a:pt x="596366" y="1615570"/>
                  <a:pt x="609600" y="1549400"/>
                </a:cubicBezTo>
                <a:cubicBezTo>
                  <a:pt x="614650" y="1524150"/>
                  <a:pt x="618067" y="1498600"/>
                  <a:pt x="622300" y="1473200"/>
                </a:cubicBezTo>
                <a:cubicBezTo>
                  <a:pt x="618067" y="1325033"/>
                  <a:pt x="617391" y="1176722"/>
                  <a:pt x="609600" y="1028700"/>
                </a:cubicBezTo>
                <a:cubicBezTo>
                  <a:pt x="608896" y="1015332"/>
                  <a:pt x="599804" y="1003668"/>
                  <a:pt x="596900" y="990600"/>
                </a:cubicBezTo>
                <a:cubicBezTo>
                  <a:pt x="588980" y="954961"/>
                  <a:pt x="576564" y="858416"/>
                  <a:pt x="571500" y="825500"/>
                </a:cubicBezTo>
                <a:cubicBezTo>
                  <a:pt x="567584" y="800049"/>
                  <a:pt x="561994" y="774852"/>
                  <a:pt x="558800" y="749300"/>
                </a:cubicBezTo>
                <a:cubicBezTo>
                  <a:pt x="553523" y="707084"/>
                  <a:pt x="551377" y="664516"/>
                  <a:pt x="546100" y="622300"/>
                </a:cubicBezTo>
                <a:cubicBezTo>
                  <a:pt x="541196" y="583068"/>
                  <a:pt x="532416" y="534353"/>
                  <a:pt x="520700" y="495300"/>
                </a:cubicBezTo>
                <a:cubicBezTo>
                  <a:pt x="494018" y="406361"/>
                  <a:pt x="500197" y="436391"/>
                  <a:pt x="469900" y="355600"/>
                </a:cubicBezTo>
                <a:cubicBezTo>
                  <a:pt x="465200" y="343065"/>
                  <a:pt x="457200" y="317500"/>
                  <a:pt x="457200" y="317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089400" y="1574800"/>
            <a:ext cx="2781300" cy="673100"/>
          </a:xfrm>
          <a:custGeom>
            <a:avLst/>
            <a:gdLst>
              <a:gd name="connsiteX0" fmla="*/ 0 w 2781300"/>
              <a:gd name="connsiteY0" fmla="*/ 228600 h 673100"/>
              <a:gd name="connsiteX1" fmla="*/ 330200 w 2781300"/>
              <a:gd name="connsiteY1" fmla="*/ 76200 h 673100"/>
              <a:gd name="connsiteX2" fmla="*/ 508000 w 2781300"/>
              <a:gd name="connsiteY2" fmla="*/ 25400 h 673100"/>
              <a:gd name="connsiteX3" fmla="*/ 546100 w 2781300"/>
              <a:gd name="connsiteY3" fmla="*/ 12700 h 673100"/>
              <a:gd name="connsiteX4" fmla="*/ 660400 w 2781300"/>
              <a:gd name="connsiteY4" fmla="*/ 0 h 673100"/>
              <a:gd name="connsiteX5" fmla="*/ 1104900 w 2781300"/>
              <a:gd name="connsiteY5" fmla="*/ 12700 h 673100"/>
              <a:gd name="connsiteX6" fmla="*/ 1193800 w 2781300"/>
              <a:gd name="connsiteY6" fmla="*/ 25400 h 673100"/>
              <a:gd name="connsiteX7" fmla="*/ 1333500 w 2781300"/>
              <a:gd name="connsiteY7" fmla="*/ 38100 h 673100"/>
              <a:gd name="connsiteX8" fmla="*/ 1549400 w 2781300"/>
              <a:gd name="connsiteY8" fmla="*/ 63500 h 673100"/>
              <a:gd name="connsiteX9" fmla="*/ 1600200 w 2781300"/>
              <a:gd name="connsiteY9" fmla="*/ 76200 h 673100"/>
              <a:gd name="connsiteX10" fmla="*/ 2387600 w 2781300"/>
              <a:gd name="connsiteY10" fmla="*/ 88900 h 673100"/>
              <a:gd name="connsiteX11" fmla="*/ 2654300 w 2781300"/>
              <a:gd name="connsiteY11" fmla="*/ 114300 h 673100"/>
              <a:gd name="connsiteX12" fmla="*/ 2730500 w 2781300"/>
              <a:gd name="connsiteY12" fmla="*/ 139700 h 673100"/>
              <a:gd name="connsiteX13" fmla="*/ 2768600 w 2781300"/>
              <a:gd name="connsiteY13" fmla="*/ 228600 h 673100"/>
              <a:gd name="connsiteX14" fmla="*/ 2781300 w 2781300"/>
              <a:gd name="connsiteY14" fmla="*/ 266700 h 673100"/>
              <a:gd name="connsiteX15" fmla="*/ 2768600 w 2781300"/>
              <a:gd name="connsiteY15" fmla="*/ 368300 h 673100"/>
              <a:gd name="connsiteX16" fmla="*/ 2743200 w 2781300"/>
              <a:gd name="connsiteY16" fmla="*/ 444500 h 673100"/>
              <a:gd name="connsiteX17" fmla="*/ 2667000 w 2781300"/>
              <a:gd name="connsiteY17" fmla="*/ 469900 h 673100"/>
              <a:gd name="connsiteX18" fmla="*/ 2628900 w 2781300"/>
              <a:gd name="connsiteY18" fmla="*/ 495300 h 673100"/>
              <a:gd name="connsiteX19" fmla="*/ 2514600 w 2781300"/>
              <a:gd name="connsiteY19" fmla="*/ 533400 h 673100"/>
              <a:gd name="connsiteX20" fmla="*/ 2425700 w 2781300"/>
              <a:gd name="connsiteY20" fmla="*/ 558800 h 673100"/>
              <a:gd name="connsiteX21" fmla="*/ 2298700 w 2781300"/>
              <a:gd name="connsiteY21" fmla="*/ 609600 h 673100"/>
              <a:gd name="connsiteX22" fmla="*/ 2070100 w 2781300"/>
              <a:gd name="connsiteY22" fmla="*/ 647700 h 673100"/>
              <a:gd name="connsiteX23" fmla="*/ 2019300 w 2781300"/>
              <a:gd name="connsiteY23" fmla="*/ 660400 h 673100"/>
              <a:gd name="connsiteX24" fmla="*/ 1079500 w 2781300"/>
              <a:gd name="connsiteY24" fmla="*/ 673100 h 673100"/>
              <a:gd name="connsiteX25" fmla="*/ 660400 w 2781300"/>
              <a:gd name="connsiteY25" fmla="*/ 660400 h 673100"/>
              <a:gd name="connsiteX26" fmla="*/ 431800 w 2781300"/>
              <a:gd name="connsiteY26" fmla="*/ 635000 h 673100"/>
              <a:gd name="connsiteX27" fmla="*/ 304800 w 2781300"/>
              <a:gd name="connsiteY27" fmla="*/ 609600 h 673100"/>
              <a:gd name="connsiteX28" fmla="*/ 203200 w 2781300"/>
              <a:gd name="connsiteY28" fmla="*/ 584200 h 673100"/>
              <a:gd name="connsiteX29" fmla="*/ 101600 w 2781300"/>
              <a:gd name="connsiteY29" fmla="*/ 508000 h 673100"/>
              <a:gd name="connsiteX30" fmla="*/ 50800 w 2781300"/>
              <a:gd name="connsiteY30" fmla="*/ 482600 h 673100"/>
              <a:gd name="connsiteX31" fmla="*/ 38100 w 2781300"/>
              <a:gd name="connsiteY31" fmla="*/ 444500 h 673100"/>
              <a:gd name="connsiteX32" fmla="*/ 12700 w 2781300"/>
              <a:gd name="connsiteY32" fmla="*/ 406400 h 673100"/>
              <a:gd name="connsiteX33" fmla="*/ 0 w 2781300"/>
              <a:gd name="connsiteY33" fmla="*/ 3429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81300" h="673100">
                <a:moveTo>
                  <a:pt x="0" y="228600"/>
                </a:moveTo>
                <a:cubicBezTo>
                  <a:pt x="135043" y="120566"/>
                  <a:pt x="47797" y="179748"/>
                  <a:pt x="330200" y="76200"/>
                </a:cubicBezTo>
                <a:cubicBezTo>
                  <a:pt x="508504" y="10822"/>
                  <a:pt x="381725" y="56969"/>
                  <a:pt x="508000" y="25400"/>
                </a:cubicBezTo>
                <a:cubicBezTo>
                  <a:pt x="520987" y="22153"/>
                  <a:pt x="532895" y="14901"/>
                  <a:pt x="546100" y="12700"/>
                </a:cubicBezTo>
                <a:cubicBezTo>
                  <a:pt x="583913" y="6398"/>
                  <a:pt x="622300" y="4233"/>
                  <a:pt x="660400" y="0"/>
                </a:cubicBezTo>
                <a:lnTo>
                  <a:pt x="1104900" y="12700"/>
                </a:lnTo>
                <a:cubicBezTo>
                  <a:pt x="1134800" y="14124"/>
                  <a:pt x="1164049" y="22094"/>
                  <a:pt x="1193800" y="25400"/>
                </a:cubicBezTo>
                <a:cubicBezTo>
                  <a:pt x="1240273" y="30564"/>
                  <a:pt x="1286933" y="33867"/>
                  <a:pt x="1333500" y="38100"/>
                </a:cubicBezTo>
                <a:cubicBezTo>
                  <a:pt x="1455606" y="68626"/>
                  <a:pt x="1310742" y="35423"/>
                  <a:pt x="1549400" y="63500"/>
                </a:cubicBezTo>
                <a:cubicBezTo>
                  <a:pt x="1566735" y="65539"/>
                  <a:pt x="1582754" y="75671"/>
                  <a:pt x="1600200" y="76200"/>
                </a:cubicBezTo>
                <a:cubicBezTo>
                  <a:pt x="1862580" y="84151"/>
                  <a:pt x="2125133" y="84667"/>
                  <a:pt x="2387600" y="88900"/>
                </a:cubicBezTo>
                <a:lnTo>
                  <a:pt x="2654300" y="114300"/>
                </a:lnTo>
                <a:cubicBezTo>
                  <a:pt x="2680953" y="116838"/>
                  <a:pt x="2730500" y="139700"/>
                  <a:pt x="2730500" y="139700"/>
                </a:cubicBezTo>
                <a:cubicBezTo>
                  <a:pt x="2760284" y="229051"/>
                  <a:pt x="2721520" y="118746"/>
                  <a:pt x="2768600" y="228600"/>
                </a:cubicBezTo>
                <a:cubicBezTo>
                  <a:pt x="2773873" y="240905"/>
                  <a:pt x="2777067" y="254000"/>
                  <a:pt x="2781300" y="266700"/>
                </a:cubicBezTo>
                <a:cubicBezTo>
                  <a:pt x="2777067" y="300567"/>
                  <a:pt x="2775751" y="334927"/>
                  <a:pt x="2768600" y="368300"/>
                </a:cubicBezTo>
                <a:cubicBezTo>
                  <a:pt x="2762990" y="394480"/>
                  <a:pt x="2768600" y="436033"/>
                  <a:pt x="2743200" y="444500"/>
                </a:cubicBezTo>
                <a:lnTo>
                  <a:pt x="2667000" y="469900"/>
                </a:lnTo>
                <a:cubicBezTo>
                  <a:pt x="2654300" y="478367"/>
                  <a:pt x="2642848" y="489101"/>
                  <a:pt x="2628900" y="495300"/>
                </a:cubicBezTo>
                <a:lnTo>
                  <a:pt x="2514600" y="533400"/>
                </a:lnTo>
                <a:cubicBezTo>
                  <a:pt x="2466265" y="549512"/>
                  <a:pt x="2468507" y="540454"/>
                  <a:pt x="2425700" y="558800"/>
                </a:cubicBezTo>
                <a:cubicBezTo>
                  <a:pt x="2372937" y="581413"/>
                  <a:pt x="2361770" y="599088"/>
                  <a:pt x="2298700" y="609600"/>
                </a:cubicBezTo>
                <a:lnTo>
                  <a:pt x="2070100" y="647700"/>
                </a:lnTo>
                <a:cubicBezTo>
                  <a:pt x="2052883" y="650569"/>
                  <a:pt x="2036749" y="659953"/>
                  <a:pt x="2019300" y="660400"/>
                </a:cubicBezTo>
                <a:cubicBezTo>
                  <a:pt x="1706108" y="668431"/>
                  <a:pt x="1392767" y="668867"/>
                  <a:pt x="1079500" y="673100"/>
                </a:cubicBezTo>
                <a:lnTo>
                  <a:pt x="660400" y="660400"/>
                </a:lnTo>
                <a:cubicBezTo>
                  <a:pt x="603877" y="657831"/>
                  <a:pt x="494655" y="646092"/>
                  <a:pt x="431800" y="635000"/>
                </a:cubicBezTo>
                <a:cubicBezTo>
                  <a:pt x="389285" y="627497"/>
                  <a:pt x="347133" y="618067"/>
                  <a:pt x="304800" y="609600"/>
                </a:cubicBezTo>
                <a:cubicBezTo>
                  <a:pt x="280648" y="604770"/>
                  <a:pt x="229235" y="597217"/>
                  <a:pt x="203200" y="584200"/>
                </a:cubicBezTo>
                <a:cubicBezTo>
                  <a:pt x="59316" y="512258"/>
                  <a:pt x="204436" y="581454"/>
                  <a:pt x="101600" y="508000"/>
                </a:cubicBezTo>
                <a:cubicBezTo>
                  <a:pt x="86194" y="496996"/>
                  <a:pt x="67733" y="491067"/>
                  <a:pt x="50800" y="482600"/>
                </a:cubicBezTo>
                <a:cubicBezTo>
                  <a:pt x="46567" y="469900"/>
                  <a:pt x="44087" y="456474"/>
                  <a:pt x="38100" y="444500"/>
                </a:cubicBezTo>
                <a:cubicBezTo>
                  <a:pt x="31274" y="430848"/>
                  <a:pt x="18059" y="420692"/>
                  <a:pt x="12700" y="406400"/>
                </a:cubicBezTo>
                <a:cubicBezTo>
                  <a:pt x="5121" y="386189"/>
                  <a:pt x="0" y="342900"/>
                  <a:pt x="0" y="342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676598" y="1574800"/>
            <a:ext cx="698500" cy="2211521"/>
          </a:xfrm>
          <a:custGeom>
            <a:avLst/>
            <a:gdLst>
              <a:gd name="connsiteX0" fmla="*/ 571500 w 698500"/>
              <a:gd name="connsiteY0" fmla="*/ 243021 h 2211521"/>
              <a:gd name="connsiteX1" fmla="*/ 533400 w 698500"/>
              <a:gd name="connsiteY1" fmla="*/ 128721 h 2211521"/>
              <a:gd name="connsiteX2" fmla="*/ 495300 w 698500"/>
              <a:gd name="connsiteY2" fmla="*/ 116021 h 2211521"/>
              <a:gd name="connsiteX3" fmla="*/ 368300 w 698500"/>
              <a:gd name="connsiteY3" fmla="*/ 39821 h 2211521"/>
              <a:gd name="connsiteX4" fmla="*/ 292100 w 698500"/>
              <a:gd name="connsiteY4" fmla="*/ 27121 h 2211521"/>
              <a:gd name="connsiteX5" fmla="*/ 190500 w 698500"/>
              <a:gd name="connsiteY5" fmla="*/ 14421 h 2211521"/>
              <a:gd name="connsiteX6" fmla="*/ 114300 w 698500"/>
              <a:gd name="connsiteY6" fmla="*/ 90621 h 2211521"/>
              <a:gd name="connsiteX7" fmla="*/ 88900 w 698500"/>
              <a:gd name="connsiteY7" fmla="*/ 166821 h 2211521"/>
              <a:gd name="connsiteX8" fmla="*/ 12700 w 698500"/>
              <a:gd name="connsiteY8" fmla="*/ 293821 h 2211521"/>
              <a:gd name="connsiteX9" fmla="*/ 0 w 698500"/>
              <a:gd name="connsiteY9" fmla="*/ 331921 h 2211521"/>
              <a:gd name="connsiteX10" fmla="*/ 12700 w 698500"/>
              <a:gd name="connsiteY10" fmla="*/ 1030421 h 2211521"/>
              <a:gd name="connsiteX11" fmla="*/ 25400 w 698500"/>
              <a:gd name="connsiteY11" fmla="*/ 1119321 h 2211521"/>
              <a:gd name="connsiteX12" fmla="*/ 50800 w 698500"/>
              <a:gd name="connsiteY12" fmla="*/ 1233621 h 2211521"/>
              <a:gd name="connsiteX13" fmla="*/ 76200 w 698500"/>
              <a:gd name="connsiteY13" fmla="*/ 1309821 h 2211521"/>
              <a:gd name="connsiteX14" fmla="*/ 88900 w 698500"/>
              <a:gd name="connsiteY14" fmla="*/ 1944821 h 2211521"/>
              <a:gd name="connsiteX15" fmla="*/ 101600 w 698500"/>
              <a:gd name="connsiteY15" fmla="*/ 2008321 h 2211521"/>
              <a:gd name="connsiteX16" fmla="*/ 139700 w 698500"/>
              <a:gd name="connsiteY16" fmla="*/ 2097221 h 2211521"/>
              <a:gd name="connsiteX17" fmla="*/ 177800 w 698500"/>
              <a:gd name="connsiteY17" fmla="*/ 2135321 h 2211521"/>
              <a:gd name="connsiteX18" fmla="*/ 215900 w 698500"/>
              <a:gd name="connsiteY18" fmla="*/ 2160721 h 2211521"/>
              <a:gd name="connsiteX19" fmla="*/ 266700 w 698500"/>
              <a:gd name="connsiteY19" fmla="*/ 2173421 h 2211521"/>
              <a:gd name="connsiteX20" fmla="*/ 406400 w 698500"/>
              <a:gd name="connsiteY20" fmla="*/ 2211521 h 2211521"/>
              <a:gd name="connsiteX21" fmla="*/ 495300 w 698500"/>
              <a:gd name="connsiteY21" fmla="*/ 2198821 h 2211521"/>
              <a:gd name="connsiteX22" fmla="*/ 508000 w 698500"/>
              <a:gd name="connsiteY22" fmla="*/ 2122621 h 2211521"/>
              <a:gd name="connsiteX23" fmla="*/ 558800 w 698500"/>
              <a:gd name="connsiteY23" fmla="*/ 2008321 h 2211521"/>
              <a:gd name="connsiteX24" fmla="*/ 596900 w 698500"/>
              <a:gd name="connsiteY24" fmla="*/ 1906721 h 2211521"/>
              <a:gd name="connsiteX25" fmla="*/ 622300 w 698500"/>
              <a:gd name="connsiteY25" fmla="*/ 1830521 h 2211521"/>
              <a:gd name="connsiteX26" fmla="*/ 635000 w 698500"/>
              <a:gd name="connsiteY26" fmla="*/ 1373321 h 2211521"/>
              <a:gd name="connsiteX27" fmla="*/ 660400 w 698500"/>
              <a:gd name="connsiteY27" fmla="*/ 1208221 h 2211521"/>
              <a:gd name="connsiteX28" fmla="*/ 685800 w 698500"/>
              <a:gd name="connsiteY28" fmla="*/ 1081221 h 2211521"/>
              <a:gd name="connsiteX29" fmla="*/ 698500 w 698500"/>
              <a:gd name="connsiteY29" fmla="*/ 966921 h 2211521"/>
              <a:gd name="connsiteX30" fmla="*/ 685800 w 698500"/>
              <a:gd name="connsiteY30" fmla="*/ 408121 h 2211521"/>
              <a:gd name="connsiteX31" fmla="*/ 673100 w 698500"/>
              <a:gd name="connsiteY31" fmla="*/ 370021 h 2211521"/>
              <a:gd name="connsiteX32" fmla="*/ 647700 w 698500"/>
              <a:gd name="connsiteY32" fmla="*/ 331921 h 2211521"/>
              <a:gd name="connsiteX33" fmla="*/ 635000 w 698500"/>
              <a:gd name="connsiteY33" fmla="*/ 306521 h 22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8500" h="2211521">
                <a:moveTo>
                  <a:pt x="571500" y="243021"/>
                </a:moveTo>
                <a:cubicBezTo>
                  <a:pt x="565303" y="205839"/>
                  <a:pt x="567742" y="156194"/>
                  <a:pt x="533400" y="128721"/>
                </a:cubicBezTo>
                <a:cubicBezTo>
                  <a:pt x="522947" y="120358"/>
                  <a:pt x="508000" y="120254"/>
                  <a:pt x="495300" y="116021"/>
                </a:cubicBezTo>
                <a:cubicBezTo>
                  <a:pt x="472042" y="100515"/>
                  <a:pt x="403802" y="50472"/>
                  <a:pt x="368300" y="39821"/>
                </a:cubicBezTo>
                <a:cubicBezTo>
                  <a:pt x="343636" y="32422"/>
                  <a:pt x="317500" y="31354"/>
                  <a:pt x="292100" y="27121"/>
                </a:cubicBezTo>
                <a:cubicBezTo>
                  <a:pt x="253821" y="7982"/>
                  <a:pt x="233729" y="-15839"/>
                  <a:pt x="190500" y="14421"/>
                </a:cubicBezTo>
                <a:cubicBezTo>
                  <a:pt x="161072" y="35020"/>
                  <a:pt x="114300" y="90621"/>
                  <a:pt x="114300" y="90621"/>
                </a:cubicBezTo>
                <a:cubicBezTo>
                  <a:pt x="105833" y="116021"/>
                  <a:pt x="103752" y="144544"/>
                  <a:pt x="88900" y="166821"/>
                </a:cubicBezTo>
                <a:cubicBezTo>
                  <a:pt x="52786" y="220992"/>
                  <a:pt x="36131" y="239148"/>
                  <a:pt x="12700" y="293821"/>
                </a:cubicBezTo>
                <a:cubicBezTo>
                  <a:pt x="7427" y="306126"/>
                  <a:pt x="4233" y="319221"/>
                  <a:pt x="0" y="331921"/>
                </a:cubicBezTo>
                <a:cubicBezTo>
                  <a:pt x="4233" y="564754"/>
                  <a:pt x="5192" y="797670"/>
                  <a:pt x="12700" y="1030421"/>
                </a:cubicBezTo>
                <a:cubicBezTo>
                  <a:pt x="13665" y="1060340"/>
                  <a:pt x="20479" y="1089794"/>
                  <a:pt x="25400" y="1119321"/>
                </a:cubicBezTo>
                <a:cubicBezTo>
                  <a:pt x="29932" y="1146512"/>
                  <a:pt x="42237" y="1205079"/>
                  <a:pt x="50800" y="1233621"/>
                </a:cubicBezTo>
                <a:cubicBezTo>
                  <a:pt x="58493" y="1259266"/>
                  <a:pt x="76200" y="1309821"/>
                  <a:pt x="76200" y="1309821"/>
                </a:cubicBezTo>
                <a:cubicBezTo>
                  <a:pt x="80433" y="1521488"/>
                  <a:pt x="81207" y="1733252"/>
                  <a:pt x="88900" y="1944821"/>
                </a:cubicBezTo>
                <a:cubicBezTo>
                  <a:pt x="89684" y="1966393"/>
                  <a:pt x="96365" y="1987380"/>
                  <a:pt x="101600" y="2008321"/>
                </a:cubicBezTo>
                <a:cubicBezTo>
                  <a:pt x="107978" y="2033833"/>
                  <a:pt x="125721" y="2077650"/>
                  <a:pt x="139700" y="2097221"/>
                </a:cubicBezTo>
                <a:cubicBezTo>
                  <a:pt x="150139" y="2111836"/>
                  <a:pt x="164002" y="2123823"/>
                  <a:pt x="177800" y="2135321"/>
                </a:cubicBezTo>
                <a:cubicBezTo>
                  <a:pt x="189526" y="2145092"/>
                  <a:pt x="201871" y="2154708"/>
                  <a:pt x="215900" y="2160721"/>
                </a:cubicBezTo>
                <a:cubicBezTo>
                  <a:pt x="231943" y="2167597"/>
                  <a:pt x="249982" y="2168405"/>
                  <a:pt x="266700" y="2173421"/>
                </a:cubicBezTo>
                <a:cubicBezTo>
                  <a:pt x="395604" y="2212092"/>
                  <a:pt x="290665" y="2188374"/>
                  <a:pt x="406400" y="2211521"/>
                </a:cubicBezTo>
                <a:cubicBezTo>
                  <a:pt x="436033" y="2207288"/>
                  <a:pt x="472772" y="2218533"/>
                  <a:pt x="495300" y="2198821"/>
                </a:cubicBezTo>
                <a:cubicBezTo>
                  <a:pt x="514679" y="2181864"/>
                  <a:pt x="501755" y="2147603"/>
                  <a:pt x="508000" y="2122621"/>
                </a:cubicBezTo>
                <a:cubicBezTo>
                  <a:pt x="526136" y="2050077"/>
                  <a:pt x="525441" y="2058359"/>
                  <a:pt x="558800" y="2008321"/>
                </a:cubicBezTo>
                <a:cubicBezTo>
                  <a:pt x="588908" y="1857780"/>
                  <a:pt x="549334" y="2013746"/>
                  <a:pt x="596900" y="1906721"/>
                </a:cubicBezTo>
                <a:cubicBezTo>
                  <a:pt x="607774" y="1882255"/>
                  <a:pt x="622300" y="1830521"/>
                  <a:pt x="622300" y="1830521"/>
                </a:cubicBezTo>
                <a:cubicBezTo>
                  <a:pt x="626533" y="1678121"/>
                  <a:pt x="628231" y="1525629"/>
                  <a:pt x="635000" y="1373321"/>
                </a:cubicBezTo>
                <a:cubicBezTo>
                  <a:pt x="640360" y="1252712"/>
                  <a:pt x="642622" y="1291185"/>
                  <a:pt x="660400" y="1208221"/>
                </a:cubicBezTo>
                <a:cubicBezTo>
                  <a:pt x="669446" y="1166008"/>
                  <a:pt x="677333" y="1123554"/>
                  <a:pt x="685800" y="1081221"/>
                </a:cubicBezTo>
                <a:cubicBezTo>
                  <a:pt x="693318" y="1043631"/>
                  <a:pt x="694267" y="1005021"/>
                  <a:pt x="698500" y="966921"/>
                </a:cubicBezTo>
                <a:cubicBezTo>
                  <a:pt x="694267" y="780654"/>
                  <a:pt x="693721" y="594267"/>
                  <a:pt x="685800" y="408121"/>
                </a:cubicBezTo>
                <a:cubicBezTo>
                  <a:pt x="685231" y="394746"/>
                  <a:pt x="679087" y="381995"/>
                  <a:pt x="673100" y="370021"/>
                </a:cubicBezTo>
                <a:cubicBezTo>
                  <a:pt x="666274" y="356369"/>
                  <a:pt x="655553" y="345009"/>
                  <a:pt x="647700" y="331921"/>
                </a:cubicBezTo>
                <a:cubicBezTo>
                  <a:pt x="642830" y="323804"/>
                  <a:pt x="639233" y="314988"/>
                  <a:pt x="635000" y="3065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530600" y="2705100"/>
            <a:ext cx="1536700" cy="520700"/>
          </a:xfrm>
          <a:custGeom>
            <a:avLst/>
            <a:gdLst>
              <a:gd name="connsiteX0" fmla="*/ 1536700 w 1536700"/>
              <a:gd name="connsiteY0" fmla="*/ 241300 h 520700"/>
              <a:gd name="connsiteX1" fmla="*/ 1473200 w 1536700"/>
              <a:gd name="connsiteY1" fmla="*/ 228600 h 520700"/>
              <a:gd name="connsiteX2" fmla="*/ 1422400 w 1536700"/>
              <a:gd name="connsiteY2" fmla="*/ 190500 h 520700"/>
              <a:gd name="connsiteX3" fmla="*/ 1384300 w 1536700"/>
              <a:gd name="connsiteY3" fmla="*/ 165100 h 520700"/>
              <a:gd name="connsiteX4" fmla="*/ 1346200 w 1536700"/>
              <a:gd name="connsiteY4" fmla="*/ 152400 h 520700"/>
              <a:gd name="connsiteX5" fmla="*/ 1219200 w 1536700"/>
              <a:gd name="connsiteY5" fmla="*/ 101600 h 520700"/>
              <a:gd name="connsiteX6" fmla="*/ 1168400 w 1536700"/>
              <a:gd name="connsiteY6" fmla="*/ 76200 h 520700"/>
              <a:gd name="connsiteX7" fmla="*/ 1104900 w 1536700"/>
              <a:gd name="connsiteY7" fmla="*/ 38100 h 520700"/>
              <a:gd name="connsiteX8" fmla="*/ 1041400 w 1536700"/>
              <a:gd name="connsiteY8" fmla="*/ 12700 h 520700"/>
              <a:gd name="connsiteX9" fmla="*/ 774700 w 1536700"/>
              <a:gd name="connsiteY9" fmla="*/ 0 h 520700"/>
              <a:gd name="connsiteX10" fmla="*/ 165100 w 1536700"/>
              <a:gd name="connsiteY10" fmla="*/ 12700 h 520700"/>
              <a:gd name="connsiteX11" fmla="*/ 88900 w 1536700"/>
              <a:gd name="connsiteY11" fmla="*/ 38100 h 520700"/>
              <a:gd name="connsiteX12" fmla="*/ 50800 w 1536700"/>
              <a:gd name="connsiteY12" fmla="*/ 63500 h 520700"/>
              <a:gd name="connsiteX13" fmla="*/ 12700 w 1536700"/>
              <a:gd name="connsiteY13" fmla="*/ 76200 h 520700"/>
              <a:gd name="connsiteX14" fmla="*/ 0 w 1536700"/>
              <a:gd name="connsiteY14" fmla="*/ 114300 h 520700"/>
              <a:gd name="connsiteX15" fmla="*/ 12700 w 1536700"/>
              <a:gd name="connsiteY15" fmla="*/ 317500 h 520700"/>
              <a:gd name="connsiteX16" fmla="*/ 25400 w 1536700"/>
              <a:gd name="connsiteY16" fmla="*/ 355600 h 520700"/>
              <a:gd name="connsiteX17" fmla="*/ 76200 w 1536700"/>
              <a:gd name="connsiteY17" fmla="*/ 431800 h 520700"/>
              <a:gd name="connsiteX18" fmla="*/ 114300 w 1536700"/>
              <a:gd name="connsiteY18" fmla="*/ 457200 h 520700"/>
              <a:gd name="connsiteX19" fmla="*/ 203200 w 1536700"/>
              <a:gd name="connsiteY19" fmla="*/ 469900 h 520700"/>
              <a:gd name="connsiteX20" fmla="*/ 584200 w 1536700"/>
              <a:gd name="connsiteY20" fmla="*/ 495300 h 520700"/>
              <a:gd name="connsiteX21" fmla="*/ 685800 w 1536700"/>
              <a:gd name="connsiteY21" fmla="*/ 508000 h 520700"/>
              <a:gd name="connsiteX22" fmla="*/ 939800 w 1536700"/>
              <a:gd name="connsiteY22" fmla="*/ 520700 h 520700"/>
              <a:gd name="connsiteX23" fmla="*/ 1295400 w 1536700"/>
              <a:gd name="connsiteY23" fmla="*/ 495300 h 520700"/>
              <a:gd name="connsiteX24" fmla="*/ 1409700 w 1536700"/>
              <a:gd name="connsiteY24" fmla="*/ 457200 h 520700"/>
              <a:gd name="connsiteX25" fmla="*/ 1447800 w 1536700"/>
              <a:gd name="connsiteY25" fmla="*/ 444500 h 520700"/>
              <a:gd name="connsiteX26" fmla="*/ 1498600 w 1536700"/>
              <a:gd name="connsiteY26" fmla="*/ 330200 h 520700"/>
              <a:gd name="connsiteX27" fmla="*/ 1511300 w 1536700"/>
              <a:gd name="connsiteY27" fmla="*/ 292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36700" h="520700">
                <a:moveTo>
                  <a:pt x="1536700" y="241300"/>
                </a:moveTo>
                <a:cubicBezTo>
                  <a:pt x="1515533" y="237067"/>
                  <a:pt x="1492925" y="237367"/>
                  <a:pt x="1473200" y="228600"/>
                </a:cubicBezTo>
                <a:cubicBezTo>
                  <a:pt x="1453858" y="220003"/>
                  <a:pt x="1439624" y="202803"/>
                  <a:pt x="1422400" y="190500"/>
                </a:cubicBezTo>
                <a:cubicBezTo>
                  <a:pt x="1409980" y="181628"/>
                  <a:pt x="1397952" y="171926"/>
                  <a:pt x="1384300" y="165100"/>
                </a:cubicBezTo>
                <a:cubicBezTo>
                  <a:pt x="1372326" y="159113"/>
                  <a:pt x="1358174" y="158387"/>
                  <a:pt x="1346200" y="152400"/>
                </a:cubicBezTo>
                <a:cubicBezTo>
                  <a:pt x="1236854" y="97727"/>
                  <a:pt x="1330810" y="123922"/>
                  <a:pt x="1219200" y="101600"/>
                </a:cubicBezTo>
                <a:cubicBezTo>
                  <a:pt x="1202267" y="93133"/>
                  <a:pt x="1184950" y="85394"/>
                  <a:pt x="1168400" y="76200"/>
                </a:cubicBezTo>
                <a:cubicBezTo>
                  <a:pt x="1146822" y="64212"/>
                  <a:pt x="1126978" y="49139"/>
                  <a:pt x="1104900" y="38100"/>
                </a:cubicBezTo>
                <a:cubicBezTo>
                  <a:pt x="1084510" y="27905"/>
                  <a:pt x="1064047" y="15313"/>
                  <a:pt x="1041400" y="12700"/>
                </a:cubicBezTo>
                <a:cubicBezTo>
                  <a:pt x="952986" y="2498"/>
                  <a:pt x="863600" y="4233"/>
                  <a:pt x="774700" y="0"/>
                </a:cubicBezTo>
                <a:cubicBezTo>
                  <a:pt x="571500" y="4233"/>
                  <a:pt x="368031" y="1426"/>
                  <a:pt x="165100" y="12700"/>
                </a:cubicBezTo>
                <a:cubicBezTo>
                  <a:pt x="138367" y="14185"/>
                  <a:pt x="88900" y="38100"/>
                  <a:pt x="88900" y="38100"/>
                </a:cubicBezTo>
                <a:cubicBezTo>
                  <a:pt x="76200" y="46567"/>
                  <a:pt x="64452" y="56674"/>
                  <a:pt x="50800" y="63500"/>
                </a:cubicBezTo>
                <a:cubicBezTo>
                  <a:pt x="38826" y="69487"/>
                  <a:pt x="22166" y="66734"/>
                  <a:pt x="12700" y="76200"/>
                </a:cubicBezTo>
                <a:cubicBezTo>
                  <a:pt x="3234" y="85666"/>
                  <a:pt x="4233" y="101600"/>
                  <a:pt x="0" y="114300"/>
                </a:cubicBezTo>
                <a:cubicBezTo>
                  <a:pt x="4233" y="182033"/>
                  <a:pt x="5596" y="250007"/>
                  <a:pt x="12700" y="317500"/>
                </a:cubicBezTo>
                <a:cubicBezTo>
                  <a:pt x="14101" y="330813"/>
                  <a:pt x="18899" y="343898"/>
                  <a:pt x="25400" y="355600"/>
                </a:cubicBezTo>
                <a:cubicBezTo>
                  <a:pt x="40225" y="382285"/>
                  <a:pt x="59267" y="406400"/>
                  <a:pt x="76200" y="431800"/>
                </a:cubicBezTo>
                <a:cubicBezTo>
                  <a:pt x="84667" y="444500"/>
                  <a:pt x="99680" y="452814"/>
                  <a:pt x="114300" y="457200"/>
                </a:cubicBezTo>
                <a:cubicBezTo>
                  <a:pt x="142972" y="465802"/>
                  <a:pt x="173567" y="465667"/>
                  <a:pt x="203200" y="469900"/>
                </a:cubicBezTo>
                <a:cubicBezTo>
                  <a:pt x="352844" y="519781"/>
                  <a:pt x="201986" y="473459"/>
                  <a:pt x="584200" y="495300"/>
                </a:cubicBezTo>
                <a:cubicBezTo>
                  <a:pt x="618275" y="497247"/>
                  <a:pt x="651757" y="505568"/>
                  <a:pt x="685800" y="508000"/>
                </a:cubicBezTo>
                <a:cubicBezTo>
                  <a:pt x="770357" y="514040"/>
                  <a:pt x="855133" y="516467"/>
                  <a:pt x="939800" y="520700"/>
                </a:cubicBezTo>
                <a:cubicBezTo>
                  <a:pt x="1093518" y="514295"/>
                  <a:pt x="1174874" y="531458"/>
                  <a:pt x="1295400" y="495300"/>
                </a:cubicBezTo>
                <a:cubicBezTo>
                  <a:pt x="1333867" y="483760"/>
                  <a:pt x="1371600" y="469900"/>
                  <a:pt x="1409700" y="457200"/>
                </a:cubicBezTo>
                <a:lnTo>
                  <a:pt x="1447800" y="444500"/>
                </a:lnTo>
                <a:cubicBezTo>
                  <a:pt x="1488052" y="384123"/>
                  <a:pt x="1468373" y="420880"/>
                  <a:pt x="1498600" y="330200"/>
                </a:cubicBezTo>
                <a:lnTo>
                  <a:pt x="1511300" y="2921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887" y="6370637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19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Now I know how to make friends.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0380"/>
            <a:ext cx="6961448" cy="46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2840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319" y="6284094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45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756576" cy="731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Now I know  how to tell about my </a:t>
            </a:r>
            <a:r>
              <a:rPr lang="en-US" b="1" dirty="0" smtClean="0"/>
              <a:t>family.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b="1" dirty="0" smtClean="0"/>
              <a:t>A mother</a:t>
            </a:r>
          </a:p>
          <a:p>
            <a:r>
              <a:rPr lang="en-US" b="1" dirty="0" smtClean="0"/>
              <a:t>A father</a:t>
            </a:r>
          </a:p>
          <a:p>
            <a:r>
              <a:rPr lang="en-US" b="1" dirty="0" smtClean="0"/>
              <a:t>A sister</a:t>
            </a:r>
          </a:p>
          <a:p>
            <a:r>
              <a:rPr lang="en-US" b="1" dirty="0" smtClean="0"/>
              <a:t>A brother</a:t>
            </a:r>
          </a:p>
          <a:p>
            <a:r>
              <a:rPr lang="en-US" b="1" dirty="0" smtClean="0"/>
              <a:t>A grandmother</a:t>
            </a:r>
          </a:p>
          <a:p>
            <a:r>
              <a:rPr lang="en-US" b="1" dirty="0" smtClean="0"/>
              <a:t>A grandfather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184" y="1772816"/>
            <a:ext cx="5590500" cy="43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9824" y="6484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008" y="6366663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83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918" y="3820"/>
            <a:ext cx="9311894" cy="69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Now I know  how to tell about my family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03490" cy="51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8424" y="630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428" y="6309320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9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0" y="-26764"/>
            <a:ext cx="9479035" cy="710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24522">
            <a:off x="147623" y="2943370"/>
            <a:ext cx="2879601" cy="23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6322">
            <a:off x="3303462" y="2961367"/>
            <a:ext cx="2600325" cy="19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658" y="1230790"/>
            <a:ext cx="2097342" cy="31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258">
            <a:off x="6042668" y="3183343"/>
            <a:ext cx="2800316" cy="20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0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Now I know the names of animals.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5329" y="1467836"/>
            <a:ext cx="3366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47263">
            <a:off x="19336" y="4720468"/>
            <a:ext cx="2879601" cy="21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38" y="1230790"/>
            <a:ext cx="2364395" cy="17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771" y="4692453"/>
            <a:ext cx="2623707" cy="19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8296">
            <a:off x="6179398" y="4937463"/>
            <a:ext cx="3029035" cy="189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1538"/>
            <a:ext cx="2353024" cy="1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06969"/>
            <a:ext cx="1411089" cy="210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2480" y="65973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247" y="6589136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Now I know </a:t>
            </a:r>
            <a:r>
              <a:rPr lang="en-US" sz="4000" b="1" dirty="0" err="1" smtClean="0"/>
              <a:t>colours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6986"/>
            <a:ext cx="6723112" cy="504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630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09320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858" y="-80491"/>
            <a:ext cx="9469560" cy="710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Now  I can  draw.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162626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774" y="1088950"/>
            <a:ext cx="3641574" cy="36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7158"/>
            <a:ext cx="5616624" cy="48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90737"/>
            <a:ext cx="2650636" cy="1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09150"/>
            <a:ext cx="1224708" cy="13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57" y="2348880"/>
            <a:ext cx="1405883" cy="112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64016"/>
            <a:ext cx="1603784" cy="12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609150"/>
            <a:ext cx="2353797" cy="22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65926"/>
            <a:ext cx="771436" cy="10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64488" y="62373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909" y="6570132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4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2" y="-81390"/>
            <a:ext cx="9287172" cy="69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69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Now I can say what I like.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2453"/>
            <a:ext cx="1683296" cy="217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734" y="1290217"/>
            <a:ext cx="1984717" cy="17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344" y="1290217"/>
            <a:ext cx="1410823" cy="17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555" y="3717032"/>
            <a:ext cx="1078607" cy="19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2" y="3511127"/>
            <a:ext cx="2543773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277" y="1318224"/>
            <a:ext cx="2259509" cy="210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907" y="3268110"/>
            <a:ext cx="1509088" cy="19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488" y="1264445"/>
            <a:ext cx="1556370" cy="23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7332"/>
            <a:ext cx="1872208" cy="16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554" y="3717032"/>
            <a:ext cx="1885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84" y="5450432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092" y="5427505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647" y="5170810"/>
            <a:ext cx="2136866" cy="16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11575"/>
            <a:ext cx="2215256" cy="15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0582" y="64285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225" y="6362142"/>
            <a:ext cx="1469263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67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1390"/>
            <a:ext cx="9505056" cy="712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competition.</a:t>
            </a:r>
            <a:br>
              <a:rPr lang="en-US" sz="3600" b="1" dirty="0" smtClean="0"/>
            </a:br>
            <a:r>
              <a:rPr lang="en-US" sz="3600" b="1" dirty="0" smtClean="0"/>
              <a:t>Scrambled words.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e</a:t>
            </a:r>
            <a:r>
              <a:rPr lang="en-US" sz="4000" b="1" dirty="0" err="1" smtClean="0"/>
              <a:t>ppal</a:t>
            </a:r>
            <a:r>
              <a:rPr lang="en-US" sz="4000" b="1" dirty="0" smtClean="0"/>
              <a:t>                           </a:t>
            </a:r>
            <a:r>
              <a:rPr lang="en-US" sz="4000" b="1" dirty="0" err="1" smtClean="0"/>
              <a:t>wstee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err="1"/>
              <a:t>k</a:t>
            </a:r>
            <a:r>
              <a:rPr lang="en-US" sz="4000" b="1" dirty="0" err="1" smtClean="0"/>
              <a:t>eca</a:t>
            </a:r>
            <a:r>
              <a:rPr lang="en-US" sz="4000" b="1" dirty="0" smtClean="0"/>
              <a:t>                             </a:t>
            </a:r>
            <a:r>
              <a:rPr lang="en-US" sz="4000" b="1" dirty="0" err="1" smtClean="0"/>
              <a:t>likm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err="1"/>
              <a:t>n</a:t>
            </a:r>
            <a:r>
              <a:rPr lang="en-US" sz="4000" b="1" dirty="0" err="1" smtClean="0"/>
              <a:t>adelemo</a:t>
            </a:r>
            <a:r>
              <a:rPr lang="en-US" sz="4000" b="1" dirty="0" smtClean="0"/>
              <a:t>                   </a:t>
            </a:r>
            <a:r>
              <a:rPr lang="en-US" sz="4000" b="1" dirty="0" err="1" smtClean="0"/>
              <a:t>zzipa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08253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68" y="476672"/>
            <a:ext cx="8229600" cy="1143000"/>
          </a:xfrm>
        </p:spPr>
        <p:txBody>
          <a:bodyPr/>
          <a:lstStyle/>
          <a:p>
            <a:r>
              <a:rPr lang="en-US" b="1" dirty="0" smtClean="0"/>
              <a:t>I like ice cream! Yum!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7" y="1700808"/>
            <a:ext cx="4630251" cy="30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70" y="3717031"/>
            <a:ext cx="4465174" cy="296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136" y="63636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255" y="6060925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058"/>
            <a:ext cx="9688616" cy="726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973" y="4303653"/>
            <a:ext cx="3340165" cy="26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3121"/>
            <a:ext cx="3361556" cy="25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487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Now I  know…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121"/>
            <a:ext cx="3280276" cy="244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://img0.liveinternet.ru/images/attach/c/0/39/370/39370181_bigbenbig.jpg"/>
          <p:cNvSpPr>
            <a:spLocks noChangeAspect="1" noChangeArrowheads="1"/>
          </p:cNvSpPr>
          <p:nvPr/>
        </p:nvSpPr>
        <p:spPr bwMode="auto">
          <a:xfrm>
            <a:off x="155575" y="-2071688"/>
            <a:ext cx="54292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44711"/>
            <a:ext cx="3783757" cy="25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34459" cy="25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4250" y="6410890"/>
            <a:ext cx="143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Гурков</a:t>
            </a:r>
            <a:r>
              <a:rPr lang="ru-RU" b="1" dirty="0" err="1"/>
              <a:t>а</a:t>
            </a:r>
            <a:r>
              <a:rPr lang="ru-RU" b="1" dirty="0" smtClean="0"/>
              <a:t> И.Н.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42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5396"/>
            <a:ext cx="9433048" cy="70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Now I can sing in English.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94" y="1284208"/>
            <a:ext cx="5167820" cy="51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792" y="6452028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2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76"/>
            <a:ext cx="9349630" cy="70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65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Now I know the ABC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49" y="1403902"/>
            <a:ext cx="7272131" cy="545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351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801" y="6292690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12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591" cy="685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Now I know the </a:t>
            </a:r>
            <a:r>
              <a:rPr lang="en-US" sz="4000" b="1" dirty="0" smtClean="0"/>
              <a:t>ABC.</a:t>
            </a:r>
            <a:br>
              <a:rPr lang="en-US" sz="4000" b="1" dirty="0" smtClean="0"/>
            </a:br>
            <a:r>
              <a:rPr lang="en-US" sz="4000" b="1" dirty="0" smtClean="0"/>
              <a:t>26 </a:t>
            </a:r>
            <a:r>
              <a:rPr lang="en-US" sz="4000" b="1" dirty="0"/>
              <a:t>letters.</a:t>
            </a:r>
            <a:br>
              <a:rPr lang="en-US" sz="4000" b="1" dirty="0"/>
            </a:br>
            <a:r>
              <a:rPr lang="en-US" sz="4000" b="1" dirty="0"/>
              <a:t>20 consonants, 6 vowels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1592"/>
            <a:ext cx="64327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5845" y="61390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285562"/>
            <a:ext cx="137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Гуркова</a:t>
            </a:r>
            <a:r>
              <a:rPr lang="ru-RU" b="1" dirty="0">
                <a:solidFill>
                  <a:prstClr val="black"/>
                </a:solidFill>
              </a:rPr>
              <a:t> И.Н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8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20" y="-7764"/>
            <a:ext cx="9256340" cy="694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Now I know the </a:t>
            </a:r>
            <a:r>
              <a:rPr lang="en-US" b="1" dirty="0" smtClean="0"/>
              <a:t>ABC.</a:t>
            </a:r>
            <a:br>
              <a:rPr lang="en-US" b="1" dirty="0" smtClean="0"/>
            </a:br>
            <a:r>
              <a:rPr lang="en-US" b="1" dirty="0" smtClean="0"/>
              <a:t>Name the </a:t>
            </a:r>
            <a:r>
              <a:rPr lang="en-US" b="1" dirty="0" err="1" smtClean="0"/>
              <a:t>neighbours</a:t>
            </a:r>
            <a:r>
              <a:rPr lang="en-US" b="1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69749" cy="51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37" y="6226785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88"/>
            <a:ext cx="9396536" cy="70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Competition.</a:t>
            </a:r>
            <a:br>
              <a:rPr lang="en-US" b="1" dirty="0" smtClean="0"/>
            </a:br>
            <a:r>
              <a:rPr lang="en-US" b="1" dirty="0" smtClean="0"/>
              <a:t>Cross out the wrong sound.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 [ b ], [ d ], [ p ]            A [ </a:t>
            </a:r>
            <a:r>
              <a:rPr lang="en-US" sz="3600" b="1" dirty="0"/>
              <a:t>e</a:t>
            </a:r>
            <a:r>
              <a:rPr lang="en-US" sz="3600" b="1" dirty="0" smtClean="0"/>
              <a:t> ], [</a:t>
            </a:r>
            <a:r>
              <a:rPr lang="en-US" sz="3600" b="1" dirty="0" err="1" smtClean="0"/>
              <a:t>ei</a:t>
            </a:r>
            <a:r>
              <a:rPr lang="en-US" sz="3600" b="1" dirty="0" smtClean="0"/>
              <a:t> ], [ æ ]</a:t>
            </a:r>
          </a:p>
          <a:p>
            <a:r>
              <a:rPr lang="en-US" sz="3600" b="1" dirty="0" smtClean="0"/>
              <a:t>L  [ v ], [ f ], [ l ]              C [ z ], [ k ], [ s ]</a:t>
            </a:r>
          </a:p>
          <a:p>
            <a:r>
              <a:rPr lang="en-US" sz="3600" b="1" dirty="0"/>
              <a:t>F</a:t>
            </a:r>
            <a:r>
              <a:rPr lang="en-US" sz="3600" b="1" dirty="0" smtClean="0"/>
              <a:t> [ t ], [ f ], [ k ]               X  [ </a:t>
            </a:r>
            <a:r>
              <a:rPr lang="en-US" sz="3600" b="1" dirty="0" err="1" smtClean="0"/>
              <a:t>ks</a:t>
            </a:r>
            <a:r>
              <a:rPr lang="en-US" sz="3600" b="1" dirty="0" smtClean="0"/>
              <a:t> ], [ k ], [ s ]</a:t>
            </a:r>
          </a:p>
          <a:p>
            <a:r>
              <a:rPr lang="en-US" sz="3600" b="1" dirty="0" smtClean="0"/>
              <a:t>I  [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], [ e ], [ </a:t>
            </a:r>
            <a:r>
              <a:rPr lang="en-US" sz="3600" b="1" dirty="0" err="1" smtClean="0"/>
              <a:t>ai</a:t>
            </a:r>
            <a:r>
              <a:rPr lang="en-US" sz="3600" b="1" dirty="0" smtClean="0"/>
              <a:t> ]             H  [ n ], [ h ], [ m] </a:t>
            </a:r>
          </a:p>
          <a:p>
            <a:pPr marL="0" indent="0">
              <a:buNone/>
            </a:pPr>
            <a:r>
              <a:rPr lang="en-US" sz="3600" b="1" dirty="0" smtClean="0"/>
              <a:t>   W  [ w], [ v ], [ r ]            E  [ e ], [ i:], [ a ]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1290" y="6275536"/>
            <a:ext cx="137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Гуркова</a:t>
            </a:r>
            <a:r>
              <a:rPr lang="ru-RU" b="1" dirty="0">
                <a:solidFill>
                  <a:prstClr val="black"/>
                </a:solidFill>
              </a:rPr>
              <a:t> И.Н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35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7144"/>
            <a:ext cx="9756574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Now I know how to count.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0707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6456" y="652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1269" y="6285951"/>
            <a:ext cx="137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Гуркова</a:t>
            </a:r>
            <a:r>
              <a:rPr lang="ru-RU" b="1" dirty="0">
                <a:solidFill>
                  <a:prstClr val="black"/>
                </a:solidFill>
              </a:rPr>
              <a:t> И.Н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5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356" y="-171400"/>
            <a:ext cx="9372532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Now I know how to count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How much is  15 and 5?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10 + 7 = </a:t>
            </a:r>
            <a:r>
              <a:rPr lang="ru-RU" sz="3600" b="1" dirty="0" smtClean="0"/>
              <a:t>                               </a:t>
            </a:r>
            <a:r>
              <a:rPr lang="en-US" sz="3600" b="1" dirty="0" smtClean="0"/>
              <a:t>7 + 5 =</a:t>
            </a:r>
            <a:r>
              <a:rPr lang="ru-RU" sz="3600" b="1" dirty="0" smtClean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   13 + 7 =</a:t>
            </a:r>
            <a:r>
              <a:rPr lang="ru-RU" sz="3600" b="1" dirty="0" smtClean="0"/>
              <a:t> </a:t>
            </a:r>
            <a:r>
              <a:rPr lang="en-US" sz="3600" b="1" dirty="0" smtClean="0"/>
              <a:t>                           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9 + 10 </a:t>
            </a:r>
            <a:r>
              <a:rPr lang="ru-RU" sz="3600" b="1" dirty="0"/>
              <a:t>=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7 +  6 =                            </a:t>
            </a:r>
            <a:r>
              <a:rPr lang="ru-RU" sz="3600" b="1" dirty="0" smtClean="0"/>
              <a:t>      </a:t>
            </a:r>
            <a:r>
              <a:rPr lang="en-US" sz="3600" b="1" dirty="0" smtClean="0"/>
              <a:t>5 + 11 =</a:t>
            </a:r>
            <a:r>
              <a:rPr lang="ru-RU" sz="3600" b="1" dirty="0" smtClean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8 + 8  =                             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7 + </a:t>
            </a:r>
            <a:r>
              <a:rPr lang="ru-RU" sz="3600" b="1" dirty="0" smtClean="0"/>
              <a:t>8</a:t>
            </a:r>
            <a:r>
              <a:rPr lang="en-US" sz="3600" b="1" dirty="0" smtClean="0"/>
              <a:t> =</a:t>
            </a:r>
            <a:r>
              <a:rPr lang="ru-RU" sz="3600" b="1" dirty="0" smtClean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4 + 14 =                            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3 + 13 =</a:t>
            </a:r>
            <a:r>
              <a:rPr lang="ru-RU" sz="3600" b="1" dirty="0" smtClean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80177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71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516" y="-22448"/>
            <a:ext cx="9423043" cy="70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B  I  N  G  O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767471" cy="530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4448" y="6597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6538336"/>
            <a:ext cx="14700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2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395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Внеклассное мероприятие подготовлено учителем английского языка МБОУ СОШ №20 г. Королева Гурковой Инной Николаевной</vt:lpstr>
      <vt:lpstr>Now I  know…</vt:lpstr>
      <vt:lpstr>Now I know the ABC</vt:lpstr>
      <vt:lpstr>Now I know the ABC. 26 letters. 20 consonants, 6 vowels</vt:lpstr>
      <vt:lpstr>Now I know the ABC. Name the neighbours.</vt:lpstr>
      <vt:lpstr>The Competition. Cross out the wrong sound.</vt:lpstr>
      <vt:lpstr>Now I know how to count.</vt:lpstr>
      <vt:lpstr>Now I know how to count. How much is  15 and 5?</vt:lpstr>
      <vt:lpstr>B  I  N  G  O </vt:lpstr>
      <vt:lpstr>Now I know numbers.</vt:lpstr>
      <vt:lpstr>Now I know how to make friends.</vt:lpstr>
      <vt:lpstr>Now I know  how to tell about my family.</vt:lpstr>
      <vt:lpstr>Now I know  how to tell about my family</vt:lpstr>
      <vt:lpstr>Now I know the names of animals.</vt:lpstr>
      <vt:lpstr>Now I know colours.</vt:lpstr>
      <vt:lpstr>Now  I can  draw.</vt:lpstr>
      <vt:lpstr>Now I can say what I like.</vt:lpstr>
      <vt:lpstr>The competition. Scrambled words.</vt:lpstr>
      <vt:lpstr>I like ice cream! Yum!</vt:lpstr>
      <vt:lpstr>Now I can sing in English.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re</cp:lastModifiedBy>
  <cp:revision>75</cp:revision>
  <dcterms:created xsi:type="dcterms:W3CDTF">2013-05-09T16:52:46Z</dcterms:created>
  <dcterms:modified xsi:type="dcterms:W3CDTF">2014-02-25T20:31:20Z</dcterms:modified>
</cp:coreProperties>
</file>