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0" r:id="rId6"/>
    <p:sldId id="258" r:id="rId7"/>
    <p:sldId id="259" r:id="rId8"/>
    <p:sldId id="260" r:id="rId9"/>
    <p:sldId id="269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578E-7AE5-4596-8ED0-9BCCD282659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4DC5-7301-4BEB-9A2C-F2A4D9984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39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 British Royal Family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0600" y="6211669"/>
            <a:ext cx="352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Rita Prodayvoda</a:t>
            </a:r>
          </a:p>
        </p:txBody>
      </p:sp>
      <p:pic>
        <p:nvPicPr>
          <p:cNvPr id="5" name="Рисунок 4" descr="000152_2657419abe0ab4jinjej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6" y="1124744"/>
            <a:ext cx="3960440" cy="513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oijokes.files.wordpress.com/2011/05/queen-elizabeth-ii-18113_jpg-7290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22406"/>
            <a:ext cx="5569960" cy="51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0"/>
            <a:ext cx="1512168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Corgis:</a:t>
            </a: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Linnet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Monty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Willow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Holly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380312" y="0"/>
            <a:ext cx="1763688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Dorgis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Cyder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Berry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Candy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Vulcan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0"/>
            <a:ext cx="126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7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Tomorrow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Queen’s approval rating ~80%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73% of Britons believe Britain would be worse without monarchy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ockvanews.ru/wp-content/uploads/2010/11/british-620x3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45554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d.keepcalm-o-matic.co.uk/i/long-live-the-queen-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07"/>
            <a:ext cx="9144000" cy="68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Queen Elisabeth II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594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Elizabeth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II, born April 21,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1926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255146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7795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07704" y="3914501"/>
            <a:ext cx="505410" cy="403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7" idx="0"/>
          </p:cNvCxnSpPr>
          <p:nvPr/>
        </p:nvCxnSpPr>
        <p:spPr>
          <a:xfrm flipV="1">
            <a:off x="7649877" y="3927834"/>
            <a:ext cx="648283" cy="39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&amp;Gcy;&amp;iecy;&amp;ocy;&amp;rcy;&amp;gcy; V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2376264" cy="32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lizabeth as a thoughtful-looking toddler with curly, fair hai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22522"/>
            <a:ext cx="2123306" cy="25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589240"/>
            <a:ext cx="6537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 power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since February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6, 1952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61024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Coronated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 June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1953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Head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State / Head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Nation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Head of Commonwealth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Supreme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Governor of the Church of England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Defender of the Faith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Head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the Armed Forces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184576" cy="72008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Royal Career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anthonymink.com/stats/4/queen-elizabeth-2-coronation-collectables-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733560" cy="44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0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 Story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8172400" cy="197281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1934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(third cousins through Queen Victoria)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began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exchange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letters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July 1939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engagement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was officially announced on 9 July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1947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married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 20 November 1947 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Westminster Abbey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0.liveinternet.ru/images/attach/c/2/73/870/73870310_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43326"/>
            <a:ext cx="4680520" cy="311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whitecarousel.com/wp-content/uploads/2012/06/Young-Elizabeth-II-728x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4624"/>
            <a:ext cx="1368152" cy="18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0.liveinternet.ru/images/attach/c/2/73/404/73404244_16289440709678u4fe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4"/>
            <a:ext cx="14401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-2235715-161C3296000005DC-159_964x7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19" y="0"/>
            <a:ext cx="86409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0"/>
            <a:ext cx="427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Royal Husband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8072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4824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b="1" dirty="0" smtClean="0">
                <a:latin typeface="Times New Roman" pitchFamily="18" charset="0"/>
                <a:cs typeface="Times New Roman" pitchFamily="18" charset="0"/>
              </a:rPr>
              <a:t>Philip Mountbatten = Prince </a:t>
            </a: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Philip, Duke of </a:t>
            </a:r>
            <a:r>
              <a:rPr lang="nb-NO" sz="2800" b="1" dirty="0" smtClean="0">
                <a:latin typeface="Times New Roman" pitchFamily="18" charset="0"/>
                <a:cs typeface="Times New Roman" pitchFamily="18" charset="0"/>
              </a:rPr>
              <a:t>Edinburgh</a:t>
            </a:r>
          </a:p>
          <a:p>
            <a:pPr>
              <a:buFont typeface="Wingdings" pitchFamily="2" charset="2"/>
              <a:buChar char="v"/>
            </a:pPr>
            <a:endParaRPr lang="nb-N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nb-NO" sz="2800" b="1" dirty="0" smtClean="0">
                <a:latin typeface="Times New Roman" pitchFamily="18" charset="0"/>
                <a:cs typeface="Times New Roman" pitchFamily="18" charset="0"/>
              </a:rPr>
              <a:t>born 10 June 921 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Prince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Philip of Greece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Denmark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first met Elisabeth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1934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married her on 20 November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1947</a:t>
            </a:r>
            <a:endParaRPr lang="nb-NO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nb-NO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2048513" cy="26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835696" cy="264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>
            <a:stCxn id="2050" idx="2"/>
          </p:cNvCxnSpPr>
          <p:nvPr/>
        </p:nvCxnSpPr>
        <p:spPr>
          <a:xfrm flipV="1">
            <a:off x="6100313" y="3471451"/>
            <a:ext cx="1024256" cy="1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442294" y="2552518"/>
            <a:ext cx="504056" cy="70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633" y="3645024"/>
            <a:ext cx="2232341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Royal Children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19187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8002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1800200" cy="24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://img0.liveinternet.ru/images/attach/c/6/89/469/89469000_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22579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bestdress.com.ua/uploads/posts/2011-01/1294561784_koroleva-i-gercog-edinburgskiy-s-detmi-princem-uelskim-charlzom-v-pervom-ryadu-slev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88105" cy="29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media.web.britannica.com/eb-media/10/79910-004-6137C0A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1071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099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Today…</a:t>
            </a:r>
            <a:endParaRPr lang="ru-RU" sz="48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>
            <a:noAutofit/>
          </a:bodyPr>
          <a:lstStyle/>
          <a:p>
            <a:endParaRPr lang="en-US" sz="28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Eight grandchildren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Phillips (b.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1977)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Zara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Phillips (b.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1981)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William (b. 1982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Harry (b.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1984)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Princess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Beatrice (b. 1988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Princess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Eugenie (b. 1990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Lady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Louise Windsor (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2003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Viscount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Severns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(b. 2007)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great-grandchildren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Savannah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(b. 2011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George Alexander Louis (b.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j-walk.com/images/RoyalFamilyTree_B9DE/royaltr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344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239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Royal Career</vt:lpstr>
      <vt:lpstr>Love Story</vt:lpstr>
      <vt:lpstr>Слайд 5</vt:lpstr>
      <vt:lpstr>Слайд 6</vt:lpstr>
      <vt:lpstr>Слайд 7</vt:lpstr>
      <vt:lpstr>Today…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Jambikov Alexander</dc:creator>
  <cp:lastModifiedBy>re</cp:lastModifiedBy>
  <cp:revision>65</cp:revision>
  <dcterms:created xsi:type="dcterms:W3CDTF">2011-09-16T15:21:12Z</dcterms:created>
  <dcterms:modified xsi:type="dcterms:W3CDTF">2014-02-25T20:07:11Z</dcterms:modified>
</cp:coreProperties>
</file>