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8E703A2-0B85-450D-A0C0-E290B7ED80DF}" type="datetimeFigureOut">
              <a:rPr lang="ru-RU" smtClean="0"/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556FF9-6AE3-4E26-B8C7-C05B11BEB93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source=wiz&amp;fp=4&amp;uinfo=ww-1423-wh-805-fw-1198-fh-598-pd-1&amp;p=4&amp;text=%D0%B4%D0%B5%D1%80%D0%B5%D0%B2%D1%8F%D0%BD%D0%BD%D1%8B%D0%B9%20%D0%B4%D0%BE%D0%BC%20%D0%BA%D0%B0%D1%80%D1%82%D0%B8%D0%BD%D0%BA%D0%B8%20%D0%B4%D0%BB%D1%8F%20%D0%B4%D0%B5%D1%82%D0%B5%D0%B9&amp;noreask=1&amp;pos=128&amp;rpt=simage&amp;lr=973&amp;img_url=http://skpel.ru/published/publicdata/SKPELWAS/attachments/SC/products_pictures/8x8_4_thm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source=wiz&amp;fp=4&amp;uinfo=ww-1423-wh-805-fw-1198-fh-598-pd-1&amp;p=4&amp;text=%D0%B4%D0%B5%D1%80%D0%B5%D0%B2%D1%8F%D0%BD%D0%BD%D1%8B%D0%B9%20%D0%B4%D0%BE%D0%BC%20%D0%BA%D0%B0%D1%80%D1%82%D0%B8%D0%BD%D0%BA%D0%B8%20%D0%B4%D0%BB%D1%8F%20%D0%B4%D0%B5%D1%82%D0%B5%D0%B9&amp;noreask=1&amp;pos=128&amp;rpt=simage&amp;lr=973&amp;img_url=http://skpel.ru/published/publicdata/SKPELWAS/attachments/SC/products_pictures/8x8_4_thm.jp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source=wiz&amp;fp=4&amp;uinfo=ww-1423-wh-805-fw-1198-fh-598-pd-1&amp;p=4&amp;text=%D0%B4%D0%B5%D1%80%D0%B5%D0%B2%D1%8F%D0%BD%D0%BD%D1%8B%D0%B9%20%D0%B4%D0%BE%D0%BC%20%D0%BA%D0%B0%D1%80%D1%82%D0%B8%D0%BD%D0%BA%D0%B8%20%D0%B4%D0%BB%D1%8F%20%D0%B4%D0%B5%D1%82%D0%B5%D0%B9&amp;noreask=1&amp;pos=128&amp;rpt=simage&amp;lr=973&amp;img_url=http://skpel.ru/published/publicdata/SKPELWAS/attachments/SC/products_pictures/8x8_4_thm.jpg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brusvil.ru/kartinka-dom/sergey/brusovoy-dom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980728"/>
            <a:ext cx="5400600" cy="40159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843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02731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brusvil.ru/kartinka-dom/sergey/brusovoy-dom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637150"/>
            <a:ext cx="5400600" cy="40159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796055"/>
              </p:ext>
            </p:extLst>
          </p:nvPr>
        </p:nvGraphicFramePr>
        <p:xfrm>
          <a:off x="2417929" y="5013176"/>
          <a:ext cx="4524165" cy="1152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8055"/>
                <a:gridCol w="1508055"/>
                <a:gridCol w="1508055"/>
              </a:tblGrid>
              <a:tr h="1152128">
                <a:tc>
                  <a:txBody>
                    <a:bodyPr/>
                    <a:lstStyle/>
                    <a:p>
                      <a:endParaRPr lang="ru-RU" dirty="0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Овал 9"/>
          <p:cNvSpPr/>
          <p:nvPr/>
        </p:nvSpPr>
        <p:spPr>
          <a:xfrm>
            <a:off x="2702876" y="5094237"/>
            <a:ext cx="914400" cy="9144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222812" y="5115389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773329" y="5115389"/>
            <a:ext cx="914400" cy="9144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5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brusvil.ru/kartinka-dom/sergey/brusovoy-dom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35859"/>
            <a:ext cx="5400600" cy="40159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591503"/>
              </p:ext>
            </p:extLst>
          </p:nvPr>
        </p:nvGraphicFramePr>
        <p:xfrm>
          <a:off x="2417929" y="4509120"/>
          <a:ext cx="4524165" cy="1152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8055"/>
                <a:gridCol w="1508055"/>
                <a:gridCol w="1508055"/>
              </a:tblGrid>
              <a:tr h="1152128">
                <a:tc>
                  <a:txBody>
                    <a:bodyPr/>
                    <a:lstStyle/>
                    <a:p>
                      <a:endParaRPr lang="ru-RU" dirty="0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n w="762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Овал 9"/>
          <p:cNvSpPr/>
          <p:nvPr/>
        </p:nvSpPr>
        <p:spPr>
          <a:xfrm>
            <a:off x="2709848" y="5804198"/>
            <a:ext cx="914400" cy="9144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222812" y="5845224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755876" y="5856182"/>
            <a:ext cx="914400" cy="9144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3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0.08689 L 0.004 -0.1606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3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0.08089 L -0.004 -0.16917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0.07927 L 0.00157 -0.1707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Лариса\Pictures\анимацион востанов (3)\cool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58406"/>
            <a:ext cx="5544616" cy="533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549588" y="508518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96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51</TotalTime>
  <Words>0</Words>
  <Application>Microsoft Office PowerPoint</Application>
  <PresentationFormat>Экран (4:3)</PresentationFormat>
  <Paragraphs>0</Paragraphs>
  <Slides>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</dc:creator>
  <cp:lastModifiedBy>Лариса</cp:lastModifiedBy>
  <cp:revision>9</cp:revision>
  <dcterms:created xsi:type="dcterms:W3CDTF">2013-11-13T11:45:06Z</dcterms:created>
  <dcterms:modified xsi:type="dcterms:W3CDTF">2013-11-18T10:58:05Z</dcterms:modified>
</cp:coreProperties>
</file>