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/>
              <a:pPr/>
              <a:t>18.05.2013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/>
              <a:pPr/>
              <a:t>18.05.2013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/>
              <a:pPr/>
              <a:t>18.05.2013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18.05.2013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1497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18.05.2013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0923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18.05.2013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46697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18.05.2013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00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18.05.2013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1381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18.05.2013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41816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18.05.2013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29057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18.05.2013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0825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/>
              <a:pPr/>
              <a:t>18.05.2013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18.05.2013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25569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18.05.2013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42892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18.05.2013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8847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/>
              <a:pPr/>
              <a:t>18.05.2013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/>
              <a:pPr/>
              <a:t>18.05.2013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/>
              <a:pPr/>
              <a:t>18.05.2013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/>
              <a:pPr/>
              <a:t>18.05.2013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/>
              <a:pPr/>
              <a:t>18.05.2013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/>
              <a:pPr/>
              <a:t>18.05.2013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581F-5423-42AD-9326-26ACADA113EA}" type="datetimeFigureOut">
              <a:rPr lang="ru-RU" smtClean="0"/>
              <a:pPr/>
              <a:t>18.05.2013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688B-C6DE-4796-A97A-AD380EFB3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C581F-5423-42AD-9326-26ACADA113EA}" type="datetimeFigureOut">
              <a:rPr lang="ru-RU" smtClean="0"/>
              <a:pPr/>
              <a:t>18.05.2013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5688B-C6DE-4796-A97A-AD380EFB3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C581F-5423-42AD-9326-26ACADA11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18.05.2013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5688B-C6DE-4796-A97A-AD380EFB317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1212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-243408"/>
            <a:ext cx="8206680" cy="2160241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Monotype Corsiva" pitchFamily="66" charset="0"/>
              </a:rPr>
              <a:t>«Ах, этот добрый старый вальс»</a:t>
            </a:r>
            <a:endParaRPr lang="ru-RU" sz="4800" dirty="0"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7848872" cy="4608512"/>
          </a:xfrm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04212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1143000"/>
          </a:xfrm>
        </p:spPr>
        <p:txBody>
          <a:bodyPr>
            <a:noAutofit/>
          </a:bodyPr>
          <a:lstStyle/>
          <a:p>
            <a:r>
              <a:rPr lang="ru-RU" sz="8800" dirty="0" smtClean="0">
                <a:latin typeface="Monotype Corsiva" pitchFamily="66" charset="0"/>
              </a:rPr>
              <a:t/>
            </a:r>
            <a:br>
              <a:rPr lang="ru-RU" sz="8800" dirty="0" smtClean="0">
                <a:latin typeface="Monotype Corsiva" pitchFamily="66" charset="0"/>
              </a:rPr>
            </a:br>
            <a:r>
              <a:rPr lang="ru-RU" sz="8800" dirty="0" smtClean="0">
                <a:latin typeface="Monotype Corsiva" pitchFamily="66" charset="0"/>
              </a:rPr>
              <a:t/>
            </a:r>
            <a:br>
              <a:rPr lang="ru-RU" sz="8800" dirty="0" smtClean="0">
                <a:latin typeface="Monotype Corsiva" pitchFamily="66" charset="0"/>
              </a:rPr>
            </a:br>
            <a:r>
              <a:rPr lang="ru-RU" sz="8800" dirty="0" smtClean="0">
                <a:latin typeface="Monotype Corsiva" pitchFamily="66" charset="0"/>
              </a:rPr>
              <a:t/>
            </a:r>
            <a:br>
              <a:rPr lang="ru-RU" sz="8800" dirty="0" smtClean="0">
                <a:latin typeface="Monotype Corsiva" pitchFamily="66" charset="0"/>
              </a:rPr>
            </a:br>
            <a:r>
              <a:rPr lang="ru-RU" sz="9600" b="1" dirty="0" smtClean="0">
                <a:latin typeface="Monotype Corsiva" pitchFamily="66" charset="0"/>
              </a:rPr>
              <a:t>Вольт</a:t>
            </a:r>
            <a:br>
              <a:rPr lang="ru-RU" sz="9600" b="1" dirty="0" smtClean="0">
                <a:latin typeface="Monotype Corsiva" pitchFamily="66" charset="0"/>
              </a:rPr>
            </a:br>
            <a:r>
              <a:rPr lang="ru-RU" sz="9600" b="1" dirty="0" err="1" smtClean="0">
                <a:latin typeface="Monotype Corsiva" pitchFamily="66" charset="0"/>
              </a:rPr>
              <a:t>Фурмант</a:t>
            </a:r>
            <a:r>
              <a:rPr lang="ru-RU" sz="9600" b="1" dirty="0" smtClean="0">
                <a:latin typeface="Monotype Corsiva" pitchFamily="66" charset="0"/>
              </a:rPr>
              <a:t/>
            </a:r>
            <a:br>
              <a:rPr lang="ru-RU" sz="9600" b="1" dirty="0" smtClean="0">
                <a:latin typeface="Monotype Corsiva" pitchFamily="66" charset="0"/>
              </a:rPr>
            </a:br>
            <a:r>
              <a:rPr lang="ru-RU" sz="9600" b="1" dirty="0" smtClean="0">
                <a:latin typeface="Monotype Corsiva" pitchFamily="66" charset="0"/>
              </a:rPr>
              <a:t>Лендлер</a:t>
            </a:r>
            <a:endParaRPr lang="ru-RU" sz="9600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12168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latin typeface="Monotype Corsiva" pitchFamily="66" charset="0"/>
              </a:rPr>
              <a:t>Франция –вольт</a:t>
            </a:r>
            <a:br>
              <a:rPr lang="ru-RU" sz="4800" b="1" dirty="0" smtClean="0">
                <a:latin typeface="Monotype Corsiva" pitchFamily="66" charset="0"/>
              </a:rPr>
            </a:br>
            <a:r>
              <a:rPr lang="ru-RU" sz="4800" b="1" dirty="0" smtClean="0">
                <a:latin typeface="Monotype Corsiva" pitchFamily="66" charset="0"/>
              </a:rPr>
              <a:t>(от слова </a:t>
            </a:r>
            <a:r>
              <a:rPr lang="en-US" sz="4800" b="1" dirty="0" err="1" smtClean="0">
                <a:latin typeface="Monotype Corsiva" pitchFamily="66" charset="0"/>
              </a:rPr>
              <a:t>voltare</a:t>
            </a:r>
            <a:r>
              <a:rPr lang="en-US" sz="4800" b="1" dirty="0" smtClean="0">
                <a:latin typeface="Monotype Corsiva" pitchFamily="66" charset="0"/>
              </a:rPr>
              <a:t> – </a:t>
            </a:r>
            <a:r>
              <a:rPr lang="ru-RU" sz="4800" b="1" dirty="0" smtClean="0">
                <a:latin typeface="Monotype Corsiva" pitchFamily="66" charset="0"/>
              </a:rPr>
              <a:t>поворачивать)</a:t>
            </a:r>
            <a:endParaRPr lang="ru-RU" sz="4800" b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>
                <a:latin typeface="Monotype Corsiva" pitchFamily="66" charset="0"/>
              </a:rPr>
              <a:t>Чехия – </a:t>
            </a:r>
            <a:r>
              <a:rPr lang="ru-RU" sz="4800" b="1" dirty="0" err="1" smtClean="0">
                <a:latin typeface="Monotype Corsiva" pitchFamily="66" charset="0"/>
              </a:rPr>
              <a:t>фурмант</a:t>
            </a:r>
            <a:r>
              <a:rPr lang="ru-RU" sz="4800" b="1" dirty="0" smtClean="0">
                <a:latin typeface="Monotype Corsiva" pitchFamily="66" charset="0"/>
              </a:rPr>
              <a:t/>
            </a:r>
            <a:br>
              <a:rPr lang="ru-RU" sz="4800" b="1" dirty="0" smtClean="0">
                <a:latin typeface="Monotype Corsiva" pitchFamily="66" charset="0"/>
              </a:rPr>
            </a:br>
            <a:r>
              <a:rPr lang="ru-RU" sz="4800" b="1" dirty="0" smtClean="0">
                <a:latin typeface="Monotype Corsiva" pitchFamily="66" charset="0"/>
              </a:rPr>
              <a:t>(франт, гордец)</a:t>
            </a:r>
            <a:endParaRPr lang="ru-RU" sz="4800" b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latin typeface="Monotype Corsiva" pitchFamily="66" charset="0"/>
              </a:rPr>
              <a:t>Австрия - лендлер</a:t>
            </a:r>
            <a:endParaRPr lang="ru-RU" sz="4800" b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8024" y="1028134"/>
            <a:ext cx="3909120" cy="3841026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latin typeface="Monotype Corsiva" pitchFamily="66" charset="0"/>
              </a:rPr>
              <a:t/>
            </a:r>
            <a:br>
              <a:rPr lang="ru-RU" sz="4800" b="1" dirty="0" smtClean="0">
                <a:latin typeface="Monotype Corsiva" pitchFamily="66" charset="0"/>
              </a:rPr>
            </a:br>
            <a:r>
              <a:rPr lang="ru-RU" sz="4800" b="1" dirty="0" smtClean="0">
                <a:latin typeface="Monotype Corsiva" pitchFamily="66" charset="0"/>
              </a:rPr>
              <a:t>И. Штраус – «король вальса»</a:t>
            </a:r>
            <a:br>
              <a:rPr lang="ru-RU" sz="4800" b="1" dirty="0" smtClean="0">
                <a:latin typeface="Monotype Corsiva" pitchFamily="66" charset="0"/>
              </a:rPr>
            </a:br>
            <a:r>
              <a:rPr lang="ru-RU" sz="4800" b="1" dirty="0" smtClean="0">
                <a:latin typeface="Monotype Corsiva" pitchFamily="66" charset="0"/>
              </a:rPr>
              <a:t>1825 – 1899</a:t>
            </a:r>
            <a:br>
              <a:rPr lang="ru-RU" sz="4800" b="1" dirty="0" smtClean="0">
                <a:latin typeface="Monotype Corsiva" pitchFamily="66" charset="0"/>
              </a:rPr>
            </a:br>
            <a:r>
              <a:rPr lang="ru-RU" sz="2400" dirty="0" smtClean="0">
                <a:latin typeface="Monotype Corsiva" pitchFamily="66" charset="0"/>
              </a:rPr>
              <a:t>«Весенние голоса»</a:t>
            </a:r>
            <a:br>
              <a:rPr lang="ru-RU" sz="2400" dirty="0" smtClean="0">
                <a:latin typeface="Monotype Corsiva" pitchFamily="66" charset="0"/>
              </a:rPr>
            </a:br>
            <a:r>
              <a:rPr lang="ru-RU" sz="2400" dirty="0" smtClean="0">
                <a:latin typeface="Monotype Corsiva" pitchFamily="66" charset="0"/>
              </a:rPr>
              <a:t>«Сказки венского леса»</a:t>
            </a:r>
            <a:br>
              <a:rPr lang="ru-RU" sz="2400" dirty="0" smtClean="0">
                <a:latin typeface="Monotype Corsiva" pitchFamily="66" charset="0"/>
              </a:rPr>
            </a:br>
            <a:r>
              <a:rPr lang="ru-RU" sz="2400" dirty="0" smtClean="0">
                <a:latin typeface="Monotype Corsiva" pitchFamily="66" charset="0"/>
              </a:rPr>
              <a:t>«На прекрасном голубом Дунае»</a:t>
            </a:r>
            <a:r>
              <a:rPr lang="ru-RU" sz="2400" b="1" dirty="0" smtClean="0">
                <a:latin typeface="Monotype Corsiva" pitchFamily="66" charset="0"/>
              </a:rPr>
              <a:t/>
            </a:r>
            <a:br>
              <a:rPr lang="ru-RU" sz="2400" b="1" dirty="0" smtClean="0">
                <a:latin typeface="Monotype Corsiva" pitchFamily="66" charset="0"/>
              </a:rPr>
            </a:br>
            <a:endParaRPr lang="ru-RU" sz="2400" b="1" dirty="0">
              <a:latin typeface="Monotype Corsiva" pitchFamily="66" charset="0"/>
            </a:endParaRPr>
          </a:p>
        </p:txBody>
      </p:sp>
      <p:pic>
        <p:nvPicPr>
          <p:cNvPr id="1026" name="Picture 2" descr="C:\Users\1\Documents\Вальс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3" y="476672"/>
            <a:ext cx="4339117" cy="56166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7944" y="1340768"/>
            <a:ext cx="4824536" cy="316835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Monotype Corsiva" pitchFamily="66" charset="0"/>
              </a:rPr>
              <a:t>  </a:t>
            </a:r>
            <a:r>
              <a:rPr lang="ru-RU" sz="5300" b="1" dirty="0" smtClean="0">
                <a:latin typeface="Monotype Corsiva" pitchFamily="66" charset="0"/>
              </a:rPr>
              <a:t>П И. Чайковский </a:t>
            </a:r>
            <a:r>
              <a:rPr lang="ru-RU" b="1" dirty="0" smtClean="0">
                <a:latin typeface="Monotype Corsiva" pitchFamily="66" charset="0"/>
              </a:rPr>
              <a:t/>
            </a:r>
            <a:br>
              <a:rPr lang="ru-RU" b="1" dirty="0" smtClean="0">
                <a:latin typeface="Monotype Corsiva" pitchFamily="66" charset="0"/>
              </a:rPr>
            </a:br>
            <a:r>
              <a:rPr lang="ru-RU" b="1" dirty="0" smtClean="0">
                <a:latin typeface="Monotype Corsiva" pitchFamily="66" charset="0"/>
              </a:rPr>
              <a:t>  1840-1893</a:t>
            </a:r>
            <a:br>
              <a:rPr lang="ru-RU" b="1" dirty="0" smtClean="0">
                <a:latin typeface="Monotype Corsiva" pitchFamily="66" charset="0"/>
              </a:rPr>
            </a:br>
            <a:r>
              <a:rPr lang="ru-RU" sz="4000" dirty="0" smtClean="0">
                <a:latin typeface="Monotype Corsiva" pitchFamily="66" charset="0"/>
              </a:rPr>
              <a:t>«Сентиментальный вальс»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1026" name="Picture 2" descr="C:\Users\1\Documents\Вальс\Чайковский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92696"/>
            <a:ext cx="3672408" cy="46864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22</Words>
  <Application>Microsoft Office PowerPoint</Application>
  <PresentationFormat>Экран (4:3)</PresentationFormat>
  <Paragraphs>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1_Тема Office</vt:lpstr>
      <vt:lpstr>«Ах, этот добрый старый вальс»</vt:lpstr>
      <vt:lpstr>Слайд 2</vt:lpstr>
      <vt:lpstr>   Вольт Фурмант Лендлер</vt:lpstr>
      <vt:lpstr>Франция –вольт (от слова voltare – поворачивать)</vt:lpstr>
      <vt:lpstr>Чехия – фурмант (франт, гордец)</vt:lpstr>
      <vt:lpstr>Австрия - лендлер</vt:lpstr>
      <vt:lpstr>Слайд 7</vt:lpstr>
      <vt:lpstr> И. Штраус – «король вальса» 1825 – 1899 «Весенние голоса» «Сказки венского леса» «На прекрасном голубом Дунае» </vt:lpstr>
      <vt:lpstr>  П И. Чайковский    1840-1893 «Сентиментальный вальс» </vt:lpstr>
      <vt:lpstr>Слайд 10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«Ах, этот добрый старый вальс»</dc:title>
  <dc:creator>1</dc:creator>
  <cp:lastModifiedBy>1</cp:lastModifiedBy>
  <cp:revision>11</cp:revision>
  <dcterms:created xsi:type="dcterms:W3CDTF">2013-02-26T16:25:17Z</dcterms:created>
  <dcterms:modified xsi:type="dcterms:W3CDTF">2013-05-18T14:39:53Z</dcterms:modified>
</cp:coreProperties>
</file>