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73" autoAdjust="0"/>
  </p:normalViewPr>
  <p:slideViewPr>
    <p:cSldViewPr>
      <p:cViewPr varScale="1">
        <p:scale>
          <a:sx n="96" d="100"/>
          <a:sy n="96" d="100"/>
        </p:scale>
        <p:origin x="-1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CF17D82-EF83-41A3-9D50-8F5C7200A88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66CDA9F-9489-497F-8C3C-0DEA57CE3E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060848"/>
            <a:ext cx="7406640" cy="14721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Урок в 11 классе </a:t>
            </a:r>
            <a:b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тему «………..»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52120" y="4653136"/>
            <a:ext cx="3086160" cy="1656184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Выполнила: учитель химии МКОУ СОШ 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 Преображенка 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Иркутской области Верхотурова Н.И.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204-432-119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52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Генетический ряд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металла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Выберете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списка формул те, которые  составляют генетический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ряд металла натрия:</a:t>
            </a:r>
          </a:p>
          <a:p>
            <a:pPr marL="82296" indent="0">
              <a:buNone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KOH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→ 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→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02034" y="3212976"/>
            <a:ext cx="1888200" cy="50405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Горение натрия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Users\Александр\Desktop\Урок генетическая связь\картинки в презентации\Sodium-and-Wat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1" y="3789040"/>
            <a:ext cx="345212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1763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А возможно ли превращение веществ в природе, при каких условиях?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51563" y="4005064"/>
            <a:ext cx="3657600" cy="79208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грозовых разрядах в почве может образоваться нитрат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кальция.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6056" y="5661248"/>
            <a:ext cx="3945632" cy="146229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→ NO → NO</a:t>
            </a:r>
            <a:r>
              <a:rPr lang="en-US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→ HNO</a:t>
            </a:r>
            <a:r>
              <a:rPr lang="en-US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(NO</a:t>
            </a:r>
            <a:r>
              <a:rPr lang="en-US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pic>
        <p:nvPicPr>
          <p:cNvPr id="8194" name="Picture 2" descr="C:\Users\Александр\Desktop\Урок генетическая связь\картинки в презентаци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6207" y="1484784"/>
            <a:ext cx="2808312" cy="211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Александр\Desktop\Урок генетическая связь\картинки в презентации\0010-010-Biogeokhimicheskij-tsikl-azot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0704" y="2996952"/>
            <a:ext cx="3196229" cy="239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53768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Химический эксперимент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31640" y="2892152"/>
            <a:ext cx="3657600" cy="176098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«Химик требуется не такой, который только из одного чтения книг понял сию науку, но который собственным искусством в ней прилежно упражнялся»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Ломоносов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2070" y="1412776"/>
            <a:ext cx="3657600" cy="298512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Провести эксперименты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решению схем превращений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целью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развития своих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практических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навыков. </a:t>
            </a:r>
          </a:p>
          <a:p>
            <a:pPr marL="82296" indent="0"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чебник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Г. Е. Рудзитиса, Ф. Г. Фельдмана химия 11класс, стр.144, практическая работа 3, задание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5а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Александр\Desktop\Урок генетическая связь\картинки в презентации\7-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729211"/>
            <a:ext cx="2857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40196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Решите схемы превращений веществ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Объект 13"/>
          <p:cNvPicPr>
            <a:picLocks noGrp="1"/>
          </p:cNvPicPr>
          <p:nvPr>
            <p:ph sz="half" idx="1"/>
          </p:nvPr>
        </p:nvPicPr>
        <p:blipFill rotWithShape="1">
          <a:blip r:embed="rId2"/>
          <a:srcRect/>
          <a:stretch/>
        </p:blipFill>
        <p:spPr bwMode="auto">
          <a:xfrm>
            <a:off x="1403648" y="1412776"/>
            <a:ext cx="3672408" cy="28083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6" name="Объект 5"/>
          <p:cNvPicPr>
            <a:picLocks noGrp="1"/>
          </p:cNvPicPr>
          <p:nvPr>
            <p:ph sz="half" idx="2"/>
          </p:nvPr>
        </p:nvPicPr>
        <p:blipFill rotWithShape="1">
          <a:blip r:embed="rId3" cstate="email"/>
          <a:srcRect/>
          <a:stretch/>
        </p:blipFill>
        <p:spPr bwMode="auto">
          <a:xfrm>
            <a:off x="5292080" y="3933056"/>
            <a:ext cx="2977211" cy="2156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1955270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260648"/>
            <a:ext cx="4937752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Выводы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7624" y="2996952"/>
            <a:ext cx="3657600" cy="9361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Люди забыли эту истину, - сказал Лис, - но ты не забывай: ты всегда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ответе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всех, кого приручил.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4" y="1524000"/>
            <a:ext cx="3785624" cy="327315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Д/З: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араграф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33, стр.138 №13а, б;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апишите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сочинение на тему «Связи, окружающие меня»;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генетическую схему, в которой отразите связь между неорганическими и органическими веществами.</a:t>
            </a:r>
          </a:p>
          <a:p>
            <a:pPr marL="82296" indent="0" algn="ctr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Благодарю вас, ребята,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за совместную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работу!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05064"/>
            <a:ext cx="5916189" cy="2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 descr="C:\Users\Александр\Desktop\Урок генетическая связь\картинки в презентации\прину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2656"/>
            <a:ext cx="2243617" cy="2353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16709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Антология мудрости / сост. В. Ю. </a:t>
            </a:r>
            <a:r>
              <a:rPr lang="ru-RU" sz="1700" dirty="0" err="1">
                <a:latin typeface="Times New Roman" pitchFamily="18" charset="0"/>
                <a:ea typeface="Calibri"/>
                <a:cs typeface="Times New Roman" pitchFamily="18" charset="0"/>
              </a:rPr>
              <a:t>Шойхер</a:t>
            </a: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 – М.: Вече, 2007.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Антуан де Сент-Экзюпери Маленький принц М.: </a:t>
            </a:r>
            <a:r>
              <a:rPr lang="ru-RU" sz="1700" dirty="0" err="1">
                <a:latin typeface="Times New Roman" pitchFamily="18" charset="0"/>
                <a:ea typeface="Calibri"/>
                <a:cs typeface="Times New Roman" pitchFamily="18" charset="0"/>
              </a:rPr>
              <a:t>Авиг</a:t>
            </a: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, 1992.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Маркина И. В. Современный урок химии. Ярославль: Академия развития, 2008.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 err="1">
                <a:latin typeface="Times New Roman" pitchFamily="18" charset="0"/>
                <a:ea typeface="Calibri"/>
                <a:cs typeface="Times New Roman" pitchFamily="18" charset="0"/>
              </a:rPr>
              <a:t>Троегубова</a:t>
            </a: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 Н. П.   Поурочные разработки по химии 11 класс. – М.: ВАКО, 2009.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Габриелян О. С., Сладков С. А. Подготовка выпускников средних учебных заведений к сдаче ЕГЭ по химии, лекции 5-8, М.: Педагогический университет «Первое сентября», 2010.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Энциклопедия для детей, т. 2. Биология / глав. ред. М. Д. Аксёнова. – М.: </a:t>
            </a:r>
            <a:r>
              <a:rPr lang="ru-RU" sz="1700" dirty="0" err="1">
                <a:latin typeface="Times New Roman" pitchFamily="18" charset="0"/>
                <a:ea typeface="Calibri"/>
                <a:cs typeface="Times New Roman" pitchFamily="18" charset="0"/>
              </a:rPr>
              <a:t>Аванта</a:t>
            </a: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 +, 2001.</a:t>
            </a:r>
          </a:p>
          <a:p>
            <a:pPr marL="173736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7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23767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204864"/>
            <a:ext cx="7406640" cy="147218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007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Что? Почему? Как?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92080" y="1772816"/>
            <a:ext cx="3657600" cy="392122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 - Поиграй со мной, - попросил Маленький принц. – Мне так грустно …</a:t>
            </a: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Не могу я с тобой играть, - сказал Лис. – Я не приручен.</a:t>
            </a: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А как это -  приручить?</a:t>
            </a: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Это давно забытое понятие, - объяснил Лис. – Оно означает: создать узы. … Я для тебя всего только лисица,  точно такая же, как сто тысяч других лисиц. Но если ты меня приручишь, мы станем нужны друг другу».</a:t>
            </a:r>
          </a:p>
          <a:p>
            <a:endParaRPr lang="ru-RU" dirty="0"/>
          </a:p>
        </p:txBody>
      </p:sp>
      <p:pic>
        <p:nvPicPr>
          <p:cNvPr id="1026" name="Picture 2" descr="C:\Users\Александр\Desktop\Урок генетическая связь\картинки в презентации\иоо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35100" y="2778213"/>
            <a:ext cx="3657600" cy="215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0180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47664" y="4005064"/>
            <a:ext cx="3657600" cy="223224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ревние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греки считали, что между атомами существуют крючочки, с помощью которых атомы удерживаются  около друг друга, а чтобы их разъединить, необходимо приложить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усилие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(сцепленные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кулаки с помощью согнутых указательных пальцев рук).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3417168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«Люди способны объединяться, потому что между ними существуют различия. Эти различия люди могут соблюдать благодаря справедливости»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Сюнь-цзы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«Отдельный человек слаб, как покинутый Робинзон: лишь в сообществе с другими он может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сделать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многое»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	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Шопенгауэр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Что?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лександр\Desktop\Урок генетическая связь\картинки в презентации\Qx1MuICV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2998297" cy="225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24128" y="515719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Связь.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связях сила.</a:t>
            </a:r>
          </a:p>
        </p:txBody>
      </p:sp>
    </p:spTree>
    <p:extLst>
      <p:ext uri="{BB962C8B-B14F-4D97-AF65-F5344CB8AC3E}">
        <p14:creationId xmlns:p14="http://schemas.microsoft.com/office/powerpoint/2010/main" xmlns="" val="1502563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связей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лександр\Desktop\Урок генетическая связь\картинки в презентации\imag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1" y="1268760"/>
            <a:ext cx="2108173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Александр\Desktop\Урок генетическая связь\картинки в презентации\korporativnaya-svyaz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875" y="1268760"/>
            <a:ext cx="2160241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Александр\Desktop\Урок генетическая связь\картинки в презентации\СЕМЬЯ 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0" y="4005064"/>
            <a:ext cx="2304257" cy="172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2996952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Дружеская связь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144" y="299695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Сотовая связь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5949279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Родственная связь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0152" y="468449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 …….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446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498080" cy="1143000"/>
          </a:xfrm>
        </p:spPr>
        <p:txBody>
          <a:bodyPr/>
          <a:lstStyle/>
          <a:p>
            <a:pPr algn="ctr"/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В чём же сила человека?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2022013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«Во всём мире нет ничего более мягкого и податливого, чем вода. Но она точит твёрдое и крепкое. Никто не может её одолеть, хотя любой может её победить. Податливое побеждает крепкое, мягкое одолевает твёрдое. Все это знают, но никто не осмеливается действовать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так.»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лександр\Desktop\Урок генетическая связь\картинки в презентации\tolerantnos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99293" y="1628800"/>
            <a:ext cx="3384376" cy="253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99293" y="4509120"/>
            <a:ext cx="311672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«Надо покорять умом то, что нельзя одолеть силой»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Марк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Аврелий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«Разум растёт у людей в соответствии с мира познаньем»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	Эмпедокл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Александр\Desktop\Урок генетическая связь\картинки в презентации\water_drop_bg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05064"/>
            <a:ext cx="2512046" cy="2512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99490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75656" y="3933056"/>
            <a:ext cx="3657600" cy="86409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«Мы рождены, чтобы жить совместно. Наше общество – свод из камней, который бы обрушился, если бы один не поддерживал другого» (Сенека)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4077072"/>
            <a:ext cx="3657600" cy="2110368"/>
          </a:xfrm>
        </p:spPr>
        <p:txBody>
          <a:bodyPr>
            <a:normAutofit/>
          </a:bodyPr>
          <a:lstStyle/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Многообразен и мир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химических веществ:</a:t>
            </a:r>
          </a:p>
          <a:p>
            <a:pPr marL="82296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7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KOH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122" name="Picture 2" descr="C:\Users\Александр\Desktop\Урок генетическая связь\картинки в презентации\vc0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05689"/>
            <a:ext cx="2813298" cy="225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Александр\Desktop\Урок генетическая связь\картинки в презентации\100110409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93760"/>
            <a:ext cx="2474496" cy="247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40914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3789040"/>
            <a:ext cx="5152616" cy="239840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Королева Виктория,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имевшая девятерых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детей, передала свои гены представителям династий, правившим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Великобритании, Германии, Испании,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России. Гемофилией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страдали один сын,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три внука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и шесть правнуков королевы Виктории. Все они были лицами мужского пола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изучает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генетика? Почему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гемофилию относят к наследственным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заболеваниям? Как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называется метод изучения родословной людей за возможно большее число поколений? </a:t>
            </a:r>
          </a:p>
          <a:p>
            <a:pPr marL="82296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32240" y="4581128"/>
            <a:ext cx="1985424" cy="432048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Как? </a:t>
            </a:r>
          </a:p>
        </p:txBody>
      </p:sp>
      <p:pic>
        <p:nvPicPr>
          <p:cNvPr id="5" name="Содержимое 3" descr="st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1617608" cy="2376264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Рисунок 5" descr="alexis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1133" y="1268760"/>
            <a:ext cx="1594923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412777"/>
            <a:ext cx="3060106" cy="208823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04248" y="5229200"/>
            <a:ext cx="1835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наследству. </a:t>
            </a:r>
          </a:p>
        </p:txBody>
      </p:sp>
    </p:spTree>
    <p:extLst>
      <p:ext uri="{BB962C8B-B14F-4D97-AF65-F5344CB8AC3E}">
        <p14:creationId xmlns:p14="http://schemas.microsoft.com/office/powerpoint/2010/main" xmlns="" val="16378277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6288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Тема урока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«Генетическая связь между классами неорганических веществ»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47664" y="2996952"/>
            <a:ext cx="7386024" cy="3190488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повторить, углубить, развить знания обучающихся о генетических связях веществ.</a:t>
            </a:r>
          </a:p>
          <a:p>
            <a:pPr marL="82296" lvl="0" indent="0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Образовательные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актуализация имеющихся знаний учащихся по данной теме, пробуждение познавательной активности, повторение, обобщение и систематизация знаний учащихся о генетической связи веществ, развитие умений по  составлению и решению  схем превращений веществ (теоретический и практический анализ), дать представление о единстве органических и неорганических веществ и их взаимосвязях; 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Развивающие: способствовать развитию интеллектуальных  ресурсов личности, развитие способности размышлять и анализировать, развитие самостоятельности  и способности 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рефлексии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0808" y="620688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теперь мы, ответив на философские вопросы «Что? Почему? Как?» формулируем тему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урока…..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54904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Генетический ряд неметалла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03648" y="2492896"/>
            <a:ext cx="3657600" cy="259228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«Красный фосфор я сжигаю,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дымку воду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приливаю, </a:t>
            </a: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Проверяю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лакмусом,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Станет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сразу красным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он!</a:t>
            </a: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Добавлю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натрия гидроксид –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фиолетовый в колбе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возник.» </a:t>
            </a:r>
          </a:p>
          <a:p>
            <a:pPr marL="82296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1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16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Александр\Desktop\Урок генетическая связь\картинки в презентации\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19572" y="3933056"/>
            <a:ext cx="3483700" cy="255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Александр\Desktop\Урок генетическая связь\картинки в презентации\image002ппп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19572" y="1196752"/>
            <a:ext cx="344820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2439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987</Words>
  <Application>Microsoft Office PowerPoint</Application>
  <PresentationFormat>Экран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Урок в 11 классе  на тему «………..»</vt:lpstr>
      <vt:lpstr>Что? Почему? Как?</vt:lpstr>
      <vt:lpstr>Что? </vt:lpstr>
      <vt:lpstr>Виды связей</vt:lpstr>
      <vt:lpstr>В чём же сила человека? </vt:lpstr>
      <vt:lpstr>Почему?</vt:lpstr>
      <vt:lpstr>Как?</vt:lpstr>
      <vt:lpstr>Тема урока  «Генетическая связь между классами неорганических веществ»</vt:lpstr>
      <vt:lpstr>Генетический ряд неметалла </vt:lpstr>
      <vt:lpstr>Генетический ряд металла </vt:lpstr>
      <vt:lpstr>А возможно ли превращение веществ в природе, при каких условиях? </vt:lpstr>
      <vt:lpstr>Химический эксперимент</vt:lpstr>
      <vt:lpstr>Решите схемы превращений веществ</vt:lpstr>
      <vt:lpstr>Выводы урока</vt:lpstr>
      <vt:lpstr>Литература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в 11 классе  на тему «………..»</dc:title>
  <dc:creator>Александр</dc:creator>
  <cp:lastModifiedBy>Tata</cp:lastModifiedBy>
  <cp:revision>25</cp:revision>
  <dcterms:created xsi:type="dcterms:W3CDTF">2013-11-03T14:55:25Z</dcterms:created>
  <dcterms:modified xsi:type="dcterms:W3CDTF">2014-02-09T12:48:10Z</dcterms:modified>
</cp:coreProperties>
</file>