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6" r:id="rId18"/>
    <p:sldId id="277" r:id="rId19"/>
    <p:sldId id="278" r:id="rId20"/>
    <p:sldId id="279" r:id="rId21"/>
    <p:sldId id="280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676" autoAdjust="0"/>
  </p:normalViewPr>
  <p:slideViewPr>
    <p:cSldViewPr>
      <p:cViewPr varScale="1">
        <p:scale>
          <a:sx n="96" d="100"/>
          <a:sy n="96" d="100"/>
        </p:scale>
        <p:origin x="-42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8BAE96-CB02-49A1-8939-6DCEB4DADE20}" type="datetimeFigureOut">
              <a:rPr lang="ru-RU" smtClean="0"/>
              <a:pPr/>
              <a:t>03.02.2014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7CD9B8-E863-4387-A399-B7DE574D79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7CD9B8-E863-4387-A399-B7DE574D79D3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10EBFBE-26A6-4763-BE72-A25105A16DEB}" type="datetimeFigureOut">
              <a:rPr lang="ru-RU" smtClean="0"/>
              <a:pPr/>
              <a:t>03.02.2014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A2AF5AE-A888-4E8F-80D2-D2B3963C79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0EBFBE-26A6-4763-BE72-A25105A16DEB}" type="datetimeFigureOut">
              <a:rPr lang="ru-RU" smtClean="0"/>
              <a:pPr/>
              <a:t>03.02.2014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2AF5AE-A888-4E8F-80D2-D2B3963C79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0EBFBE-26A6-4763-BE72-A25105A16DEB}" type="datetimeFigureOut">
              <a:rPr lang="ru-RU" smtClean="0"/>
              <a:pPr/>
              <a:t>03.02.2014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2AF5AE-A888-4E8F-80D2-D2B3963C79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0EBFBE-26A6-4763-BE72-A25105A16DEB}" type="datetimeFigureOut">
              <a:rPr lang="ru-RU" smtClean="0"/>
              <a:pPr/>
              <a:t>03.02.2014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2AF5AE-A888-4E8F-80D2-D2B3963C79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10EBFBE-26A6-4763-BE72-A25105A16DEB}" type="datetimeFigureOut">
              <a:rPr lang="ru-RU" smtClean="0"/>
              <a:pPr/>
              <a:t>03.02.2014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A2AF5AE-A888-4E8F-80D2-D2B3963C79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0EBFBE-26A6-4763-BE72-A25105A16DEB}" type="datetimeFigureOut">
              <a:rPr lang="ru-RU" smtClean="0"/>
              <a:pPr/>
              <a:t>03.02.2014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3A2AF5AE-A888-4E8F-80D2-D2B3963C79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0EBFBE-26A6-4763-BE72-A25105A16DEB}" type="datetimeFigureOut">
              <a:rPr lang="ru-RU" smtClean="0"/>
              <a:pPr/>
              <a:t>03.02.2014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3A2AF5AE-A888-4E8F-80D2-D2B3963C79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0EBFBE-26A6-4763-BE72-A25105A16DEB}" type="datetimeFigureOut">
              <a:rPr lang="ru-RU" smtClean="0"/>
              <a:pPr/>
              <a:t>03.02.2014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2AF5AE-A888-4E8F-80D2-D2B3963C79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0EBFBE-26A6-4763-BE72-A25105A16DEB}" type="datetimeFigureOut">
              <a:rPr lang="ru-RU" smtClean="0"/>
              <a:pPr/>
              <a:t>03.02.2014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2AF5AE-A888-4E8F-80D2-D2B3963C79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10EBFBE-26A6-4763-BE72-A25105A16DEB}" type="datetimeFigureOut">
              <a:rPr lang="ru-RU" smtClean="0"/>
              <a:pPr/>
              <a:t>03.02.2014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A2AF5AE-A888-4E8F-80D2-D2B3963C79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10EBFBE-26A6-4763-BE72-A25105A16DEB}" type="datetimeFigureOut">
              <a:rPr lang="ru-RU" smtClean="0"/>
              <a:pPr/>
              <a:t>03.02.2014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A2AF5AE-A888-4E8F-80D2-D2B3963C79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10EBFBE-26A6-4763-BE72-A25105A16DEB}" type="datetimeFigureOut">
              <a:rPr lang="ru-RU" smtClean="0"/>
              <a:pPr/>
              <a:t>03.02.2014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3A2AF5AE-A888-4E8F-80D2-D2B3963C79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PASSIVE VOICE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07704" y="4581128"/>
            <a:ext cx="6560234" cy="1752600"/>
          </a:xfrm>
        </p:spPr>
        <p:txBody>
          <a:bodyPr>
            <a:normAutofit/>
          </a:bodyPr>
          <a:lstStyle/>
          <a:p>
            <a:pPr algn="ct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Подготовил учитель английского языка МОУ Гимназия 46 Демышева Н.В.</a:t>
            </a:r>
          </a:p>
          <a:p>
            <a:pPr algn="ct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Малаховка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2013г.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im5-tub-ru.yandex.net/i?id=233243093-13-73&amp;n=2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196752"/>
            <a:ext cx="5362922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вал 2"/>
          <p:cNvSpPr/>
          <p:nvPr/>
        </p:nvSpPr>
        <p:spPr>
          <a:xfrm>
            <a:off x="1835696" y="5445224"/>
            <a:ext cx="5256584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Every evening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i.u-mama.ru/a/a4/fb/m_a4fb9b1abc42acc7140378211e1f7ca5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835696" y="836712"/>
            <a:ext cx="5715000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вал 2"/>
          <p:cNvSpPr/>
          <p:nvPr/>
        </p:nvSpPr>
        <p:spPr>
          <a:xfrm>
            <a:off x="1475656" y="4941168"/>
            <a:ext cx="6120680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When the boy came home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rewalls.com/pic/201110/800x600/reWalls.com-50752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07704" y="1052736"/>
            <a:ext cx="5587999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вал 2"/>
          <p:cNvSpPr/>
          <p:nvPr/>
        </p:nvSpPr>
        <p:spPr>
          <a:xfrm>
            <a:off x="2051720" y="5733256"/>
            <a:ext cx="5328592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Tomorrow</a:t>
            </a:r>
            <a:r>
              <a:rPr lang="en-US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kertenpelex.com/images/detailed/38/5639LG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91680" y="908720"/>
            <a:ext cx="5969593" cy="393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вал 2"/>
          <p:cNvSpPr/>
          <p:nvPr/>
        </p:nvSpPr>
        <p:spPr>
          <a:xfrm>
            <a:off x="1979712" y="5445224"/>
            <a:ext cx="5760640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Last week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s001.radikal.ru/i196/1103/da/c26bf5e38f2d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692696"/>
            <a:ext cx="5314950" cy="430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вал 2"/>
          <p:cNvSpPr/>
          <p:nvPr/>
        </p:nvSpPr>
        <p:spPr>
          <a:xfrm>
            <a:off x="2051720" y="5517232"/>
            <a:ext cx="5256584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Every day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kh.com.ua/upload/iblock/75b/274.jpe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620688"/>
            <a:ext cx="5010150" cy="3896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вал 2"/>
          <p:cNvSpPr/>
          <p:nvPr/>
        </p:nvSpPr>
        <p:spPr>
          <a:xfrm>
            <a:off x="2411760" y="5301208"/>
            <a:ext cx="4752528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In two months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belkanctorg.com/upload/images/gfx/cvetnue_karandashi_nixon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836712"/>
            <a:ext cx="5467350" cy="3378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вал 2"/>
          <p:cNvSpPr/>
          <p:nvPr/>
        </p:nvSpPr>
        <p:spPr>
          <a:xfrm>
            <a:off x="1979712" y="5013176"/>
            <a:ext cx="5256584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Next Friday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04056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Приложение 3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95536" y="1124744"/>
            <a:ext cx="5184576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 America was discovered in 1492,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7544" y="1700808"/>
            <a:ext cx="5040560" cy="64807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Yes, it was.  America was discovered in 1492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084168" y="1412776"/>
            <a:ext cx="2088232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wasn`t it?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67544" y="2852936"/>
            <a:ext cx="5112568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 All dictionaries are always made in two languages,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7544" y="3717032"/>
            <a:ext cx="5112568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No, they are not. The dictionaries are not always made in two languages.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084168" y="3212976"/>
            <a:ext cx="2088232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aren`t they?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7544" y="4941168"/>
            <a:ext cx="5112568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 The English language is taught in all schools of Russia,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67544" y="5805264"/>
            <a:ext cx="5184576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No, it is not. The English language is not taught in all schools of Russia.</a:t>
            </a: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012160" y="5373216"/>
            <a:ext cx="2016224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isn`t it?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611560" y="692696"/>
            <a:ext cx="5400600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Two apples are given to you every day,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588224" y="1052736"/>
            <a:ext cx="2016224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aren`t they?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11560" y="1628800"/>
            <a:ext cx="5400600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Yes, they are. Two apples are given to me every day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588224" y="3429000"/>
            <a:ext cx="1944216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isn`t she?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83568" y="3068960"/>
            <a:ext cx="5328592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Kate is being asked now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83568" y="3861048"/>
            <a:ext cx="5328592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No, she is not. Kate is not being asked now.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55576" y="5013176"/>
            <a:ext cx="5256584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Grapes are not grown in the North,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55576" y="5733256"/>
            <a:ext cx="5256584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No, they are not. They are not grown in the North.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660232" y="5373216"/>
            <a:ext cx="1800200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are they?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8" grpId="0" animBg="1"/>
      <p:bldP spid="10" grpId="0" animBg="1"/>
      <p:bldP spid="12" grpId="0" animBg="1"/>
      <p:bldP spid="1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683568" y="476672"/>
            <a:ext cx="5760640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Your homework must be done every day,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876256" y="836712"/>
            <a:ext cx="1872208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mustn`t it?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55576" y="1268760"/>
            <a:ext cx="5688632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Yes, it must. My homework must be done every day.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55576" y="2636912"/>
            <a:ext cx="5688632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People in hospitals should be visited,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55576" y="3356992"/>
            <a:ext cx="5688632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Yes, they should. People in hospitals should be visited.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876256" y="3068960"/>
            <a:ext cx="1800200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shouldn`t they?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55576" y="4653136"/>
            <a:ext cx="5688632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English idioms are not easily memorized,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55576" y="5517232"/>
            <a:ext cx="5760640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No, they aren`t. English idioms are not easily memorized.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020272" y="5085184"/>
            <a:ext cx="1800200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are they?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1319807"/>
          </a:xfrm>
        </p:spPr>
        <p:txBody>
          <a:bodyPr>
            <a:normAutofit/>
          </a:bodyPr>
          <a:lstStyle/>
          <a:p>
            <a:pPr algn="ctr"/>
            <a:r>
              <a:rPr lang="ru-RU" sz="4400" dirty="0" smtClean="0">
                <a:effectLst/>
                <a:latin typeface="Times New Roman" pitchFamily="18" charset="0"/>
                <a:cs typeface="Times New Roman" pitchFamily="18" charset="0"/>
              </a:rPr>
              <a:t>Приложение  1</a:t>
            </a:r>
            <a:endParaRPr lang="ru-RU" sz="4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6093296"/>
            <a:ext cx="6560234" cy="566936"/>
          </a:xfrm>
        </p:spPr>
        <p:txBody>
          <a:bodyPr>
            <a:normAutofit lnSpcReduction="10000"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2708920"/>
            <a:ext cx="2304256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SHAKE</a:t>
            </a:r>
            <a:endParaRPr lang="ru-RU" sz="4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491880" y="2780928"/>
            <a:ext cx="2232248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SHOOK</a:t>
            </a:r>
            <a:endParaRPr lang="ru-RU"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444208" y="2780928"/>
            <a:ext cx="2448272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SHAKEN</a:t>
            </a:r>
            <a:endParaRPr lang="ru-RU" sz="4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4581128"/>
            <a:ext cx="2304256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DRINK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91880" y="4581128"/>
            <a:ext cx="2232248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DRANK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444208" y="4581128"/>
            <a:ext cx="2448272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DRUNK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755576" y="620688"/>
            <a:ext cx="6048672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10.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Jazz was not created in the United States,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755576" y="1916832"/>
            <a:ext cx="6048672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Yes, it was. Jazz was created in the United States.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092280" y="1340768"/>
            <a:ext cx="1691680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was it?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9552" y="476672"/>
            <a:ext cx="820891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2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PASSIVE VOICE IN</a:t>
            </a:r>
          </a:p>
          <a:p>
            <a:pPr algn="ctr"/>
            <a:r>
              <a:rPr lang="en-US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2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ENGLISH PROVERB</a:t>
            </a:r>
            <a:endParaRPr lang="ru-RU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2">
                  <a:lumMod val="2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9552" y="1844824"/>
            <a:ext cx="33123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devil is not so black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11560" y="2276872"/>
            <a:ext cx="25843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Rome was not built</a:t>
            </a:r>
            <a:endParaRPr lang="en-US" sz="24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3568" y="2852936"/>
            <a:ext cx="24482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What is done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83568" y="3429000"/>
            <a:ext cx="20874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Better untaught</a:t>
            </a:r>
            <a:endParaRPr lang="en-US" sz="24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3568" y="4005064"/>
            <a:ext cx="30243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Marriages are made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683568" y="4581128"/>
            <a:ext cx="30243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Easily earned money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19" name="Стрелка вправо 18"/>
          <p:cNvSpPr/>
          <p:nvPr/>
        </p:nvSpPr>
        <p:spPr>
          <a:xfrm>
            <a:off x="3995936" y="3429000"/>
            <a:ext cx="158417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>
            <a:off x="3995936" y="2348880"/>
            <a:ext cx="165618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3995936" y="2852936"/>
            <a:ext cx="165618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>
            <a:off x="3995936" y="1916832"/>
            <a:ext cx="165618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право 22"/>
          <p:cNvSpPr/>
          <p:nvPr/>
        </p:nvSpPr>
        <p:spPr>
          <a:xfrm>
            <a:off x="3995936" y="4077072"/>
            <a:ext cx="165618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23"/>
          <p:cNvSpPr/>
          <p:nvPr/>
        </p:nvSpPr>
        <p:spPr>
          <a:xfrm>
            <a:off x="3995936" y="4581128"/>
            <a:ext cx="165618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323528" y="5445224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cannot be done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43934"/>
            <a:ext cx="2648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555776" y="5229200"/>
            <a:ext cx="201622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is quickly spent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1979712" y="5805264"/>
            <a:ext cx="1755609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as he is painted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4644008" y="5733256"/>
            <a:ext cx="165618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 heaven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5868144" y="5229200"/>
            <a:ext cx="9957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 a day</a:t>
            </a:r>
            <a:endParaRPr lang="en-US" sz="20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300192" y="5877272"/>
            <a:ext cx="1944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than ill-taught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48680"/>
            <a:ext cx="2376264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BRING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43808" y="548680"/>
            <a:ext cx="3096344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BROUGHT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12160" y="548680"/>
            <a:ext cx="2664296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BROUGHT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132856"/>
            <a:ext cx="2376264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FLY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43808" y="2132856"/>
            <a:ext cx="3096344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FLEW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84168" y="2132856"/>
            <a:ext cx="252028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FLOWN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3573016"/>
            <a:ext cx="2448272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HOLD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15816" y="3573016"/>
            <a:ext cx="3096344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HELD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156176" y="3573016"/>
            <a:ext cx="2448272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HELD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4941168"/>
            <a:ext cx="2448272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BEAT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915816" y="4941168"/>
            <a:ext cx="3096344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BEAT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156176" y="4941168"/>
            <a:ext cx="2448272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BEATEN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20688"/>
            <a:ext cx="252028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HIDE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07904" y="620688"/>
            <a:ext cx="2448272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HID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516216" y="620688"/>
            <a:ext cx="2304256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HIDDEN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2132856"/>
            <a:ext cx="252028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DIG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07904" y="2132856"/>
            <a:ext cx="2448272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DUG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516216" y="2132856"/>
            <a:ext cx="2304256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DUG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55576" y="3645024"/>
            <a:ext cx="2520280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SPEND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07904" y="3645024"/>
            <a:ext cx="2448272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SPENT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588224" y="3645024"/>
            <a:ext cx="2232248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SPENT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55576" y="5157192"/>
            <a:ext cx="252028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DRIVE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707904" y="5157192"/>
            <a:ext cx="2448272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DROVE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588224" y="5157192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DRIVEN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620688"/>
            <a:ext cx="2376264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COST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91880" y="620688"/>
            <a:ext cx="2448272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COST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228184" y="620688"/>
            <a:ext cx="252028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COST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2204864"/>
            <a:ext cx="2376264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SPEAK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91880" y="2204864"/>
            <a:ext cx="2448272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SPOKE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300192" y="2204864"/>
            <a:ext cx="2448272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SPOKEN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3717032"/>
            <a:ext cx="2376264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BECOME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91880" y="3717032"/>
            <a:ext cx="2448272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BECAME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372200" y="3717032"/>
            <a:ext cx="2376264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BECOME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3568" y="5229200"/>
            <a:ext cx="2376264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GROW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491880" y="5229200"/>
            <a:ext cx="2448272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GREW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444208" y="5229200"/>
            <a:ext cx="2232248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GROWN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980728"/>
            <a:ext cx="2376264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FEEL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75856" y="980728"/>
            <a:ext cx="2592288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FELT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228184" y="980728"/>
            <a:ext cx="2448272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FELT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2636912"/>
            <a:ext cx="2376264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WRITE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47864" y="2636912"/>
            <a:ext cx="2520280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WROTE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228184" y="2636912"/>
            <a:ext cx="2520280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WRITTEN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4581128"/>
            <a:ext cx="2304256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DO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47864" y="4581128"/>
            <a:ext cx="252028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DID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228184" y="4581128"/>
            <a:ext cx="252028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DONE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Приложение 2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http://nefakt.info/wp-content/uploads/2011/02/332457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67744" y="1412776"/>
            <a:ext cx="4581525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Овал 3"/>
          <p:cNvSpPr/>
          <p:nvPr/>
        </p:nvSpPr>
        <p:spPr>
          <a:xfrm>
            <a:off x="2339752" y="5805264"/>
            <a:ext cx="4248472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 2005</a:t>
            </a:r>
            <a:endParaRPr lang="en-US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sdeals.machteamsoft.ro/landingpage/carti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91680" y="980728"/>
            <a:ext cx="5629275" cy="322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вал 2"/>
          <p:cNvSpPr/>
          <p:nvPr/>
        </p:nvSpPr>
        <p:spPr>
          <a:xfrm>
            <a:off x="2051720" y="4509120"/>
            <a:ext cx="4752528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Yesterday</a:t>
            </a:r>
            <a:r>
              <a:rPr lang="en-US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im8-tub-ru.yandex.net/i?id=110635792-47-73&amp;n=2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052736"/>
            <a:ext cx="4608512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вал 2"/>
          <p:cNvSpPr/>
          <p:nvPr/>
        </p:nvSpPr>
        <p:spPr>
          <a:xfrm>
            <a:off x="2123728" y="4869160"/>
            <a:ext cx="4752528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At the moment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319</TotalTime>
  <Words>406</Words>
  <Application>Microsoft Office PowerPoint</Application>
  <PresentationFormat>Экран (4:3)</PresentationFormat>
  <Paragraphs>113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Литейная</vt:lpstr>
      <vt:lpstr>PASSIVE VOICE</vt:lpstr>
      <vt:lpstr>Приложение  1</vt:lpstr>
      <vt:lpstr>Слайд 3</vt:lpstr>
      <vt:lpstr>Слайд 4</vt:lpstr>
      <vt:lpstr>Слайд 5</vt:lpstr>
      <vt:lpstr>Слайд 6</vt:lpstr>
      <vt:lpstr>Приложение 2 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Приложение 3</vt:lpstr>
      <vt:lpstr>Слайд 18</vt:lpstr>
      <vt:lpstr>Слайд 19</vt:lpstr>
      <vt:lpstr>Слайд 20</vt:lpstr>
      <vt:lpstr>Слайд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PASSIVE VOICE</dc:title>
  <dc:creator>Гимназия 46</dc:creator>
  <cp:lastModifiedBy>Tata</cp:lastModifiedBy>
  <cp:revision>51</cp:revision>
  <dcterms:created xsi:type="dcterms:W3CDTF">2013-06-26T05:32:14Z</dcterms:created>
  <dcterms:modified xsi:type="dcterms:W3CDTF">2014-02-03T19:48:56Z</dcterms:modified>
</cp:coreProperties>
</file>