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GREAT NATURE OF CANADA</a:t>
            </a:r>
            <a:endParaRPr lang="ru-RU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liveinternet.ru/images/attach/c/3/75/471/75471059_73e074183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58177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eyfacts.ru/wp-content/uploads/2012/01/Niagara_F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491" y="457200"/>
            <a:ext cx="9219491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ands-of-sorrow.ru/_fr/3/104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52400"/>
            <a:ext cx="9902456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ic.academic.ru/pictures/wiki/files/84/Trois-Rivi%C3%A8res_fleuv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990"/>
            <a:ext cx="9144000" cy="6861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rsoft.ucoz.ru/_ph/7/6007649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990"/>
            <a:ext cx="9144000" cy="6861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2/73/108/73108838_0_9f5eb_abba9b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90"/>
            <a:ext cx="9144000" cy="6861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.forum.forum.form.byaki.net/uploads/posts/2008-10/1225048825_1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90"/>
            <a:ext cx="9144000" cy="6861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4412/117833913.15/0_735de_fc8db279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990"/>
            <a:ext cx="9144000" cy="6861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iblogger.net/img/articles_img/7/5/c/601066_626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79442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orod.tomsk.ru/i/u/5212/canada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4078"/>
            <a:ext cx="8610600" cy="68820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fw.org.ua/uploads/posts/2010-03/1269088882_52748_poster2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"/>
            <a:ext cx="92583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ournavigator.ru/upload_data/countries/amerika/canada/niag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90"/>
            <a:ext cx="9144000" cy="6861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THE GREAT NATURE OF CANADA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NATURE OF CANADA</dc:title>
  <dc:creator>36</dc:creator>
  <cp:lastModifiedBy>Tata</cp:lastModifiedBy>
  <cp:revision>5</cp:revision>
  <dcterms:created xsi:type="dcterms:W3CDTF">2013-01-27T16:04:34Z</dcterms:created>
  <dcterms:modified xsi:type="dcterms:W3CDTF">2014-01-30T14:43:12Z</dcterms:modified>
</cp:coreProperties>
</file>