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986648-D63E-410A-80D3-6509F3224993}" type="datetimeFigureOut">
              <a:rPr lang="ru-RU" smtClean="0"/>
              <a:pPr/>
              <a:t>13.11.2013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E10CC1D-7DAC-4107-89C8-6ED7CECFA7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E%D0%B7%D0%B2%D0%B5%D0%B7%D0%B4%D0%B8%D0%B5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ru.wikipedia.org/wiki/%D0%A0%D0%BE%D1%81%D1%81%D0%B8%D1%8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bio-lnter.net/files/imagepicker/11/pifag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714356"/>
            <a:ext cx="2889812" cy="407196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2357454" cy="29854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Клуб</a:t>
            </a:r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любителей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Геометрии</a:t>
            </a:r>
          </a:p>
          <a:p>
            <a:pPr algn="ctr"/>
            <a:endParaRPr lang="ru-RU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«Пифагор»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3316" name="Picture 4" descr="http://www.itusozluk.com/image/pentagram_596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214818"/>
            <a:ext cx="2286016" cy="23574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000760" y="142852"/>
            <a:ext cx="2786082" cy="33855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Руководитель:</a:t>
            </a:r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Кутырева</a:t>
            </a:r>
            <a:endParaRPr lang="ru-RU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9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Людмила Михайловна</a:t>
            </a:r>
          </a:p>
          <a:p>
            <a:pPr algn="ctr"/>
            <a:endParaRPr lang="ru-RU" sz="20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9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МАОУ </a:t>
            </a:r>
          </a:p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</a:t>
            </a:r>
            <a:r>
              <a:rPr lang="ru-R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Медведевская</a:t>
            </a:r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СОШ»</a:t>
            </a:r>
          </a:p>
          <a:p>
            <a:pPr algn="ctr"/>
            <a:r>
              <a:rPr lang="ru-RU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Голышмановского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района </a:t>
            </a:r>
          </a:p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>
                    <a:lumMod val="9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Тюменской области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2">
                  <a:lumMod val="9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C:\Users\777\Desktop\Фото21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12" y="3929066"/>
            <a:ext cx="2324076" cy="2702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1" y="642918"/>
            <a:ext cx="800105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Правила для членов клуба «ПИФАГОР»: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sz="2800" b="1" dirty="0" smtClean="0"/>
              <a:t>Активно знакомиться с геометрическими </a:t>
            </a:r>
          </a:p>
          <a:p>
            <a:pPr marL="342900" indent="-342900"/>
            <a:r>
              <a:rPr lang="ru-RU" sz="2800" b="1" dirty="0"/>
              <a:t> </a:t>
            </a:r>
            <a:r>
              <a:rPr lang="ru-RU" sz="2800" b="1" dirty="0" smtClean="0"/>
              <a:t>    терминами.</a:t>
            </a:r>
          </a:p>
          <a:p>
            <a:pPr marL="342900" indent="-342900"/>
            <a:endParaRPr lang="ru-RU" sz="2800" b="1" dirty="0" smtClean="0"/>
          </a:p>
          <a:p>
            <a:pPr marL="342900" indent="-342900"/>
            <a:r>
              <a:rPr lang="ru-RU" sz="2800" b="1" dirty="0" smtClean="0"/>
              <a:t>2. Радостно узнавать геометрические фигуры </a:t>
            </a:r>
          </a:p>
          <a:p>
            <a:pPr marL="342900" indent="-342900"/>
            <a:r>
              <a:rPr lang="ru-RU" sz="2800" b="1" dirty="0"/>
              <a:t> </a:t>
            </a:r>
            <a:r>
              <a:rPr lang="ru-RU" sz="2800" b="1" dirty="0" smtClean="0"/>
              <a:t>    в повседневной жизни.</a:t>
            </a:r>
          </a:p>
          <a:p>
            <a:pPr marL="342900" indent="-342900">
              <a:buAutoNum type="arabicPeriod"/>
            </a:pPr>
            <a:endParaRPr lang="ru-RU" sz="2800" b="1" dirty="0" smtClean="0"/>
          </a:p>
          <a:p>
            <a:pPr marL="342900" indent="-342900"/>
            <a:r>
              <a:rPr lang="ru-RU" sz="2800" b="1" dirty="0" smtClean="0"/>
              <a:t>3. Упорно учиться решать геометрические задачи.</a:t>
            </a:r>
          </a:p>
          <a:p>
            <a:pPr marL="342900" indent="-342900">
              <a:buAutoNum type="arabicPeriod"/>
            </a:pPr>
            <a:endParaRPr lang="ru-RU" sz="2800" b="1" dirty="0" smtClean="0"/>
          </a:p>
          <a:p>
            <a:pPr marL="342900" indent="-342900"/>
            <a:r>
              <a:rPr lang="ru-RU" sz="2800" b="1" dirty="0" smtClean="0"/>
              <a:t>4. Твёрдо помнить о том, что геометрия</a:t>
            </a:r>
          </a:p>
          <a:p>
            <a:pPr marL="342900" indent="-342900"/>
            <a:r>
              <a:rPr lang="ru-RU" sz="2800" b="1" dirty="0"/>
              <a:t> </a:t>
            </a:r>
            <a:r>
              <a:rPr lang="ru-RU" sz="2800" b="1" dirty="0" smtClean="0"/>
              <a:t>      родилась из практики и обслуживает практику.</a:t>
            </a:r>
            <a:endParaRPr lang="ru-RU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046.radikal.ru/1011/ed/f7aa693883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928802"/>
            <a:ext cx="4143364" cy="3314691"/>
          </a:xfrm>
          <a:prstGeom prst="rect">
            <a:avLst/>
          </a:prstGeom>
          <a:noFill/>
        </p:spPr>
      </p:pic>
      <p:pic>
        <p:nvPicPr>
          <p:cNvPr id="28676" name="Picture 4" descr="http://www.reklamarket.net/media/products/0_NEWS/3_2011/gagari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71480"/>
            <a:ext cx="2300276" cy="2772555"/>
          </a:xfrm>
          <a:prstGeom prst="rect">
            <a:avLst/>
          </a:prstGeom>
          <a:noFill/>
        </p:spPr>
      </p:pic>
      <p:pic>
        <p:nvPicPr>
          <p:cNvPr id="28678" name="Picture 6" descr="http://www.proza.ru/pics/2011/12/08/16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3286124"/>
            <a:ext cx="2122504" cy="30943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868" y="500042"/>
            <a:ext cx="46434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12 апреля – </a:t>
            </a:r>
          </a:p>
          <a:p>
            <a:r>
              <a:rPr lang="ru-RU" sz="3200" b="1" dirty="0" smtClean="0"/>
              <a:t>День космонавтики </a:t>
            </a: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5429264"/>
            <a:ext cx="5664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Юрий Алексеевич Гагарин –</a:t>
            </a:r>
          </a:p>
          <a:p>
            <a:pPr algn="ctr"/>
            <a:r>
              <a:rPr lang="ru-RU" sz="3200" b="1" dirty="0"/>
              <a:t>п</a:t>
            </a:r>
            <a:r>
              <a:rPr lang="ru-RU" sz="3200" b="1" dirty="0" smtClean="0"/>
              <a:t>ервый космонавт</a:t>
            </a:r>
            <a:endParaRPr lang="ru-RU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fefelova.ucoz.ru/foto/rebusi/q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00240"/>
            <a:ext cx="735811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5klass.net/datas/geometrija/Geometrija-7-klass-treugolniki/0009-009-Sozvezdie-treugoln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8239182" cy="6179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ru.convdocs.org/pars_docs/refs/21/20428/20428_html_2746f4e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3733" y="1268716"/>
            <a:ext cx="4852603" cy="45891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42844" y="285728"/>
            <a:ext cx="3929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Южный Треугольник  —</a:t>
            </a:r>
          </a:p>
          <a:p>
            <a:r>
              <a:rPr lang="ru-RU" sz="2400" b="1" dirty="0" smtClean="0"/>
              <a:t> </a:t>
            </a:r>
            <a:r>
              <a:rPr lang="ru-RU" sz="2400" b="1" dirty="0" smtClean="0">
                <a:hlinkClick r:id="rId3" tooltip="Созвездие"/>
              </a:rPr>
              <a:t>созвездие</a:t>
            </a:r>
            <a:r>
              <a:rPr lang="ru-RU" sz="2400" b="1" dirty="0" smtClean="0"/>
              <a:t> </a:t>
            </a:r>
          </a:p>
          <a:p>
            <a:r>
              <a:rPr lang="ru-RU" sz="2400" b="1" dirty="0" smtClean="0"/>
              <a:t>южного полушария неба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1500174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На территории </a:t>
            </a:r>
            <a:r>
              <a:rPr lang="ru-RU" sz="2400" b="1" dirty="0" smtClean="0">
                <a:hlinkClick r:id="rId4" tooltip="Россия"/>
              </a:rPr>
              <a:t>России</a:t>
            </a:r>
            <a:endParaRPr lang="ru-RU" sz="2400" b="1" dirty="0" smtClean="0"/>
          </a:p>
          <a:p>
            <a:r>
              <a:rPr lang="ru-RU" sz="2400" b="1" dirty="0"/>
              <a:t> не видно.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1" y="2357430"/>
            <a:ext cx="37862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Циркуль — маленькое созвездие </a:t>
            </a:r>
            <a:endParaRPr lang="ru-RU" sz="2400" b="1" dirty="0" smtClean="0"/>
          </a:p>
          <a:p>
            <a:r>
              <a:rPr lang="ru-RU" sz="2400" b="1" dirty="0" smtClean="0"/>
              <a:t>южного </a:t>
            </a:r>
            <a:r>
              <a:rPr lang="ru-RU" sz="2400" b="1" dirty="0"/>
              <a:t>полушария неба, </a:t>
            </a:r>
            <a:endParaRPr lang="ru-RU" sz="2400" b="1" dirty="0" smtClean="0"/>
          </a:p>
          <a:p>
            <a:r>
              <a:rPr lang="ru-RU" sz="2400" b="1" dirty="0" smtClean="0"/>
              <a:t>лежащее </a:t>
            </a:r>
            <a:r>
              <a:rPr lang="ru-RU" sz="2400" b="1" dirty="0"/>
              <a:t>к западу от </a:t>
            </a:r>
            <a:r>
              <a:rPr lang="ru-RU" sz="2400" b="1" dirty="0" smtClean="0"/>
              <a:t>Наугольника</a:t>
            </a:r>
          </a:p>
          <a:p>
            <a:r>
              <a:rPr lang="ru-RU" sz="2400" b="1" dirty="0" smtClean="0"/>
              <a:t> </a:t>
            </a:r>
            <a:r>
              <a:rPr lang="ru-RU" sz="2400" b="1" dirty="0"/>
              <a:t>и Южного Треугольника, </a:t>
            </a:r>
            <a:endParaRPr lang="ru-RU" sz="2400" b="1" dirty="0" smtClean="0"/>
          </a:p>
          <a:p>
            <a:r>
              <a:rPr lang="ru-RU" sz="2400" b="1" dirty="0" smtClean="0"/>
              <a:t>рядом с  </a:t>
            </a:r>
            <a:r>
              <a:rPr lang="ru-RU" sz="2400" b="1" dirty="0" err="1"/>
              <a:t>α </a:t>
            </a:r>
            <a:r>
              <a:rPr lang="ru-RU" sz="2400" b="1" dirty="0" err="1" smtClean="0"/>
              <a:t> </a:t>
            </a:r>
            <a:r>
              <a:rPr lang="ru-RU" sz="2400" b="1" dirty="0" smtClean="0"/>
              <a:t>Центавра.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На территории  </a:t>
            </a:r>
            <a:r>
              <a:rPr lang="ru-RU" sz="2400" b="1" dirty="0" smtClean="0">
                <a:hlinkClick r:id="rId4" tooltip="Россия"/>
              </a:rPr>
              <a:t>России</a:t>
            </a:r>
            <a:endParaRPr lang="ru-RU" sz="2400" b="1" dirty="0" smtClean="0"/>
          </a:p>
          <a:p>
            <a:r>
              <a:rPr lang="ru-RU" sz="2400" b="1" dirty="0" smtClean="0"/>
              <a:t> не видно.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3" y="500042"/>
            <a:ext cx="80010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Было бы легче остановить Солнце, </a:t>
            </a:r>
          </a:p>
          <a:p>
            <a:endParaRPr lang="ru-RU" sz="4000" b="1" dirty="0" smtClean="0"/>
          </a:p>
          <a:p>
            <a:r>
              <a:rPr lang="ru-RU" sz="4000" b="1" dirty="0" smtClean="0"/>
              <a:t>легче было бы сдвинуть Землю, </a:t>
            </a:r>
          </a:p>
          <a:p>
            <a:endParaRPr lang="ru-RU" sz="4000" b="1" dirty="0" smtClean="0"/>
          </a:p>
          <a:p>
            <a:r>
              <a:rPr lang="ru-RU" sz="4000" b="1" dirty="0"/>
              <a:t>ч</a:t>
            </a:r>
            <a:r>
              <a:rPr lang="ru-RU" sz="4000" b="1" dirty="0" smtClean="0"/>
              <a:t>ем уменьшить сумму углов в треугольнике.</a:t>
            </a:r>
          </a:p>
          <a:p>
            <a:endParaRPr lang="ru-RU" sz="4000" b="1" dirty="0" smtClean="0"/>
          </a:p>
          <a:p>
            <a:r>
              <a:rPr lang="ru-RU" sz="4000" b="1" dirty="0" smtClean="0"/>
              <a:t>                                  В. Ф. Каган</a:t>
            </a:r>
            <a:endParaRPr lang="ru-RU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428736"/>
            <a:ext cx="79296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Геометрия полна приключений, </a:t>
            </a:r>
          </a:p>
          <a:p>
            <a:pPr algn="ctr"/>
            <a:endParaRPr lang="ru-RU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потому что за каждой задачей </a:t>
            </a:r>
          </a:p>
          <a:p>
            <a:pPr algn="ctr"/>
            <a:endParaRPr lang="ru-RU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скрывается приключение мысли.</a:t>
            </a:r>
          </a:p>
          <a:p>
            <a:pPr algn="ctr"/>
            <a:endParaRPr lang="ru-RU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Решить задачу – 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это значит пережить приключение.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5" y="1720840"/>
            <a:ext cx="685804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4" descr="http://www.itusozluk.com/image/pentagram_59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12" y="142852"/>
            <a:ext cx="1285884" cy="1285884"/>
          </a:xfrm>
          <a:prstGeom prst="rect">
            <a:avLst/>
          </a:prstGeom>
          <a:noFill/>
        </p:spPr>
      </p:pic>
      <p:pic>
        <p:nvPicPr>
          <p:cNvPr id="5" name="Picture 4" descr="http://www.itusozluk.com/image/pentagram_59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5357826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928670"/>
            <a:ext cx="67151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УСПЕХОВ</a:t>
            </a:r>
          </a:p>
          <a:p>
            <a:pPr algn="ctr"/>
            <a:r>
              <a:rPr lang="ru-RU" sz="5400" b="1" dirty="0" smtClean="0"/>
              <a:t> </a:t>
            </a:r>
          </a:p>
          <a:p>
            <a:pPr algn="ctr"/>
            <a:r>
              <a:rPr lang="ru-RU" sz="5400" b="1" dirty="0" smtClean="0"/>
              <a:t>  В  ИЗУЧЕНИИ</a:t>
            </a:r>
          </a:p>
          <a:p>
            <a:pPr algn="ctr"/>
            <a:r>
              <a:rPr lang="ru-RU" sz="5400" b="1" dirty="0" smtClean="0"/>
              <a:t>  </a:t>
            </a:r>
          </a:p>
          <a:p>
            <a:pPr algn="ctr"/>
            <a:r>
              <a:rPr lang="ru-RU" sz="5400" b="1" dirty="0" smtClean="0"/>
              <a:t>  ГЕОМЕТРИИ!</a:t>
            </a:r>
            <a:endParaRPr lang="ru-RU" sz="5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98</TotalTime>
  <Words>145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777</cp:lastModifiedBy>
  <cp:revision>11</cp:revision>
  <dcterms:created xsi:type="dcterms:W3CDTF">2013-04-11T00:42:13Z</dcterms:created>
  <dcterms:modified xsi:type="dcterms:W3CDTF">2013-11-13T08:33:34Z</dcterms:modified>
</cp:coreProperties>
</file>