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7"/>
  </p:notesMasterIdLst>
  <p:sldIdLst>
    <p:sldId id="256" r:id="rId3"/>
    <p:sldId id="257" r:id="rId4"/>
    <p:sldId id="258" r:id="rId5"/>
    <p:sldId id="259" r:id="rId6"/>
    <p:sldId id="260" r:id="rId7"/>
    <p:sldId id="262" r:id="rId8"/>
    <p:sldId id="263" r:id="rId9"/>
    <p:sldId id="264" r:id="rId10"/>
    <p:sldId id="265" r:id="rId11"/>
    <p:sldId id="267" r:id="rId12"/>
    <p:sldId id="278" r:id="rId13"/>
    <p:sldId id="268" r:id="rId14"/>
    <p:sldId id="276" r:id="rId15"/>
    <p:sldId id="282" r:id="rId16"/>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5pPr>
    <a:lvl6pPr marL="2286000" algn="l" defTabSz="914400" rtl="0" eaLnBrk="1" latinLnBrk="0" hangingPunct="1">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6pPr>
    <a:lvl7pPr marL="2743200" algn="l" defTabSz="914400" rtl="0" eaLnBrk="1" latinLnBrk="0" hangingPunct="1">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7pPr>
    <a:lvl8pPr marL="3200400" algn="l" defTabSz="914400" rtl="0" eaLnBrk="1" latinLnBrk="0" hangingPunct="1">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8pPr>
    <a:lvl9pPr marL="3657600" algn="l" defTabSz="914400" rtl="0" eaLnBrk="1" latinLnBrk="0" hangingPunct="1">
      <a:defRPr sz="2600" b="1" i="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FFFF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76" y="2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a:buClrTx/>
              <a:buSzPct val="45000"/>
              <a:buFontTx/>
              <a:buNone/>
              <a:tabLst>
                <a:tab pos="723900" algn="l"/>
                <a:tab pos="1447800" algn="l"/>
                <a:tab pos="2171700" algn="l"/>
                <a:tab pos="2895600" algn="l"/>
              </a:tabLst>
              <a:defRPr sz="12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6" charset="0"/>
                <a:ea typeface="SimSun" charset="-122"/>
                <a:cs typeface="Arial Unicode MS" charset="0"/>
              </a:defRPr>
            </a:lvl1pPr>
          </a:lstStyle>
          <a:p>
            <a:pPr>
              <a:defRPr/>
            </a:pPr>
            <a:endParaRPr lang="ru-RU"/>
          </a:p>
        </p:txBody>
      </p:sp>
      <p:sp>
        <p:nvSpPr>
          <p:cNvPr id="3079"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a:buClrTx/>
              <a:buSzPct val="45000"/>
              <a:buFontTx/>
              <a:buNone/>
              <a:tabLst>
                <a:tab pos="723900" algn="l"/>
                <a:tab pos="1447800" algn="l"/>
                <a:tab pos="2171700" algn="l"/>
                <a:tab pos="2895600" algn="l"/>
              </a:tabLst>
              <a:defRPr sz="12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6" charset="0"/>
                <a:ea typeface="SimSun" charset="-122"/>
                <a:cs typeface="Arial Unicode MS" charset="0"/>
              </a:defRPr>
            </a:lvl1pPr>
          </a:lstStyle>
          <a:p>
            <a:pPr>
              <a:defRPr/>
            </a:pPr>
            <a:endParaRPr lang="ru-RU"/>
          </a:p>
        </p:txBody>
      </p:sp>
      <p:sp>
        <p:nvSpPr>
          <p:cNvPr id="29705"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a:solidFill>
              <a:srgbClr val="000000"/>
            </a:solidFill>
            <a:miter lim="800000"/>
            <a:headEnd/>
            <a:tailEnd/>
          </a:ln>
        </p:spPr>
      </p:sp>
      <p:sp>
        <p:nvSpPr>
          <p:cNvPr id="3081"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3082"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b" anchorCtr="0" compatLnSpc="1">
            <a:prstTxWarp prst="textNoShape">
              <a:avLst/>
            </a:prstTxWarp>
          </a:bodyPr>
          <a:lstStyle>
            <a:lvl1pPr eaLnBrk="1">
              <a:buClrTx/>
              <a:buSzPct val="45000"/>
              <a:buFontTx/>
              <a:buNone/>
              <a:tabLst>
                <a:tab pos="723900" algn="l"/>
                <a:tab pos="1447800" algn="l"/>
                <a:tab pos="2171700" algn="l"/>
                <a:tab pos="2895600" algn="l"/>
              </a:tabLst>
              <a:defRPr sz="12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6" charset="0"/>
                <a:ea typeface="SimSun" charset="-122"/>
                <a:cs typeface="Arial Unicode MS" charset="0"/>
              </a:defRPr>
            </a:lvl1pPr>
          </a:lstStyle>
          <a:p>
            <a:pPr>
              <a:defRPr/>
            </a:pPr>
            <a:endParaRPr lang="ru-RU"/>
          </a:p>
        </p:txBody>
      </p:sp>
      <p:sp>
        <p:nvSpPr>
          <p:cNvPr id="3083"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b" anchorCtr="0" compatLnSpc="1">
            <a:prstTxWarp prst="textNoShape">
              <a:avLst/>
            </a:prstTxWarp>
          </a:bodyPr>
          <a:lstStyle>
            <a:lvl1pPr algn="r" eaLnBrk="1">
              <a:buClrTx/>
              <a:buSzPct val="45000"/>
              <a:buFontTx/>
              <a:buNone/>
              <a:tabLst>
                <a:tab pos="723900" algn="l"/>
                <a:tab pos="1447800" algn="l"/>
                <a:tab pos="2171700" algn="l"/>
                <a:tab pos="2895600" algn="l"/>
              </a:tabLst>
              <a:defRPr sz="12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6" charset="0"/>
                <a:ea typeface="SimSun" charset="-122"/>
                <a:cs typeface="Arial Unicode MS" charset="0"/>
              </a:defRPr>
            </a:lvl1pPr>
          </a:lstStyle>
          <a:p>
            <a:pPr>
              <a:defRPr/>
            </a:pPr>
            <a:fld id="{39736D21-EC8A-4255-8E9B-F4EEE19E6DC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DB4502F1-29A3-416D-B1CB-15FC199C2B1E}" type="slidenum">
              <a:rPr lang="ru-RU"/>
              <a:pPr>
                <a:defRPr/>
              </a:pPr>
              <a:t>1</a:t>
            </a:fld>
            <a:endParaRPr lang="ru-RU"/>
          </a:p>
        </p:txBody>
      </p:sp>
      <p:sp>
        <p:nvSpPr>
          <p:cNvPr id="30723" name="Rectangle 1"/>
          <p:cNvSpPr>
            <a:spLocks noGrp="1" noRot="1" noChangeAspect="1" noChangeArrowheads="1" noTextEdit="1"/>
          </p:cNvSpPr>
          <p:nvPr>
            <p:ph type="sldImg"/>
          </p:nvPr>
        </p:nvSpPr>
        <p:spPr>
          <a:xfrm>
            <a:off x="1143000" y="685800"/>
            <a:ext cx="4572000" cy="3429000"/>
          </a:xfrm>
          <a:ln/>
        </p:spPr>
      </p:sp>
      <p:sp>
        <p:nvSpPr>
          <p:cNvPr id="30724"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C4B7EAEC-06E3-489D-AA45-9A95F687AF6E}" type="slidenum">
              <a:rPr lang="ru-RU"/>
              <a:pPr>
                <a:defRPr/>
              </a:pPr>
              <a:t>10</a:t>
            </a:fld>
            <a:endParaRPr lang="ru-RU"/>
          </a:p>
        </p:txBody>
      </p:sp>
      <p:sp>
        <p:nvSpPr>
          <p:cNvPr id="43011" name="Rectangle 1"/>
          <p:cNvSpPr>
            <a:spLocks noGrp="1" noRot="1" noChangeAspect="1" noChangeArrowheads="1" noTextEdit="1"/>
          </p:cNvSpPr>
          <p:nvPr>
            <p:ph type="sldImg"/>
          </p:nvPr>
        </p:nvSpPr>
        <p:spPr>
          <a:xfrm>
            <a:off x="1143000" y="685800"/>
            <a:ext cx="4572000" cy="3429000"/>
          </a:xfrm>
          <a:ln/>
        </p:spPr>
      </p:sp>
      <p:sp>
        <p:nvSpPr>
          <p:cNvPr id="43012"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810A9A3C-0072-4B77-8943-FF7F7A3DF930}" type="slidenum">
              <a:rPr lang="ru-RU"/>
              <a:pPr>
                <a:defRPr/>
              </a:pPr>
              <a:t>11</a:t>
            </a:fld>
            <a:endParaRPr lang="ru-RU"/>
          </a:p>
        </p:txBody>
      </p:sp>
      <p:sp>
        <p:nvSpPr>
          <p:cNvPr id="52227" name="Rectangle 1"/>
          <p:cNvSpPr>
            <a:spLocks noGrp="1" noRot="1" noChangeAspect="1" noChangeArrowheads="1" noTextEdit="1"/>
          </p:cNvSpPr>
          <p:nvPr>
            <p:ph type="sldImg"/>
          </p:nvPr>
        </p:nvSpPr>
        <p:spPr>
          <a:xfrm>
            <a:off x="1143000" y="685800"/>
            <a:ext cx="4572000" cy="3429000"/>
          </a:xfrm>
          <a:ln/>
        </p:spPr>
      </p:sp>
      <p:sp>
        <p:nvSpPr>
          <p:cNvPr id="52228"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D6C7076C-CA1D-4DC9-A221-EE9C8352423E}" type="slidenum">
              <a:rPr lang="ru-RU"/>
              <a:pPr>
                <a:defRPr/>
              </a:pPr>
              <a:t>12</a:t>
            </a:fld>
            <a:endParaRPr lang="ru-RU"/>
          </a:p>
        </p:txBody>
      </p:sp>
      <p:sp>
        <p:nvSpPr>
          <p:cNvPr id="44035" name="Rectangle 1"/>
          <p:cNvSpPr>
            <a:spLocks noGrp="1" noRot="1" noChangeAspect="1" noChangeArrowheads="1" noTextEdit="1"/>
          </p:cNvSpPr>
          <p:nvPr>
            <p:ph type="sldImg"/>
          </p:nvPr>
        </p:nvSpPr>
        <p:spPr>
          <a:xfrm>
            <a:off x="1143000" y="685800"/>
            <a:ext cx="4572000" cy="3429000"/>
          </a:xfrm>
          <a:ln/>
        </p:spPr>
      </p:sp>
      <p:sp>
        <p:nvSpPr>
          <p:cNvPr id="44036"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C4A14313-5BB6-4E5E-A868-E3E81C66ADED}" type="slidenum">
              <a:rPr lang="ru-RU"/>
              <a:pPr>
                <a:defRPr/>
              </a:pPr>
              <a:t>13</a:t>
            </a:fld>
            <a:endParaRPr lang="ru-RU"/>
          </a:p>
        </p:txBody>
      </p:sp>
      <p:sp>
        <p:nvSpPr>
          <p:cNvPr id="45059" name="Rectangle 1"/>
          <p:cNvSpPr>
            <a:spLocks noGrp="1" noRot="1" noChangeAspect="1" noChangeArrowheads="1" noTextEdit="1"/>
          </p:cNvSpPr>
          <p:nvPr>
            <p:ph type="sldImg"/>
          </p:nvPr>
        </p:nvSpPr>
        <p:spPr>
          <a:xfrm>
            <a:off x="1143000" y="685800"/>
            <a:ext cx="4572000" cy="3429000"/>
          </a:xfrm>
          <a:ln/>
        </p:spPr>
      </p:sp>
      <p:sp>
        <p:nvSpPr>
          <p:cNvPr id="45060"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238FF2F0-A837-4428-BDAB-D2E8ACCC9D25}" type="slidenum">
              <a:rPr lang="ru-RU"/>
              <a:pPr>
                <a:defRPr/>
              </a:pPr>
              <a:t>2</a:t>
            </a:fld>
            <a:endParaRPr lang="ru-RU"/>
          </a:p>
        </p:txBody>
      </p:sp>
      <p:sp>
        <p:nvSpPr>
          <p:cNvPr id="31747" name="Rectangle 1"/>
          <p:cNvSpPr>
            <a:spLocks noGrp="1" noRot="1" noChangeAspect="1" noChangeArrowheads="1" noTextEdit="1"/>
          </p:cNvSpPr>
          <p:nvPr>
            <p:ph type="sldImg"/>
          </p:nvPr>
        </p:nvSpPr>
        <p:spPr>
          <a:xfrm>
            <a:off x="1143000" y="685800"/>
            <a:ext cx="4572000" cy="3429000"/>
          </a:xfrm>
          <a:ln/>
        </p:spPr>
      </p:sp>
      <p:sp>
        <p:nvSpPr>
          <p:cNvPr id="31748"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9F46AE78-72E2-4034-8F5B-8953644194D3}" type="slidenum">
              <a:rPr lang="ru-RU"/>
              <a:pPr>
                <a:defRPr/>
              </a:pPr>
              <a:t>3</a:t>
            </a:fld>
            <a:endParaRPr lang="ru-RU"/>
          </a:p>
        </p:txBody>
      </p:sp>
      <p:sp>
        <p:nvSpPr>
          <p:cNvPr id="32771" name="Rectangle 1"/>
          <p:cNvSpPr>
            <a:spLocks noGrp="1" noRot="1" noChangeAspect="1" noChangeArrowheads="1" noTextEdit="1"/>
          </p:cNvSpPr>
          <p:nvPr>
            <p:ph type="sldImg"/>
          </p:nvPr>
        </p:nvSpPr>
        <p:spPr>
          <a:xfrm>
            <a:off x="1143000" y="685800"/>
            <a:ext cx="4572000" cy="3429000"/>
          </a:xfrm>
          <a:ln/>
        </p:spPr>
      </p:sp>
      <p:sp>
        <p:nvSpPr>
          <p:cNvPr id="32772"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CE5216C2-157F-4148-820B-46A49F639286}" type="slidenum">
              <a:rPr lang="ru-RU"/>
              <a:pPr>
                <a:defRPr/>
              </a:pPr>
              <a:t>4</a:t>
            </a:fld>
            <a:endParaRPr lang="ru-RU"/>
          </a:p>
        </p:txBody>
      </p:sp>
      <p:sp>
        <p:nvSpPr>
          <p:cNvPr id="33795" name="Rectangle 1"/>
          <p:cNvSpPr>
            <a:spLocks noGrp="1" noRot="1" noChangeAspect="1" noChangeArrowheads="1" noTextEdit="1"/>
          </p:cNvSpPr>
          <p:nvPr>
            <p:ph type="sldImg"/>
          </p:nvPr>
        </p:nvSpPr>
        <p:spPr>
          <a:xfrm>
            <a:off x="1143000" y="685800"/>
            <a:ext cx="4572000" cy="3429000"/>
          </a:xfrm>
          <a:ln/>
        </p:spPr>
      </p:sp>
      <p:sp>
        <p:nvSpPr>
          <p:cNvPr id="33796"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C534480F-CF57-4905-BDD5-B474D925D20F}" type="slidenum">
              <a:rPr lang="ru-RU"/>
              <a:pPr>
                <a:defRPr/>
              </a:pPr>
              <a:t>5</a:t>
            </a:fld>
            <a:endParaRPr lang="ru-RU"/>
          </a:p>
        </p:txBody>
      </p:sp>
      <p:sp>
        <p:nvSpPr>
          <p:cNvPr id="34819" name="Rectangle 1"/>
          <p:cNvSpPr>
            <a:spLocks noGrp="1" noRot="1" noChangeAspect="1" noChangeArrowheads="1" noTextEdit="1"/>
          </p:cNvSpPr>
          <p:nvPr>
            <p:ph type="sldImg"/>
          </p:nvPr>
        </p:nvSpPr>
        <p:spPr>
          <a:xfrm>
            <a:off x="1143000" y="685800"/>
            <a:ext cx="4572000" cy="3429000"/>
          </a:xfrm>
          <a:ln/>
        </p:spPr>
      </p:sp>
      <p:sp>
        <p:nvSpPr>
          <p:cNvPr id="34820"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46DCD99B-B3CC-446B-B7B7-538C325F84B8}" type="slidenum">
              <a:rPr lang="ru-RU"/>
              <a:pPr>
                <a:defRPr/>
              </a:pPr>
              <a:t>6</a:t>
            </a:fld>
            <a:endParaRPr lang="ru-RU"/>
          </a:p>
        </p:txBody>
      </p:sp>
      <p:sp>
        <p:nvSpPr>
          <p:cNvPr id="36867" name="Rectangle 1"/>
          <p:cNvSpPr>
            <a:spLocks noGrp="1" noRot="1" noChangeAspect="1" noChangeArrowheads="1" noTextEdit="1"/>
          </p:cNvSpPr>
          <p:nvPr>
            <p:ph type="sldImg"/>
          </p:nvPr>
        </p:nvSpPr>
        <p:spPr>
          <a:xfrm>
            <a:off x="1143000" y="685800"/>
            <a:ext cx="4572000" cy="3429000"/>
          </a:xfrm>
          <a:ln/>
        </p:spPr>
      </p:sp>
      <p:sp>
        <p:nvSpPr>
          <p:cNvPr id="36868"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472B4828-1771-464C-8BF5-E5D61D66A422}" type="slidenum">
              <a:rPr lang="ru-RU"/>
              <a:pPr>
                <a:defRPr/>
              </a:pPr>
              <a:t>7</a:t>
            </a:fld>
            <a:endParaRPr lang="ru-RU"/>
          </a:p>
        </p:txBody>
      </p:sp>
      <p:sp>
        <p:nvSpPr>
          <p:cNvPr id="37891" name="Rectangle 1"/>
          <p:cNvSpPr>
            <a:spLocks noGrp="1" noRot="1" noChangeAspect="1" noChangeArrowheads="1" noTextEdit="1"/>
          </p:cNvSpPr>
          <p:nvPr>
            <p:ph type="sldImg"/>
          </p:nvPr>
        </p:nvSpPr>
        <p:spPr>
          <a:xfrm>
            <a:off x="1143000" y="685800"/>
            <a:ext cx="4572000" cy="3429000"/>
          </a:xfrm>
          <a:ln/>
        </p:spPr>
      </p:sp>
      <p:sp>
        <p:nvSpPr>
          <p:cNvPr id="37892"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5B4689D6-6206-45BF-98DF-027D501496D6}" type="slidenum">
              <a:rPr lang="ru-RU"/>
              <a:pPr>
                <a:defRPr/>
              </a:pPr>
              <a:t>8</a:t>
            </a:fld>
            <a:endParaRPr lang="ru-RU"/>
          </a:p>
        </p:txBody>
      </p:sp>
      <p:sp>
        <p:nvSpPr>
          <p:cNvPr id="38915" name="Rectangle 1"/>
          <p:cNvSpPr>
            <a:spLocks noGrp="1" noRot="1" noChangeAspect="1" noChangeArrowheads="1" noTextEdit="1"/>
          </p:cNvSpPr>
          <p:nvPr>
            <p:ph type="sldImg"/>
          </p:nvPr>
        </p:nvSpPr>
        <p:spPr>
          <a:xfrm>
            <a:off x="1143000" y="685800"/>
            <a:ext cx="4572000" cy="3429000"/>
          </a:xfrm>
          <a:ln/>
        </p:spPr>
      </p:sp>
      <p:sp>
        <p:nvSpPr>
          <p:cNvPr id="38916"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sz="quarter"/>
          </p:nvPr>
        </p:nvSpPr>
        <p:spPr/>
        <p:txBody>
          <a:bodyPr/>
          <a:lstStyle/>
          <a:p>
            <a:pPr>
              <a:defRPr/>
            </a:pPr>
            <a:fld id="{33DE120F-4933-465A-829F-66E55C90F937}" type="slidenum">
              <a:rPr lang="ru-RU"/>
              <a:pPr>
                <a:defRPr/>
              </a:pPr>
              <a:t>9</a:t>
            </a:fld>
            <a:endParaRPr lang="ru-RU"/>
          </a:p>
        </p:txBody>
      </p:sp>
      <p:sp>
        <p:nvSpPr>
          <p:cNvPr id="39939" name="Rectangle 1"/>
          <p:cNvSpPr>
            <a:spLocks noGrp="1" noRot="1" noChangeAspect="1" noChangeArrowheads="1" noTextEdit="1"/>
          </p:cNvSpPr>
          <p:nvPr>
            <p:ph type="sldImg"/>
          </p:nvPr>
        </p:nvSpPr>
        <p:spPr>
          <a:xfrm>
            <a:off x="1143000" y="685800"/>
            <a:ext cx="4572000" cy="3429000"/>
          </a:xfrm>
          <a:ln/>
        </p:spPr>
      </p:sp>
      <p:sp>
        <p:nvSpPr>
          <p:cNvPr id="39940" name="Rectangle 2"/>
          <p:cNvSpPr>
            <a:spLocks noGrp="1" noChangeArrowheads="1"/>
          </p:cNvSpPr>
          <p:nvPr>
            <p:ph type="body" idx="1"/>
          </p:nvPr>
        </p:nvSpPr>
        <p:spPr>
          <a:xfrm>
            <a:off x="685800" y="4343400"/>
            <a:ext cx="5480050" cy="4108450"/>
          </a:xfrm>
          <a:noFill/>
        </p:spPr>
        <p:txBody>
          <a:bodyPr wrap="none" anchor="ct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25"/>
          <p:cNvSpPr>
            <a:spLocks noGrp="1" noChangeArrowheads="1"/>
          </p:cNvSpPr>
          <p:nvPr>
            <p:ph type="ftr" idx="10"/>
          </p:nvPr>
        </p:nvSpPr>
        <p:spPr>
          <a:ln/>
        </p:spPr>
        <p:txBody>
          <a:bodyPr/>
          <a:lstStyle>
            <a:lvl1pPr>
              <a:defRPr/>
            </a:lvl1pPr>
          </a:lstStyle>
          <a:p>
            <a:pPr>
              <a:defRPr/>
            </a:pPr>
            <a:endParaRPr lang="ru-RU"/>
          </a:p>
        </p:txBody>
      </p:sp>
      <p:sp>
        <p:nvSpPr>
          <p:cNvPr id="5" name="Rectangle 26"/>
          <p:cNvSpPr>
            <a:spLocks noGrp="1" noChangeArrowheads="1"/>
          </p:cNvSpPr>
          <p:nvPr>
            <p:ph type="sldNum" idx="11"/>
          </p:nvPr>
        </p:nvSpPr>
        <p:spPr>
          <a:ln/>
        </p:spPr>
        <p:txBody>
          <a:bodyPr/>
          <a:lstStyle>
            <a:lvl1pPr>
              <a:defRPr/>
            </a:lvl1pPr>
          </a:lstStyle>
          <a:p>
            <a:pPr>
              <a:defRPr/>
            </a:pPr>
            <a:fld id="{3362E685-106F-408A-AEC4-BF756AD8CB1D}" type="slidenum">
              <a:rPr lang="ru-RU"/>
              <a:pPr>
                <a:defRPr/>
              </a:pPr>
              <a:t>‹#›</a:t>
            </a:fld>
            <a:endParaRPr lang="ru-RU"/>
          </a:p>
        </p:txBody>
      </p:sp>
      <p:sp>
        <p:nvSpPr>
          <p:cNvPr id="6"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25"/>
          <p:cNvSpPr>
            <a:spLocks noGrp="1" noChangeArrowheads="1"/>
          </p:cNvSpPr>
          <p:nvPr>
            <p:ph type="ftr" idx="10"/>
          </p:nvPr>
        </p:nvSpPr>
        <p:spPr>
          <a:ln/>
        </p:spPr>
        <p:txBody>
          <a:bodyPr/>
          <a:lstStyle>
            <a:lvl1pPr>
              <a:defRPr/>
            </a:lvl1pPr>
          </a:lstStyle>
          <a:p>
            <a:pPr>
              <a:defRPr/>
            </a:pPr>
            <a:endParaRPr lang="ru-RU"/>
          </a:p>
        </p:txBody>
      </p:sp>
      <p:sp>
        <p:nvSpPr>
          <p:cNvPr id="5" name="Rectangle 26"/>
          <p:cNvSpPr>
            <a:spLocks noGrp="1" noChangeArrowheads="1"/>
          </p:cNvSpPr>
          <p:nvPr>
            <p:ph type="sldNum" idx="11"/>
          </p:nvPr>
        </p:nvSpPr>
        <p:spPr>
          <a:ln/>
        </p:spPr>
        <p:txBody>
          <a:bodyPr/>
          <a:lstStyle>
            <a:lvl1pPr>
              <a:defRPr/>
            </a:lvl1pPr>
          </a:lstStyle>
          <a:p>
            <a:pPr>
              <a:defRPr/>
            </a:pPr>
            <a:fld id="{8AB4F5BF-5BA0-4C95-9219-665C51A4DC4E}" type="slidenum">
              <a:rPr lang="ru-RU"/>
              <a:pPr>
                <a:defRPr/>
              </a:pPr>
              <a:t>‹#›</a:t>
            </a:fld>
            <a:endParaRPr lang="ru-RU"/>
          </a:p>
        </p:txBody>
      </p:sp>
      <p:sp>
        <p:nvSpPr>
          <p:cNvPr id="6"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60338"/>
            <a:ext cx="2054225" cy="596265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338"/>
            <a:ext cx="6015038"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25"/>
          <p:cNvSpPr>
            <a:spLocks noGrp="1" noChangeArrowheads="1"/>
          </p:cNvSpPr>
          <p:nvPr>
            <p:ph type="ftr" idx="10"/>
          </p:nvPr>
        </p:nvSpPr>
        <p:spPr>
          <a:ln/>
        </p:spPr>
        <p:txBody>
          <a:bodyPr/>
          <a:lstStyle>
            <a:lvl1pPr>
              <a:defRPr/>
            </a:lvl1pPr>
          </a:lstStyle>
          <a:p>
            <a:pPr>
              <a:defRPr/>
            </a:pPr>
            <a:endParaRPr lang="ru-RU"/>
          </a:p>
        </p:txBody>
      </p:sp>
      <p:sp>
        <p:nvSpPr>
          <p:cNvPr id="5" name="Rectangle 26"/>
          <p:cNvSpPr>
            <a:spLocks noGrp="1" noChangeArrowheads="1"/>
          </p:cNvSpPr>
          <p:nvPr>
            <p:ph type="sldNum" idx="11"/>
          </p:nvPr>
        </p:nvSpPr>
        <p:spPr>
          <a:ln/>
        </p:spPr>
        <p:txBody>
          <a:bodyPr/>
          <a:lstStyle>
            <a:lvl1pPr>
              <a:defRPr/>
            </a:lvl1pPr>
          </a:lstStyle>
          <a:p>
            <a:pPr>
              <a:defRPr/>
            </a:pPr>
            <a:fld id="{7C9EBD4A-98F3-4C5C-A372-28A8B6AAA47B}" type="slidenum">
              <a:rPr lang="ru-RU"/>
              <a:pPr>
                <a:defRPr/>
              </a:pPr>
              <a:t>‹#›</a:t>
            </a:fld>
            <a:endParaRPr lang="ru-RU"/>
          </a:p>
        </p:txBody>
      </p:sp>
      <p:sp>
        <p:nvSpPr>
          <p:cNvPr id="6"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1663" cy="1373187"/>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403383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3438" y="1600200"/>
            <a:ext cx="4035425"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25"/>
          <p:cNvSpPr>
            <a:spLocks noGrp="1" noChangeArrowheads="1"/>
          </p:cNvSpPr>
          <p:nvPr>
            <p:ph type="ftr" idx="10"/>
          </p:nvPr>
        </p:nvSpPr>
        <p:spPr>
          <a:ln/>
        </p:spPr>
        <p:txBody>
          <a:bodyPr/>
          <a:lstStyle>
            <a:lvl1pPr>
              <a:defRPr/>
            </a:lvl1pPr>
          </a:lstStyle>
          <a:p>
            <a:pPr>
              <a:defRPr/>
            </a:pPr>
            <a:endParaRPr lang="ru-RU"/>
          </a:p>
        </p:txBody>
      </p:sp>
      <p:sp>
        <p:nvSpPr>
          <p:cNvPr id="6" name="Rectangle 26"/>
          <p:cNvSpPr>
            <a:spLocks noGrp="1" noChangeArrowheads="1"/>
          </p:cNvSpPr>
          <p:nvPr>
            <p:ph type="sldNum" idx="11"/>
          </p:nvPr>
        </p:nvSpPr>
        <p:spPr>
          <a:ln/>
        </p:spPr>
        <p:txBody>
          <a:bodyPr/>
          <a:lstStyle>
            <a:lvl1pPr>
              <a:defRPr/>
            </a:lvl1pPr>
          </a:lstStyle>
          <a:p>
            <a:pPr>
              <a:defRPr/>
            </a:pPr>
            <a:fld id="{C7DAFA25-4E48-478B-A735-819F114152C6}" type="slidenum">
              <a:rPr lang="ru-RU"/>
              <a:pPr>
                <a:defRPr/>
              </a:pPr>
              <a:t>‹#›</a:t>
            </a:fld>
            <a:endParaRPr lang="ru-RU"/>
          </a:p>
        </p:txBody>
      </p:sp>
      <p:sp>
        <p:nvSpPr>
          <p:cNvPr id="7"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1663" cy="1373187"/>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4033838"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43438" y="1600200"/>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43438" y="3937000"/>
            <a:ext cx="403542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Rectangle 25"/>
          <p:cNvSpPr>
            <a:spLocks noGrp="1" noChangeArrowheads="1"/>
          </p:cNvSpPr>
          <p:nvPr>
            <p:ph type="ftr" idx="10"/>
          </p:nvPr>
        </p:nvSpPr>
        <p:spPr>
          <a:ln/>
        </p:spPr>
        <p:txBody>
          <a:bodyPr/>
          <a:lstStyle>
            <a:lvl1pPr>
              <a:defRPr/>
            </a:lvl1pPr>
          </a:lstStyle>
          <a:p>
            <a:pPr>
              <a:defRPr/>
            </a:pPr>
            <a:endParaRPr lang="ru-RU"/>
          </a:p>
        </p:txBody>
      </p:sp>
      <p:sp>
        <p:nvSpPr>
          <p:cNvPr id="7" name="Rectangle 26"/>
          <p:cNvSpPr>
            <a:spLocks noGrp="1" noChangeArrowheads="1"/>
          </p:cNvSpPr>
          <p:nvPr>
            <p:ph type="sldNum" idx="11"/>
          </p:nvPr>
        </p:nvSpPr>
        <p:spPr>
          <a:ln/>
        </p:spPr>
        <p:txBody>
          <a:bodyPr/>
          <a:lstStyle>
            <a:lvl1pPr>
              <a:defRPr/>
            </a:lvl1pPr>
          </a:lstStyle>
          <a:p>
            <a:pPr>
              <a:defRPr/>
            </a:pPr>
            <a:fld id="{B41BCC87-AB9F-482E-97F4-185ADDE2D2E0}" type="slidenum">
              <a:rPr lang="ru-RU"/>
              <a:pPr>
                <a:defRPr/>
              </a:pPr>
              <a:t>‹#›</a:t>
            </a:fld>
            <a:endParaRPr lang="ru-RU"/>
          </a:p>
        </p:txBody>
      </p:sp>
      <p:sp>
        <p:nvSpPr>
          <p:cNvPr id="8"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24"/>
          <p:cNvSpPr>
            <a:spLocks noGrp="1" noChangeArrowheads="1"/>
          </p:cNvSpPr>
          <p:nvPr>
            <p:ph type="dt" idx="10"/>
          </p:nvPr>
        </p:nvSpPr>
        <p:spPr>
          <a:ln/>
        </p:spPr>
        <p:txBody>
          <a:bodyPr/>
          <a:lstStyle>
            <a:lvl1pPr>
              <a:defRPr/>
            </a:lvl1pPr>
          </a:lstStyle>
          <a:p>
            <a:pPr>
              <a:defRPr/>
            </a:pPr>
            <a:endParaRPr lang="ru-RU"/>
          </a:p>
        </p:txBody>
      </p:sp>
      <p:sp>
        <p:nvSpPr>
          <p:cNvPr id="5" name="Rectangle 25"/>
          <p:cNvSpPr>
            <a:spLocks noGrp="1" noChangeArrowheads="1"/>
          </p:cNvSpPr>
          <p:nvPr>
            <p:ph type="ftr" idx="11"/>
          </p:nvPr>
        </p:nvSpPr>
        <p:spPr>
          <a:ln/>
        </p:spPr>
        <p:txBody>
          <a:bodyPr/>
          <a:lstStyle>
            <a:lvl1pPr>
              <a:defRPr/>
            </a:lvl1pPr>
          </a:lstStyle>
          <a:p>
            <a:pPr>
              <a:defRPr/>
            </a:pPr>
            <a:endParaRPr lang="ru-RU"/>
          </a:p>
        </p:txBody>
      </p:sp>
      <p:sp>
        <p:nvSpPr>
          <p:cNvPr id="6" name="Rectangle 26"/>
          <p:cNvSpPr>
            <a:spLocks noGrp="1" noChangeArrowheads="1"/>
          </p:cNvSpPr>
          <p:nvPr>
            <p:ph type="sldNum" idx="12"/>
          </p:nvPr>
        </p:nvSpPr>
        <p:spPr>
          <a:ln/>
        </p:spPr>
        <p:txBody>
          <a:bodyPr/>
          <a:lstStyle>
            <a:lvl1pPr>
              <a:defRPr/>
            </a:lvl1pPr>
          </a:lstStyle>
          <a:p>
            <a:pPr>
              <a:defRPr/>
            </a:pPr>
            <a:fld id="{5947D6C9-66B4-4144-A9A9-A3AB65F0B1CA}"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24"/>
          <p:cNvSpPr>
            <a:spLocks noGrp="1" noChangeArrowheads="1"/>
          </p:cNvSpPr>
          <p:nvPr>
            <p:ph type="dt" idx="10"/>
          </p:nvPr>
        </p:nvSpPr>
        <p:spPr>
          <a:ln/>
        </p:spPr>
        <p:txBody>
          <a:bodyPr/>
          <a:lstStyle>
            <a:lvl1pPr>
              <a:defRPr/>
            </a:lvl1pPr>
          </a:lstStyle>
          <a:p>
            <a:pPr>
              <a:defRPr/>
            </a:pPr>
            <a:endParaRPr lang="ru-RU"/>
          </a:p>
        </p:txBody>
      </p:sp>
      <p:sp>
        <p:nvSpPr>
          <p:cNvPr id="5" name="Rectangle 25"/>
          <p:cNvSpPr>
            <a:spLocks noGrp="1" noChangeArrowheads="1"/>
          </p:cNvSpPr>
          <p:nvPr>
            <p:ph type="ftr" idx="11"/>
          </p:nvPr>
        </p:nvSpPr>
        <p:spPr>
          <a:ln/>
        </p:spPr>
        <p:txBody>
          <a:bodyPr/>
          <a:lstStyle>
            <a:lvl1pPr>
              <a:defRPr/>
            </a:lvl1pPr>
          </a:lstStyle>
          <a:p>
            <a:pPr>
              <a:defRPr/>
            </a:pPr>
            <a:endParaRPr lang="ru-RU"/>
          </a:p>
        </p:txBody>
      </p:sp>
      <p:sp>
        <p:nvSpPr>
          <p:cNvPr id="6" name="Rectangle 26"/>
          <p:cNvSpPr>
            <a:spLocks noGrp="1" noChangeArrowheads="1"/>
          </p:cNvSpPr>
          <p:nvPr>
            <p:ph type="sldNum" idx="12"/>
          </p:nvPr>
        </p:nvSpPr>
        <p:spPr>
          <a:ln/>
        </p:spPr>
        <p:txBody>
          <a:bodyPr/>
          <a:lstStyle>
            <a:lvl1pPr>
              <a:defRPr/>
            </a:lvl1pPr>
          </a:lstStyle>
          <a:p>
            <a:pPr>
              <a:defRPr/>
            </a:pPr>
            <a:fld id="{B26DCCD9-2540-4B9B-B689-2743F209B5A4}"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idx="10"/>
          </p:nvPr>
        </p:nvSpPr>
        <p:spPr>
          <a:ln/>
        </p:spPr>
        <p:txBody>
          <a:bodyPr/>
          <a:lstStyle>
            <a:lvl1pPr>
              <a:defRPr/>
            </a:lvl1pPr>
          </a:lstStyle>
          <a:p>
            <a:pPr>
              <a:defRPr/>
            </a:pPr>
            <a:endParaRPr lang="ru-RU"/>
          </a:p>
        </p:txBody>
      </p:sp>
      <p:sp>
        <p:nvSpPr>
          <p:cNvPr id="5" name="Rectangle 25"/>
          <p:cNvSpPr>
            <a:spLocks noGrp="1" noChangeArrowheads="1"/>
          </p:cNvSpPr>
          <p:nvPr>
            <p:ph type="ftr" idx="11"/>
          </p:nvPr>
        </p:nvSpPr>
        <p:spPr>
          <a:ln/>
        </p:spPr>
        <p:txBody>
          <a:bodyPr/>
          <a:lstStyle>
            <a:lvl1pPr>
              <a:defRPr/>
            </a:lvl1pPr>
          </a:lstStyle>
          <a:p>
            <a:pPr>
              <a:defRPr/>
            </a:pPr>
            <a:endParaRPr lang="ru-RU"/>
          </a:p>
        </p:txBody>
      </p:sp>
      <p:sp>
        <p:nvSpPr>
          <p:cNvPr id="6" name="Rectangle 26"/>
          <p:cNvSpPr>
            <a:spLocks noGrp="1" noChangeArrowheads="1"/>
          </p:cNvSpPr>
          <p:nvPr>
            <p:ph type="sldNum" idx="12"/>
          </p:nvPr>
        </p:nvSpPr>
        <p:spPr>
          <a:ln/>
        </p:spPr>
        <p:txBody>
          <a:bodyPr/>
          <a:lstStyle>
            <a:lvl1pPr>
              <a:defRPr/>
            </a:lvl1pPr>
          </a:lstStyle>
          <a:p>
            <a:pPr>
              <a:defRPr/>
            </a:pPr>
            <a:fld id="{D0BF1B09-4855-4534-A7BD-661A09D245F8}"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4963"/>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3438" y="1604963"/>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24"/>
          <p:cNvSpPr>
            <a:spLocks noGrp="1" noChangeArrowheads="1"/>
          </p:cNvSpPr>
          <p:nvPr>
            <p:ph type="dt" idx="10"/>
          </p:nvPr>
        </p:nvSpPr>
        <p:spPr>
          <a:ln/>
        </p:spPr>
        <p:txBody>
          <a:bodyPr/>
          <a:lstStyle>
            <a:lvl1pPr>
              <a:defRPr/>
            </a:lvl1pPr>
          </a:lstStyle>
          <a:p>
            <a:pPr>
              <a:defRPr/>
            </a:pPr>
            <a:endParaRPr lang="ru-RU"/>
          </a:p>
        </p:txBody>
      </p:sp>
      <p:sp>
        <p:nvSpPr>
          <p:cNvPr id="6" name="Rectangle 25"/>
          <p:cNvSpPr>
            <a:spLocks noGrp="1" noChangeArrowheads="1"/>
          </p:cNvSpPr>
          <p:nvPr>
            <p:ph type="ftr" idx="11"/>
          </p:nvPr>
        </p:nvSpPr>
        <p:spPr>
          <a:ln/>
        </p:spPr>
        <p:txBody>
          <a:bodyPr/>
          <a:lstStyle>
            <a:lvl1pPr>
              <a:defRPr/>
            </a:lvl1pPr>
          </a:lstStyle>
          <a:p>
            <a:pPr>
              <a:defRPr/>
            </a:pPr>
            <a:endParaRPr lang="ru-RU"/>
          </a:p>
        </p:txBody>
      </p:sp>
      <p:sp>
        <p:nvSpPr>
          <p:cNvPr id="7" name="Rectangle 26"/>
          <p:cNvSpPr>
            <a:spLocks noGrp="1" noChangeArrowheads="1"/>
          </p:cNvSpPr>
          <p:nvPr>
            <p:ph type="sldNum" idx="12"/>
          </p:nvPr>
        </p:nvSpPr>
        <p:spPr>
          <a:ln/>
        </p:spPr>
        <p:txBody>
          <a:bodyPr/>
          <a:lstStyle>
            <a:lvl1pPr>
              <a:defRPr/>
            </a:lvl1pPr>
          </a:lstStyle>
          <a:p>
            <a:pPr>
              <a:defRPr/>
            </a:pPr>
            <a:fld id="{74F7424E-7AE5-48B7-9CA9-21E84B3F8E37}"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24"/>
          <p:cNvSpPr>
            <a:spLocks noGrp="1" noChangeArrowheads="1"/>
          </p:cNvSpPr>
          <p:nvPr>
            <p:ph type="dt" idx="10"/>
          </p:nvPr>
        </p:nvSpPr>
        <p:spPr>
          <a:ln/>
        </p:spPr>
        <p:txBody>
          <a:bodyPr/>
          <a:lstStyle>
            <a:lvl1pPr>
              <a:defRPr/>
            </a:lvl1pPr>
          </a:lstStyle>
          <a:p>
            <a:pPr>
              <a:defRPr/>
            </a:pPr>
            <a:endParaRPr lang="ru-RU"/>
          </a:p>
        </p:txBody>
      </p:sp>
      <p:sp>
        <p:nvSpPr>
          <p:cNvPr id="8" name="Rectangle 25"/>
          <p:cNvSpPr>
            <a:spLocks noGrp="1" noChangeArrowheads="1"/>
          </p:cNvSpPr>
          <p:nvPr>
            <p:ph type="ftr" idx="11"/>
          </p:nvPr>
        </p:nvSpPr>
        <p:spPr>
          <a:ln/>
        </p:spPr>
        <p:txBody>
          <a:bodyPr/>
          <a:lstStyle>
            <a:lvl1pPr>
              <a:defRPr/>
            </a:lvl1pPr>
          </a:lstStyle>
          <a:p>
            <a:pPr>
              <a:defRPr/>
            </a:pPr>
            <a:endParaRPr lang="ru-RU"/>
          </a:p>
        </p:txBody>
      </p:sp>
      <p:sp>
        <p:nvSpPr>
          <p:cNvPr id="9" name="Rectangle 26"/>
          <p:cNvSpPr>
            <a:spLocks noGrp="1" noChangeArrowheads="1"/>
          </p:cNvSpPr>
          <p:nvPr>
            <p:ph type="sldNum" idx="12"/>
          </p:nvPr>
        </p:nvSpPr>
        <p:spPr>
          <a:ln/>
        </p:spPr>
        <p:txBody>
          <a:bodyPr/>
          <a:lstStyle>
            <a:lvl1pPr>
              <a:defRPr/>
            </a:lvl1pPr>
          </a:lstStyle>
          <a:p>
            <a:pPr>
              <a:defRPr/>
            </a:pPr>
            <a:fld id="{31AABB78-26B3-4DA4-A9E6-8D0F485F5700}"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24"/>
          <p:cNvSpPr>
            <a:spLocks noGrp="1" noChangeArrowheads="1"/>
          </p:cNvSpPr>
          <p:nvPr>
            <p:ph type="dt" idx="10"/>
          </p:nvPr>
        </p:nvSpPr>
        <p:spPr>
          <a:ln/>
        </p:spPr>
        <p:txBody>
          <a:bodyPr/>
          <a:lstStyle>
            <a:lvl1pPr>
              <a:defRPr/>
            </a:lvl1pPr>
          </a:lstStyle>
          <a:p>
            <a:pPr>
              <a:defRPr/>
            </a:pPr>
            <a:endParaRPr lang="ru-RU"/>
          </a:p>
        </p:txBody>
      </p:sp>
      <p:sp>
        <p:nvSpPr>
          <p:cNvPr id="4" name="Rectangle 25"/>
          <p:cNvSpPr>
            <a:spLocks noGrp="1" noChangeArrowheads="1"/>
          </p:cNvSpPr>
          <p:nvPr>
            <p:ph type="ftr" idx="11"/>
          </p:nvPr>
        </p:nvSpPr>
        <p:spPr>
          <a:ln/>
        </p:spPr>
        <p:txBody>
          <a:bodyPr/>
          <a:lstStyle>
            <a:lvl1pPr>
              <a:defRPr/>
            </a:lvl1pPr>
          </a:lstStyle>
          <a:p>
            <a:pPr>
              <a:defRPr/>
            </a:pPr>
            <a:endParaRPr lang="ru-RU"/>
          </a:p>
        </p:txBody>
      </p:sp>
      <p:sp>
        <p:nvSpPr>
          <p:cNvPr id="5" name="Rectangle 26"/>
          <p:cNvSpPr>
            <a:spLocks noGrp="1" noChangeArrowheads="1"/>
          </p:cNvSpPr>
          <p:nvPr>
            <p:ph type="sldNum" idx="12"/>
          </p:nvPr>
        </p:nvSpPr>
        <p:spPr>
          <a:ln/>
        </p:spPr>
        <p:txBody>
          <a:bodyPr/>
          <a:lstStyle>
            <a:lvl1pPr>
              <a:defRPr/>
            </a:lvl1pPr>
          </a:lstStyle>
          <a:p>
            <a:pPr>
              <a:defRPr/>
            </a:pPr>
            <a:fld id="{A6D7AE88-C061-4C6D-AF19-636F6E78712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25"/>
          <p:cNvSpPr>
            <a:spLocks noGrp="1" noChangeArrowheads="1"/>
          </p:cNvSpPr>
          <p:nvPr>
            <p:ph type="ftr" idx="10"/>
          </p:nvPr>
        </p:nvSpPr>
        <p:spPr>
          <a:ln/>
        </p:spPr>
        <p:txBody>
          <a:bodyPr/>
          <a:lstStyle>
            <a:lvl1pPr>
              <a:defRPr/>
            </a:lvl1pPr>
          </a:lstStyle>
          <a:p>
            <a:pPr>
              <a:defRPr/>
            </a:pPr>
            <a:endParaRPr lang="ru-RU"/>
          </a:p>
        </p:txBody>
      </p:sp>
      <p:sp>
        <p:nvSpPr>
          <p:cNvPr id="5" name="Rectangle 26"/>
          <p:cNvSpPr>
            <a:spLocks noGrp="1" noChangeArrowheads="1"/>
          </p:cNvSpPr>
          <p:nvPr>
            <p:ph type="sldNum" idx="11"/>
          </p:nvPr>
        </p:nvSpPr>
        <p:spPr>
          <a:ln/>
        </p:spPr>
        <p:txBody>
          <a:bodyPr/>
          <a:lstStyle>
            <a:lvl1pPr>
              <a:defRPr/>
            </a:lvl1pPr>
          </a:lstStyle>
          <a:p>
            <a:pPr>
              <a:defRPr/>
            </a:pPr>
            <a:fld id="{AE78CA7D-2DA1-4A53-A5B6-321CD8973F39}" type="slidenum">
              <a:rPr lang="ru-RU"/>
              <a:pPr>
                <a:defRPr/>
              </a:pPr>
              <a:t>‹#›</a:t>
            </a:fld>
            <a:endParaRPr lang="ru-RU"/>
          </a:p>
        </p:txBody>
      </p:sp>
      <p:sp>
        <p:nvSpPr>
          <p:cNvPr id="6"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idx="10"/>
          </p:nvPr>
        </p:nvSpPr>
        <p:spPr>
          <a:ln/>
        </p:spPr>
        <p:txBody>
          <a:bodyPr/>
          <a:lstStyle>
            <a:lvl1pPr>
              <a:defRPr/>
            </a:lvl1pPr>
          </a:lstStyle>
          <a:p>
            <a:pPr>
              <a:defRPr/>
            </a:pPr>
            <a:endParaRPr lang="ru-RU"/>
          </a:p>
        </p:txBody>
      </p:sp>
      <p:sp>
        <p:nvSpPr>
          <p:cNvPr id="3" name="Rectangle 25"/>
          <p:cNvSpPr>
            <a:spLocks noGrp="1" noChangeArrowheads="1"/>
          </p:cNvSpPr>
          <p:nvPr>
            <p:ph type="ftr" idx="11"/>
          </p:nvPr>
        </p:nvSpPr>
        <p:spPr>
          <a:ln/>
        </p:spPr>
        <p:txBody>
          <a:bodyPr/>
          <a:lstStyle>
            <a:lvl1pPr>
              <a:defRPr/>
            </a:lvl1pPr>
          </a:lstStyle>
          <a:p>
            <a:pPr>
              <a:defRPr/>
            </a:pPr>
            <a:endParaRPr lang="ru-RU"/>
          </a:p>
        </p:txBody>
      </p:sp>
      <p:sp>
        <p:nvSpPr>
          <p:cNvPr id="4" name="Rectangle 26"/>
          <p:cNvSpPr>
            <a:spLocks noGrp="1" noChangeArrowheads="1"/>
          </p:cNvSpPr>
          <p:nvPr>
            <p:ph type="sldNum" idx="12"/>
          </p:nvPr>
        </p:nvSpPr>
        <p:spPr>
          <a:ln/>
        </p:spPr>
        <p:txBody>
          <a:bodyPr/>
          <a:lstStyle>
            <a:lvl1pPr>
              <a:defRPr/>
            </a:lvl1pPr>
          </a:lstStyle>
          <a:p>
            <a:pPr>
              <a:defRPr/>
            </a:pPr>
            <a:fld id="{331B1728-145B-4A2B-A158-07D6437A5718}"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idx="10"/>
          </p:nvPr>
        </p:nvSpPr>
        <p:spPr>
          <a:ln/>
        </p:spPr>
        <p:txBody>
          <a:bodyPr/>
          <a:lstStyle>
            <a:lvl1pPr>
              <a:defRPr/>
            </a:lvl1pPr>
          </a:lstStyle>
          <a:p>
            <a:pPr>
              <a:defRPr/>
            </a:pPr>
            <a:endParaRPr lang="ru-RU"/>
          </a:p>
        </p:txBody>
      </p:sp>
      <p:sp>
        <p:nvSpPr>
          <p:cNvPr id="6" name="Rectangle 25"/>
          <p:cNvSpPr>
            <a:spLocks noGrp="1" noChangeArrowheads="1"/>
          </p:cNvSpPr>
          <p:nvPr>
            <p:ph type="ftr" idx="11"/>
          </p:nvPr>
        </p:nvSpPr>
        <p:spPr>
          <a:ln/>
        </p:spPr>
        <p:txBody>
          <a:bodyPr/>
          <a:lstStyle>
            <a:lvl1pPr>
              <a:defRPr/>
            </a:lvl1pPr>
          </a:lstStyle>
          <a:p>
            <a:pPr>
              <a:defRPr/>
            </a:pPr>
            <a:endParaRPr lang="ru-RU"/>
          </a:p>
        </p:txBody>
      </p:sp>
      <p:sp>
        <p:nvSpPr>
          <p:cNvPr id="7" name="Rectangle 26"/>
          <p:cNvSpPr>
            <a:spLocks noGrp="1" noChangeArrowheads="1"/>
          </p:cNvSpPr>
          <p:nvPr>
            <p:ph type="sldNum" idx="12"/>
          </p:nvPr>
        </p:nvSpPr>
        <p:spPr>
          <a:ln/>
        </p:spPr>
        <p:txBody>
          <a:bodyPr/>
          <a:lstStyle>
            <a:lvl1pPr>
              <a:defRPr/>
            </a:lvl1pPr>
          </a:lstStyle>
          <a:p>
            <a:pPr>
              <a:defRPr/>
            </a:pPr>
            <a:fld id="{53003E8F-92FB-41A5-9D8E-0CE1129309EA}"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idx="10"/>
          </p:nvPr>
        </p:nvSpPr>
        <p:spPr>
          <a:ln/>
        </p:spPr>
        <p:txBody>
          <a:bodyPr/>
          <a:lstStyle>
            <a:lvl1pPr>
              <a:defRPr/>
            </a:lvl1pPr>
          </a:lstStyle>
          <a:p>
            <a:pPr>
              <a:defRPr/>
            </a:pPr>
            <a:endParaRPr lang="ru-RU"/>
          </a:p>
        </p:txBody>
      </p:sp>
      <p:sp>
        <p:nvSpPr>
          <p:cNvPr id="6" name="Rectangle 25"/>
          <p:cNvSpPr>
            <a:spLocks noGrp="1" noChangeArrowheads="1"/>
          </p:cNvSpPr>
          <p:nvPr>
            <p:ph type="ftr" idx="11"/>
          </p:nvPr>
        </p:nvSpPr>
        <p:spPr>
          <a:ln/>
        </p:spPr>
        <p:txBody>
          <a:bodyPr/>
          <a:lstStyle>
            <a:lvl1pPr>
              <a:defRPr/>
            </a:lvl1pPr>
          </a:lstStyle>
          <a:p>
            <a:pPr>
              <a:defRPr/>
            </a:pPr>
            <a:endParaRPr lang="ru-RU"/>
          </a:p>
        </p:txBody>
      </p:sp>
      <p:sp>
        <p:nvSpPr>
          <p:cNvPr id="7" name="Rectangle 26"/>
          <p:cNvSpPr>
            <a:spLocks noGrp="1" noChangeArrowheads="1"/>
          </p:cNvSpPr>
          <p:nvPr>
            <p:ph type="sldNum" idx="12"/>
          </p:nvPr>
        </p:nvSpPr>
        <p:spPr>
          <a:ln/>
        </p:spPr>
        <p:txBody>
          <a:bodyPr/>
          <a:lstStyle>
            <a:lvl1pPr>
              <a:defRPr/>
            </a:lvl1pPr>
          </a:lstStyle>
          <a:p>
            <a:pPr>
              <a:defRPr/>
            </a:pPr>
            <a:fld id="{E4CCA980-DDD5-4C65-8DFF-C79EE7AE432D}"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24"/>
          <p:cNvSpPr>
            <a:spLocks noGrp="1" noChangeArrowheads="1"/>
          </p:cNvSpPr>
          <p:nvPr>
            <p:ph type="dt" idx="10"/>
          </p:nvPr>
        </p:nvSpPr>
        <p:spPr>
          <a:ln/>
        </p:spPr>
        <p:txBody>
          <a:bodyPr/>
          <a:lstStyle>
            <a:lvl1pPr>
              <a:defRPr/>
            </a:lvl1pPr>
          </a:lstStyle>
          <a:p>
            <a:pPr>
              <a:defRPr/>
            </a:pPr>
            <a:endParaRPr lang="ru-RU"/>
          </a:p>
        </p:txBody>
      </p:sp>
      <p:sp>
        <p:nvSpPr>
          <p:cNvPr id="5" name="Rectangle 25"/>
          <p:cNvSpPr>
            <a:spLocks noGrp="1" noChangeArrowheads="1"/>
          </p:cNvSpPr>
          <p:nvPr>
            <p:ph type="ftr" idx="11"/>
          </p:nvPr>
        </p:nvSpPr>
        <p:spPr>
          <a:ln/>
        </p:spPr>
        <p:txBody>
          <a:bodyPr/>
          <a:lstStyle>
            <a:lvl1pPr>
              <a:defRPr/>
            </a:lvl1pPr>
          </a:lstStyle>
          <a:p>
            <a:pPr>
              <a:defRPr/>
            </a:pPr>
            <a:endParaRPr lang="ru-RU"/>
          </a:p>
        </p:txBody>
      </p:sp>
      <p:sp>
        <p:nvSpPr>
          <p:cNvPr id="6" name="Rectangle 26"/>
          <p:cNvSpPr>
            <a:spLocks noGrp="1" noChangeArrowheads="1"/>
          </p:cNvSpPr>
          <p:nvPr>
            <p:ph type="sldNum" idx="12"/>
          </p:nvPr>
        </p:nvSpPr>
        <p:spPr>
          <a:ln/>
        </p:spPr>
        <p:txBody>
          <a:bodyPr/>
          <a:lstStyle>
            <a:lvl1pPr>
              <a:defRPr/>
            </a:lvl1pPr>
          </a:lstStyle>
          <a:p>
            <a:pPr>
              <a:defRPr/>
            </a:pPr>
            <a:fld id="{CB739165-3617-49C2-9FBC-A9F8D8385AE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600200"/>
            <a:ext cx="2054225" cy="452278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0200"/>
            <a:ext cx="6015038" cy="452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24"/>
          <p:cNvSpPr>
            <a:spLocks noGrp="1" noChangeArrowheads="1"/>
          </p:cNvSpPr>
          <p:nvPr>
            <p:ph type="dt" idx="10"/>
          </p:nvPr>
        </p:nvSpPr>
        <p:spPr>
          <a:ln/>
        </p:spPr>
        <p:txBody>
          <a:bodyPr/>
          <a:lstStyle>
            <a:lvl1pPr>
              <a:defRPr/>
            </a:lvl1pPr>
          </a:lstStyle>
          <a:p>
            <a:pPr>
              <a:defRPr/>
            </a:pPr>
            <a:endParaRPr lang="ru-RU"/>
          </a:p>
        </p:txBody>
      </p:sp>
      <p:sp>
        <p:nvSpPr>
          <p:cNvPr id="5" name="Rectangle 25"/>
          <p:cNvSpPr>
            <a:spLocks noGrp="1" noChangeArrowheads="1"/>
          </p:cNvSpPr>
          <p:nvPr>
            <p:ph type="ftr" idx="11"/>
          </p:nvPr>
        </p:nvSpPr>
        <p:spPr>
          <a:ln/>
        </p:spPr>
        <p:txBody>
          <a:bodyPr/>
          <a:lstStyle>
            <a:lvl1pPr>
              <a:defRPr/>
            </a:lvl1pPr>
          </a:lstStyle>
          <a:p>
            <a:pPr>
              <a:defRPr/>
            </a:pPr>
            <a:endParaRPr lang="ru-RU"/>
          </a:p>
        </p:txBody>
      </p:sp>
      <p:sp>
        <p:nvSpPr>
          <p:cNvPr id="6" name="Rectangle 26"/>
          <p:cNvSpPr>
            <a:spLocks noGrp="1" noChangeArrowheads="1"/>
          </p:cNvSpPr>
          <p:nvPr>
            <p:ph type="sldNum" idx="12"/>
          </p:nvPr>
        </p:nvSpPr>
        <p:spPr>
          <a:ln/>
        </p:spPr>
        <p:txBody>
          <a:bodyPr/>
          <a:lstStyle>
            <a:lvl1pPr>
              <a:defRPr/>
            </a:lvl1pPr>
          </a:lstStyle>
          <a:p>
            <a:pPr>
              <a:defRPr/>
            </a:pPr>
            <a:fld id="{611208E6-0EE4-4CF2-B4C9-CACE4255243B}"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64463" cy="1820863"/>
          </a:xfrm>
        </p:spPr>
        <p:txBody>
          <a:bodyPr/>
          <a:lstStyle/>
          <a:p>
            <a:r>
              <a:rPr lang="en-US" smtClean="0"/>
              <a:t>Click to edit Master title style</a:t>
            </a:r>
            <a:endParaRPr lang="ru-RU"/>
          </a:p>
        </p:txBody>
      </p:sp>
      <p:sp>
        <p:nvSpPr>
          <p:cNvPr id="3" name="Rectangle 24"/>
          <p:cNvSpPr>
            <a:spLocks noGrp="1" noChangeArrowheads="1"/>
          </p:cNvSpPr>
          <p:nvPr>
            <p:ph type="dt" idx="10"/>
          </p:nvPr>
        </p:nvSpPr>
        <p:spPr>
          <a:ln/>
        </p:spPr>
        <p:txBody>
          <a:bodyPr/>
          <a:lstStyle>
            <a:lvl1pPr>
              <a:defRPr/>
            </a:lvl1pPr>
          </a:lstStyle>
          <a:p>
            <a:pPr>
              <a:defRPr/>
            </a:pPr>
            <a:endParaRPr lang="ru-RU"/>
          </a:p>
        </p:txBody>
      </p:sp>
      <p:sp>
        <p:nvSpPr>
          <p:cNvPr id="4" name="Rectangle 25"/>
          <p:cNvSpPr>
            <a:spLocks noGrp="1" noChangeArrowheads="1"/>
          </p:cNvSpPr>
          <p:nvPr>
            <p:ph type="ftr" idx="11"/>
          </p:nvPr>
        </p:nvSpPr>
        <p:spPr>
          <a:ln/>
        </p:spPr>
        <p:txBody>
          <a:bodyPr/>
          <a:lstStyle>
            <a:lvl1pPr>
              <a:defRPr/>
            </a:lvl1pPr>
          </a:lstStyle>
          <a:p>
            <a:pPr>
              <a:defRPr/>
            </a:pPr>
            <a:endParaRPr lang="ru-RU"/>
          </a:p>
        </p:txBody>
      </p:sp>
      <p:sp>
        <p:nvSpPr>
          <p:cNvPr id="5" name="Rectangle 26"/>
          <p:cNvSpPr>
            <a:spLocks noGrp="1" noChangeArrowheads="1"/>
          </p:cNvSpPr>
          <p:nvPr>
            <p:ph type="sldNum" idx="12"/>
          </p:nvPr>
        </p:nvSpPr>
        <p:spPr>
          <a:ln/>
        </p:spPr>
        <p:txBody>
          <a:bodyPr/>
          <a:lstStyle>
            <a:lvl1pPr>
              <a:defRPr/>
            </a:lvl1pPr>
          </a:lstStyle>
          <a:p>
            <a:pPr>
              <a:defRPr/>
            </a:pPr>
            <a:fld id="{99A253A9-86FA-4349-B4DF-315E1E89B88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ftr" idx="10"/>
          </p:nvPr>
        </p:nvSpPr>
        <p:spPr>
          <a:ln/>
        </p:spPr>
        <p:txBody>
          <a:bodyPr/>
          <a:lstStyle>
            <a:lvl1pPr>
              <a:defRPr/>
            </a:lvl1pPr>
          </a:lstStyle>
          <a:p>
            <a:pPr>
              <a:defRPr/>
            </a:pPr>
            <a:endParaRPr lang="ru-RU"/>
          </a:p>
        </p:txBody>
      </p:sp>
      <p:sp>
        <p:nvSpPr>
          <p:cNvPr id="5" name="Rectangle 26"/>
          <p:cNvSpPr>
            <a:spLocks noGrp="1" noChangeArrowheads="1"/>
          </p:cNvSpPr>
          <p:nvPr>
            <p:ph type="sldNum" idx="11"/>
          </p:nvPr>
        </p:nvSpPr>
        <p:spPr>
          <a:ln/>
        </p:spPr>
        <p:txBody>
          <a:bodyPr/>
          <a:lstStyle>
            <a:lvl1pPr>
              <a:defRPr/>
            </a:lvl1pPr>
          </a:lstStyle>
          <a:p>
            <a:pPr>
              <a:defRPr/>
            </a:pPr>
            <a:fld id="{B5D10D3A-A373-4E4A-B2A5-8561B8F3F0E9}" type="slidenum">
              <a:rPr lang="ru-RU"/>
              <a:pPr>
                <a:defRPr/>
              </a:pPr>
              <a:t>‹#›</a:t>
            </a:fld>
            <a:endParaRPr lang="ru-RU"/>
          </a:p>
        </p:txBody>
      </p:sp>
      <p:sp>
        <p:nvSpPr>
          <p:cNvPr id="6"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3838"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3438" y="1600200"/>
            <a:ext cx="4035425"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25"/>
          <p:cNvSpPr>
            <a:spLocks noGrp="1" noChangeArrowheads="1"/>
          </p:cNvSpPr>
          <p:nvPr>
            <p:ph type="ftr" idx="10"/>
          </p:nvPr>
        </p:nvSpPr>
        <p:spPr>
          <a:ln/>
        </p:spPr>
        <p:txBody>
          <a:bodyPr/>
          <a:lstStyle>
            <a:lvl1pPr>
              <a:defRPr/>
            </a:lvl1pPr>
          </a:lstStyle>
          <a:p>
            <a:pPr>
              <a:defRPr/>
            </a:pPr>
            <a:endParaRPr lang="ru-RU"/>
          </a:p>
        </p:txBody>
      </p:sp>
      <p:sp>
        <p:nvSpPr>
          <p:cNvPr id="6" name="Rectangle 26"/>
          <p:cNvSpPr>
            <a:spLocks noGrp="1" noChangeArrowheads="1"/>
          </p:cNvSpPr>
          <p:nvPr>
            <p:ph type="sldNum" idx="11"/>
          </p:nvPr>
        </p:nvSpPr>
        <p:spPr>
          <a:ln/>
        </p:spPr>
        <p:txBody>
          <a:bodyPr/>
          <a:lstStyle>
            <a:lvl1pPr>
              <a:defRPr/>
            </a:lvl1pPr>
          </a:lstStyle>
          <a:p>
            <a:pPr>
              <a:defRPr/>
            </a:pPr>
            <a:fld id="{C61EDCA0-ABE4-48C1-965D-3EE5276846E9}" type="slidenum">
              <a:rPr lang="ru-RU"/>
              <a:pPr>
                <a:defRPr/>
              </a:pPr>
              <a:t>‹#›</a:t>
            </a:fld>
            <a:endParaRPr lang="ru-RU"/>
          </a:p>
        </p:txBody>
      </p:sp>
      <p:sp>
        <p:nvSpPr>
          <p:cNvPr id="7"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25"/>
          <p:cNvSpPr>
            <a:spLocks noGrp="1" noChangeArrowheads="1"/>
          </p:cNvSpPr>
          <p:nvPr>
            <p:ph type="ftr" idx="10"/>
          </p:nvPr>
        </p:nvSpPr>
        <p:spPr>
          <a:ln/>
        </p:spPr>
        <p:txBody>
          <a:bodyPr/>
          <a:lstStyle>
            <a:lvl1pPr>
              <a:defRPr/>
            </a:lvl1pPr>
          </a:lstStyle>
          <a:p>
            <a:pPr>
              <a:defRPr/>
            </a:pPr>
            <a:endParaRPr lang="ru-RU"/>
          </a:p>
        </p:txBody>
      </p:sp>
      <p:sp>
        <p:nvSpPr>
          <p:cNvPr id="8" name="Rectangle 26"/>
          <p:cNvSpPr>
            <a:spLocks noGrp="1" noChangeArrowheads="1"/>
          </p:cNvSpPr>
          <p:nvPr>
            <p:ph type="sldNum" idx="11"/>
          </p:nvPr>
        </p:nvSpPr>
        <p:spPr>
          <a:ln/>
        </p:spPr>
        <p:txBody>
          <a:bodyPr/>
          <a:lstStyle>
            <a:lvl1pPr>
              <a:defRPr/>
            </a:lvl1pPr>
          </a:lstStyle>
          <a:p>
            <a:pPr>
              <a:defRPr/>
            </a:pPr>
            <a:fld id="{97295238-139A-459F-BA74-B70BB6D0F5D5}" type="slidenum">
              <a:rPr lang="ru-RU"/>
              <a:pPr>
                <a:defRPr/>
              </a:pPr>
              <a:t>‹#›</a:t>
            </a:fld>
            <a:endParaRPr lang="ru-RU"/>
          </a:p>
        </p:txBody>
      </p:sp>
      <p:sp>
        <p:nvSpPr>
          <p:cNvPr id="9"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25"/>
          <p:cNvSpPr>
            <a:spLocks noGrp="1" noChangeArrowheads="1"/>
          </p:cNvSpPr>
          <p:nvPr>
            <p:ph type="ftr" idx="10"/>
          </p:nvPr>
        </p:nvSpPr>
        <p:spPr>
          <a:ln/>
        </p:spPr>
        <p:txBody>
          <a:bodyPr/>
          <a:lstStyle>
            <a:lvl1pPr>
              <a:defRPr/>
            </a:lvl1pPr>
          </a:lstStyle>
          <a:p>
            <a:pPr>
              <a:defRPr/>
            </a:pPr>
            <a:endParaRPr lang="ru-RU"/>
          </a:p>
        </p:txBody>
      </p:sp>
      <p:sp>
        <p:nvSpPr>
          <p:cNvPr id="4" name="Rectangle 26"/>
          <p:cNvSpPr>
            <a:spLocks noGrp="1" noChangeArrowheads="1"/>
          </p:cNvSpPr>
          <p:nvPr>
            <p:ph type="sldNum" idx="11"/>
          </p:nvPr>
        </p:nvSpPr>
        <p:spPr>
          <a:ln/>
        </p:spPr>
        <p:txBody>
          <a:bodyPr/>
          <a:lstStyle>
            <a:lvl1pPr>
              <a:defRPr/>
            </a:lvl1pPr>
          </a:lstStyle>
          <a:p>
            <a:pPr>
              <a:defRPr/>
            </a:pPr>
            <a:fld id="{8478C023-BAFB-4740-B715-0A67E422FECD}" type="slidenum">
              <a:rPr lang="ru-RU"/>
              <a:pPr>
                <a:defRPr/>
              </a:pPr>
              <a:t>‹#›</a:t>
            </a:fld>
            <a:endParaRPr lang="ru-RU"/>
          </a:p>
        </p:txBody>
      </p:sp>
      <p:sp>
        <p:nvSpPr>
          <p:cNvPr id="5"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ftr" idx="10"/>
          </p:nvPr>
        </p:nvSpPr>
        <p:spPr>
          <a:ln/>
        </p:spPr>
        <p:txBody>
          <a:bodyPr/>
          <a:lstStyle>
            <a:lvl1pPr>
              <a:defRPr/>
            </a:lvl1pPr>
          </a:lstStyle>
          <a:p>
            <a:pPr>
              <a:defRPr/>
            </a:pPr>
            <a:endParaRPr lang="ru-RU"/>
          </a:p>
        </p:txBody>
      </p:sp>
      <p:sp>
        <p:nvSpPr>
          <p:cNvPr id="3" name="Rectangle 26"/>
          <p:cNvSpPr>
            <a:spLocks noGrp="1" noChangeArrowheads="1"/>
          </p:cNvSpPr>
          <p:nvPr>
            <p:ph type="sldNum" idx="11"/>
          </p:nvPr>
        </p:nvSpPr>
        <p:spPr>
          <a:ln/>
        </p:spPr>
        <p:txBody>
          <a:bodyPr/>
          <a:lstStyle>
            <a:lvl1pPr>
              <a:defRPr/>
            </a:lvl1pPr>
          </a:lstStyle>
          <a:p>
            <a:pPr>
              <a:defRPr/>
            </a:pPr>
            <a:fld id="{A0071E8D-C887-4BA9-B703-DF7EBB383207}" type="slidenum">
              <a:rPr lang="ru-RU"/>
              <a:pPr>
                <a:defRPr/>
              </a:pPr>
              <a:t>‹#›</a:t>
            </a:fld>
            <a:endParaRPr lang="ru-RU"/>
          </a:p>
        </p:txBody>
      </p:sp>
      <p:sp>
        <p:nvSpPr>
          <p:cNvPr id="4"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idx="10"/>
          </p:nvPr>
        </p:nvSpPr>
        <p:spPr>
          <a:ln/>
        </p:spPr>
        <p:txBody>
          <a:bodyPr/>
          <a:lstStyle>
            <a:lvl1pPr>
              <a:defRPr/>
            </a:lvl1pPr>
          </a:lstStyle>
          <a:p>
            <a:pPr>
              <a:defRPr/>
            </a:pPr>
            <a:endParaRPr lang="ru-RU"/>
          </a:p>
        </p:txBody>
      </p:sp>
      <p:sp>
        <p:nvSpPr>
          <p:cNvPr id="6" name="Rectangle 26"/>
          <p:cNvSpPr>
            <a:spLocks noGrp="1" noChangeArrowheads="1"/>
          </p:cNvSpPr>
          <p:nvPr>
            <p:ph type="sldNum" idx="11"/>
          </p:nvPr>
        </p:nvSpPr>
        <p:spPr>
          <a:ln/>
        </p:spPr>
        <p:txBody>
          <a:bodyPr/>
          <a:lstStyle>
            <a:lvl1pPr>
              <a:defRPr/>
            </a:lvl1pPr>
          </a:lstStyle>
          <a:p>
            <a:pPr>
              <a:defRPr/>
            </a:pPr>
            <a:fld id="{40DBC413-2730-4388-A0D6-4E872D0E2F8E}" type="slidenum">
              <a:rPr lang="ru-RU"/>
              <a:pPr>
                <a:defRPr/>
              </a:pPr>
              <a:t>‹#›</a:t>
            </a:fld>
            <a:endParaRPr lang="ru-RU"/>
          </a:p>
        </p:txBody>
      </p:sp>
      <p:sp>
        <p:nvSpPr>
          <p:cNvPr id="7"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idx="10"/>
          </p:nvPr>
        </p:nvSpPr>
        <p:spPr>
          <a:ln/>
        </p:spPr>
        <p:txBody>
          <a:bodyPr/>
          <a:lstStyle>
            <a:lvl1pPr>
              <a:defRPr/>
            </a:lvl1pPr>
          </a:lstStyle>
          <a:p>
            <a:pPr>
              <a:defRPr/>
            </a:pPr>
            <a:endParaRPr lang="ru-RU"/>
          </a:p>
        </p:txBody>
      </p:sp>
      <p:sp>
        <p:nvSpPr>
          <p:cNvPr id="6" name="Rectangle 26"/>
          <p:cNvSpPr>
            <a:spLocks noGrp="1" noChangeArrowheads="1"/>
          </p:cNvSpPr>
          <p:nvPr>
            <p:ph type="sldNum" idx="11"/>
          </p:nvPr>
        </p:nvSpPr>
        <p:spPr>
          <a:ln/>
        </p:spPr>
        <p:txBody>
          <a:bodyPr/>
          <a:lstStyle>
            <a:lvl1pPr>
              <a:defRPr/>
            </a:lvl1pPr>
          </a:lstStyle>
          <a:p>
            <a:pPr>
              <a:defRPr/>
            </a:pPr>
            <a:fld id="{2EDD8285-7E1F-4A33-8704-746EBA9C7B76}" type="slidenum">
              <a:rPr lang="ru-RU"/>
              <a:pPr>
                <a:defRPr/>
              </a:pPr>
              <a:t>‹#›</a:t>
            </a:fld>
            <a:endParaRPr lang="ru-RU"/>
          </a:p>
        </p:txBody>
      </p:sp>
      <p:sp>
        <p:nvSpPr>
          <p:cNvPr id="7" name="Rectangle 27"/>
          <p:cNvSpPr>
            <a:spLocks noGrp="1" noChangeArrowheads="1"/>
          </p:cNvSpPr>
          <p:nvPr>
            <p:ph type="dt" idx="12"/>
          </p:nvPr>
        </p:nvSpPr>
        <p:spPr>
          <a:ln/>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0"/>
            <a:ext cx="9158288" cy="6856413"/>
            <a:chOff x="0" y="0"/>
            <a:chExt cx="5769" cy="4319"/>
          </a:xfrm>
        </p:grpSpPr>
        <p:sp>
          <p:nvSpPr>
            <p:cNvPr id="2" name="Rectangle 2"/>
            <p:cNvSpPr>
              <a:spLocks noChangeArrowheads="1"/>
            </p:cNvSpPr>
            <p:nvPr/>
          </p:nvSpPr>
          <p:spPr bwMode="auto">
            <a:xfrm>
              <a:off x="5232" y="1"/>
              <a:ext cx="528" cy="4319"/>
            </a:xfrm>
            <a:prstGeom prst="rect">
              <a:avLst/>
            </a:prstGeom>
            <a:gradFill rotWithShape="0">
              <a:gsLst>
                <a:gs pos="0">
                  <a:srgbClr val="0E0E0E"/>
                </a:gs>
                <a:gs pos="100000">
                  <a:srgbClr val="0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27" name="Rectangle 3"/>
            <p:cNvSpPr>
              <a:spLocks noChangeArrowheads="1"/>
            </p:cNvSpPr>
            <p:nvPr/>
          </p:nvSpPr>
          <p:spPr bwMode="auto">
            <a:xfrm>
              <a:off x="1056" y="0"/>
              <a:ext cx="192" cy="4320"/>
            </a:xfrm>
            <a:prstGeom prst="rect">
              <a:avLst/>
            </a:prstGeom>
            <a:gradFill rotWithShape="0">
              <a:gsLst>
                <a:gs pos="0">
                  <a:srgbClr val="8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28" name="Rectangle 4"/>
            <p:cNvSpPr>
              <a:spLocks noChangeArrowheads="1"/>
            </p:cNvSpPr>
            <p:nvPr/>
          </p:nvSpPr>
          <p:spPr bwMode="auto">
            <a:xfrm>
              <a:off x="1728" y="0"/>
              <a:ext cx="432"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29" name="Rectangle 5"/>
            <p:cNvSpPr>
              <a:spLocks noChangeArrowheads="1"/>
            </p:cNvSpPr>
            <p:nvPr/>
          </p:nvSpPr>
          <p:spPr bwMode="auto">
            <a:xfrm>
              <a:off x="2256" y="0"/>
              <a:ext cx="240" cy="4320"/>
            </a:xfrm>
            <a:prstGeom prst="rect">
              <a:avLst/>
            </a:prstGeom>
            <a:solidFill>
              <a:srgbClr val="800000"/>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0" name="Rectangle 6"/>
            <p:cNvSpPr>
              <a:spLocks noChangeArrowheads="1"/>
            </p:cNvSpPr>
            <p:nvPr/>
          </p:nvSpPr>
          <p:spPr bwMode="auto">
            <a:xfrm>
              <a:off x="1344" y="0"/>
              <a:ext cx="384" cy="4320"/>
            </a:xfrm>
            <a:prstGeom prst="rect">
              <a:avLst/>
            </a:prstGeom>
            <a:gradFill rotWithShape="0">
              <a:gsLst>
                <a:gs pos="0">
                  <a:srgbClr val="8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1" name="Rectangle 7"/>
            <p:cNvSpPr>
              <a:spLocks noChangeArrowheads="1"/>
            </p:cNvSpPr>
            <p:nvPr/>
          </p:nvSpPr>
          <p:spPr bwMode="auto">
            <a:xfrm>
              <a:off x="480" y="0"/>
              <a:ext cx="576"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2" name="Rectangle 8"/>
            <p:cNvSpPr>
              <a:spLocks noChangeArrowheads="1"/>
            </p:cNvSpPr>
            <p:nvPr/>
          </p:nvSpPr>
          <p:spPr bwMode="auto">
            <a:xfrm>
              <a:off x="288" y="0"/>
              <a:ext cx="192" cy="4320"/>
            </a:xfrm>
            <a:prstGeom prst="rect">
              <a:avLst/>
            </a:prstGeom>
            <a:gradFill rotWithShape="0">
              <a:gsLst>
                <a:gs pos="0">
                  <a:srgbClr val="511B00"/>
                </a:gs>
                <a:gs pos="50000">
                  <a:srgbClr val="602000"/>
                </a:gs>
                <a:gs pos="100000">
                  <a:srgbClr val="511B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3" name="Rectangle 9"/>
            <p:cNvSpPr>
              <a:spLocks noChangeArrowheads="1"/>
            </p:cNvSpPr>
            <p:nvPr/>
          </p:nvSpPr>
          <p:spPr bwMode="auto">
            <a:xfrm>
              <a:off x="0" y="0"/>
              <a:ext cx="288" cy="4320"/>
            </a:xfrm>
            <a:prstGeom prst="rect">
              <a:avLst/>
            </a:prstGeom>
            <a:gradFill rotWithShape="0">
              <a:gsLst>
                <a:gs pos="0">
                  <a:srgbClr val="4B19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4" name="Rectangle 10"/>
            <p:cNvSpPr>
              <a:spLocks noChangeArrowheads="1"/>
            </p:cNvSpPr>
            <p:nvPr/>
          </p:nvSpPr>
          <p:spPr bwMode="auto">
            <a:xfrm>
              <a:off x="2160" y="0"/>
              <a:ext cx="240" cy="4320"/>
            </a:xfrm>
            <a:prstGeom prst="rect">
              <a:avLst/>
            </a:prstGeom>
            <a:gradFill rotWithShape="0">
              <a:gsLst>
                <a:gs pos="0">
                  <a:srgbClr val="8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5" name="Rectangle 11"/>
            <p:cNvSpPr>
              <a:spLocks noChangeArrowheads="1"/>
            </p:cNvSpPr>
            <p:nvPr/>
          </p:nvSpPr>
          <p:spPr bwMode="auto">
            <a:xfrm>
              <a:off x="2784" y="0"/>
              <a:ext cx="528"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6" name="Rectangle 12"/>
            <p:cNvSpPr>
              <a:spLocks noChangeArrowheads="1"/>
            </p:cNvSpPr>
            <p:nvPr/>
          </p:nvSpPr>
          <p:spPr bwMode="auto">
            <a:xfrm>
              <a:off x="1248" y="0"/>
              <a:ext cx="144" cy="4320"/>
            </a:xfrm>
            <a:prstGeom prst="rect">
              <a:avLst/>
            </a:prstGeom>
            <a:solidFill>
              <a:srgbClr val="602000"/>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7" name="Rectangle 13"/>
            <p:cNvSpPr>
              <a:spLocks noChangeArrowheads="1"/>
            </p:cNvSpPr>
            <p:nvPr/>
          </p:nvSpPr>
          <p:spPr bwMode="auto">
            <a:xfrm>
              <a:off x="3300" y="0"/>
              <a:ext cx="252" cy="4320"/>
            </a:xfrm>
            <a:prstGeom prst="rect">
              <a:avLst/>
            </a:prstGeom>
            <a:solidFill>
              <a:srgbClr val="602000"/>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8" name="Rectangle 14"/>
            <p:cNvSpPr>
              <a:spLocks noChangeArrowheads="1"/>
            </p:cNvSpPr>
            <p:nvPr/>
          </p:nvSpPr>
          <p:spPr bwMode="auto">
            <a:xfrm>
              <a:off x="4656" y="0"/>
              <a:ext cx="144" cy="4320"/>
            </a:xfrm>
            <a:prstGeom prst="rect">
              <a:avLst/>
            </a:prstGeom>
            <a:gradFill rotWithShape="0">
              <a:gsLst>
                <a:gs pos="0">
                  <a:srgbClr val="5C1E00"/>
                </a:gs>
                <a:gs pos="50000">
                  <a:srgbClr val="602000"/>
                </a:gs>
                <a:gs pos="100000">
                  <a:srgbClr val="5C1E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39" name="Rectangle 15"/>
            <p:cNvSpPr>
              <a:spLocks noChangeArrowheads="1"/>
            </p:cNvSpPr>
            <p:nvPr/>
          </p:nvSpPr>
          <p:spPr bwMode="auto">
            <a:xfrm>
              <a:off x="4608" y="0"/>
              <a:ext cx="672" cy="4320"/>
            </a:xfrm>
            <a:prstGeom prst="rect">
              <a:avLst/>
            </a:prstGeom>
            <a:gradFill rotWithShape="0">
              <a:gsLst>
                <a:gs pos="0">
                  <a:srgbClr val="0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40" name="Rectangle 16"/>
            <p:cNvSpPr>
              <a:spLocks noChangeArrowheads="1"/>
            </p:cNvSpPr>
            <p:nvPr/>
          </p:nvSpPr>
          <p:spPr bwMode="auto">
            <a:xfrm>
              <a:off x="3504" y="0"/>
              <a:ext cx="624" cy="4320"/>
            </a:xfrm>
            <a:prstGeom prst="rect">
              <a:avLst/>
            </a:prstGeom>
            <a:gradFill rotWithShape="0">
              <a:gsLst>
                <a:gs pos="0">
                  <a:srgbClr val="800000"/>
                </a:gs>
                <a:gs pos="5000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41" name="Rectangle 17"/>
            <p:cNvSpPr>
              <a:spLocks noChangeArrowheads="1"/>
            </p:cNvSpPr>
            <p:nvPr/>
          </p:nvSpPr>
          <p:spPr bwMode="auto">
            <a:xfrm>
              <a:off x="3840" y="0"/>
              <a:ext cx="528"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42" name="Rectangle 18"/>
            <p:cNvSpPr>
              <a:spLocks noChangeArrowheads="1"/>
            </p:cNvSpPr>
            <p:nvPr/>
          </p:nvSpPr>
          <p:spPr bwMode="auto">
            <a:xfrm>
              <a:off x="4368" y="0"/>
              <a:ext cx="240" cy="4320"/>
            </a:xfrm>
            <a:prstGeom prst="rect">
              <a:avLst/>
            </a:prstGeom>
            <a:gradFill rotWithShape="0">
              <a:gsLst>
                <a:gs pos="0">
                  <a:srgbClr val="5C1E00"/>
                </a:gs>
                <a:gs pos="50000">
                  <a:srgbClr val="602000"/>
                </a:gs>
                <a:gs pos="100000">
                  <a:srgbClr val="5C1E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43" name="Rectangle 19"/>
            <p:cNvSpPr>
              <a:spLocks noChangeArrowheads="1"/>
            </p:cNvSpPr>
            <p:nvPr/>
          </p:nvSpPr>
          <p:spPr bwMode="auto">
            <a:xfrm>
              <a:off x="2680" y="0"/>
              <a:ext cx="152"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44" name="Rectangle 20"/>
            <p:cNvSpPr>
              <a:spLocks noChangeArrowheads="1"/>
            </p:cNvSpPr>
            <p:nvPr/>
          </p:nvSpPr>
          <p:spPr bwMode="auto">
            <a:xfrm>
              <a:off x="2366" y="0"/>
              <a:ext cx="336" cy="4320"/>
            </a:xfrm>
            <a:prstGeom prst="rect">
              <a:avLst/>
            </a:prstGeom>
            <a:gradFill rotWithShape="0">
              <a:gsLst>
                <a:gs pos="0">
                  <a:srgbClr val="8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45" name="Freeform 21"/>
            <p:cNvSpPr>
              <a:spLocks noChangeArrowheads="1"/>
            </p:cNvSpPr>
            <p:nvPr/>
          </p:nvSpPr>
          <p:spPr bwMode="auto">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rgbClr val="000000">
                <a:alpha val="50000"/>
              </a:srgbClr>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1046" name="Freeform 22"/>
            <p:cNvSpPr>
              <a:spLocks noChangeArrowheads="1"/>
            </p:cNvSpPr>
            <p:nvPr/>
          </p:nvSpPr>
          <p:spPr bwMode="auto">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rgbClr val="070707"/>
                </a:gs>
                <a:gs pos="50000">
                  <a:srgbClr val="000000"/>
                </a:gs>
                <a:gs pos="100000">
                  <a:srgbClr val="070707"/>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grpSp>
      <p:sp>
        <p:nvSpPr>
          <p:cNvPr id="1047" name="Rectangle 23"/>
          <p:cNvSpPr>
            <a:spLocks noGrp="1" noChangeArrowheads="1"/>
          </p:cNvSpPr>
          <p:nvPr>
            <p:ph type="title"/>
          </p:nvPr>
        </p:nvSpPr>
        <p:spPr bwMode="auto">
          <a:xfrm>
            <a:off x="457200" y="160338"/>
            <a:ext cx="8221663" cy="1373187"/>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ctr" anchorCtr="1" compatLnSpc="1">
            <a:prstTxWarp prst="textNoShape">
              <a:avLst/>
            </a:prstTxWarp>
          </a:bodyPr>
          <a:lstStyle/>
          <a:p>
            <a:pPr lvl="0"/>
            <a:r>
              <a:rPr lang="en-GB" smtClean="0"/>
              <a:t>Для правки текста заголовка щелкните мышью</a:t>
            </a:r>
          </a:p>
        </p:txBody>
      </p:sp>
      <p:sp>
        <p:nvSpPr>
          <p:cNvPr id="1048" name="Rectangle 24"/>
          <p:cNvSpPr>
            <a:spLocks noGrp="1" noChangeArrowheads="1"/>
          </p:cNvSpPr>
          <p:nvPr>
            <p:ph type="body" idx="1"/>
          </p:nvPr>
        </p:nvSpPr>
        <p:spPr bwMode="auto">
          <a:xfrm>
            <a:off x="457200" y="1600200"/>
            <a:ext cx="8221663" cy="4522788"/>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49" name="Rectangle 25"/>
          <p:cNvSpPr>
            <a:spLocks noGrp="1" noChangeArrowheads="1"/>
          </p:cNvSpPr>
          <p:nvPr>
            <p:ph type="ftr"/>
          </p:nvPr>
        </p:nvSpPr>
        <p:spPr bwMode="auto">
          <a:xfrm>
            <a:off x="3124200" y="6248400"/>
            <a:ext cx="2887663" cy="509588"/>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i="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ea typeface="SimSun" charset="-122"/>
              </a:defRPr>
            </a:lvl1pPr>
          </a:lstStyle>
          <a:p>
            <a:pPr>
              <a:defRPr/>
            </a:pPr>
            <a:endParaRPr lang="ru-RU"/>
          </a:p>
        </p:txBody>
      </p:sp>
      <p:sp>
        <p:nvSpPr>
          <p:cNvPr id="1050" name="Rectangle 26"/>
          <p:cNvSpPr>
            <a:spLocks noGrp="1" noChangeArrowheads="1"/>
          </p:cNvSpPr>
          <p:nvPr>
            <p:ph type="sldNum"/>
          </p:nvPr>
        </p:nvSpPr>
        <p:spPr bwMode="auto">
          <a:xfrm>
            <a:off x="6553200" y="6243638"/>
            <a:ext cx="2125663" cy="509587"/>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i="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ea typeface="SimSun" charset="-122"/>
              </a:defRPr>
            </a:lvl1pPr>
          </a:lstStyle>
          <a:p>
            <a:pPr>
              <a:defRPr/>
            </a:pPr>
            <a:fld id="{312CDC18-2F42-4EFB-892A-0E430C99AF5D}" type="slidenum">
              <a:rPr lang="ru-RU"/>
              <a:pPr>
                <a:defRPr/>
              </a:pPr>
              <a:t>‹#›</a:t>
            </a:fld>
            <a:endParaRPr lang="ru-RU"/>
          </a:p>
        </p:txBody>
      </p:sp>
      <p:sp>
        <p:nvSpPr>
          <p:cNvPr id="1051" name="Rectangle 27"/>
          <p:cNvSpPr>
            <a:spLocks noGrp="1" noChangeArrowheads="1"/>
          </p:cNvSpPr>
          <p:nvPr>
            <p:ph type="dt"/>
          </p:nvPr>
        </p:nvSpPr>
        <p:spPr bwMode="auto">
          <a:xfrm>
            <a:off x="457200" y="6248400"/>
            <a:ext cx="2125663" cy="509588"/>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i="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ea typeface="SimSun" charset="-122"/>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Tahoma" pitchFamily="32" charset="0"/>
          <a:ea typeface="SimSun" charset="-122"/>
        </a:defRPr>
      </a:lvl2pPr>
      <a:lvl3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Tahoma" pitchFamily="32" charset="0"/>
          <a:ea typeface="SimSun" charset="-122"/>
        </a:defRPr>
      </a:lvl3pPr>
      <a:lvl4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Tahoma" pitchFamily="32" charset="0"/>
          <a:ea typeface="SimSun" charset="-122"/>
        </a:defRPr>
      </a:lvl4pPr>
      <a:lvl5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Tahoma" pitchFamily="32" charset="0"/>
          <a:ea typeface="SimSun"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200">
          <a:solidFill>
            <a:srgbClr val="FFFFCC"/>
          </a:solidFill>
          <a:effectLst>
            <a:outerShdw blurRad="38100" dist="38100" dir="2700000" algn="tl">
              <a:srgbClr val="000000"/>
            </a:outerShdw>
          </a:effectLst>
          <a:latin typeface="Tahoma" pitchFamily="32" charset="0"/>
          <a:ea typeface="SimSun"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200">
          <a:solidFill>
            <a:srgbClr val="FFFFCC"/>
          </a:solidFill>
          <a:effectLst>
            <a:outerShdw blurRad="38100" dist="38100" dir="2700000" algn="tl">
              <a:srgbClr val="000000"/>
            </a:outerShdw>
          </a:effectLst>
          <a:latin typeface="Tahoma" pitchFamily="32" charset="0"/>
          <a:ea typeface="SimSun"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200">
          <a:solidFill>
            <a:srgbClr val="FFFFCC"/>
          </a:solidFill>
          <a:effectLst>
            <a:outerShdw blurRad="38100" dist="38100" dir="2700000" algn="tl">
              <a:srgbClr val="000000"/>
            </a:outerShdw>
          </a:effectLst>
          <a:latin typeface="Tahoma" pitchFamily="32" charset="0"/>
          <a:ea typeface="SimSun"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200">
          <a:solidFill>
            <a:srgbClr val="FFFFCC"/>
          </a:solidFill>
          <a:effectLst>
            <a:outerShdw blurRad="38100" dist="38100" dir="2700000" algn="tl">
              <a:srgbClr val="000000"/>
            </a:outerShdw>
          </a:effectLst>
          <a:latin typeface="Tahoma" pitchFamily="32" charset="0"/>
          <a:ea typeface="SimSun"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FFFFFF"/>
          </a:solidFill>
          <a:effectLst>
            <a:outerShdw blurRad="38100" dist="38100" dir="2700000" algn="tl">
              <a:srgbClr val="000000"/>
            </a:outerShdw>
          </a:effectLst>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FFFFFF"/>
          </a:solidFill>
          <a:effectLst>
            <a:outerShdw blurRad="38100" dist="38100" dir="2700000" algn="tl">
              <a:srgbClr val="000000"/>
            </a:outerShdw>
          </a:effectLst>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9158288" cy="6856413"/>
            <a:chOff x="0" y="0"/>
            <a:chExt cx="5769" cy="4319"/>
          </a:xfrm>
        </p:grpSpPr>
        <p:sp>
          <p:nvSpPr>
            <p:cNvPr id="2" name="Rectangle 2"/>
            <p:cNvSpPr>
              <a:spLocks noChangeArrowheads="1"/>
            </p:cNvSpPr>
            <p:nvPr/>
          </p:nvSpPr>
          <p:spPr bwMode="auto">
            <a:xfrm>
              <a:off x="5232" y="1"/>
              <a:ext cx="528" cy="4319"/>
            </a:xfrm>
            <a:prstGeom prst="rect">
              <a:avLst/>
            </a:prstGeom>
            <a:gradFill rotWithShape="0">
              <a:gsLst>
                <a:gs pos="0">
                  <a:srgbClr val="0E0E0E"/>
                </a:gs>
                <a:gs pos="100000">
                  <a:srgbClr val="0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1" name="Rectangle 3"/>
            <p:cNvSpPr>
              <a:spLocks noChangeArrowheads="1"/>
            </p:cNvSpPr>
            <p:nvPr/>
          </p:nvSpPr>
          <p:spPr bwMode="auto">
            <a:xfrm>
              <a:off x="1056" y="0"/>
              <a:ext cx="192" cy="4320"/>
            </a:xfrm>
            <a:prstGeom prst="rect">
              <a:avLst/>
            </a:prstGeom>
            <a:gradFill rotWithShape="0">
              <a:gsLst>
                <a:gs pos="0">
                  <a:srgbClr val="8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2" name="Rectangle 4"/>
            <p:cNvSpPr>
              <a:spLocks noChangeArrowheads="1"/>
            </p:cNvSpPr>
            <p:nvPr/>
          </p:nvSpPr>
          <p:spPr bwMode="auto">
            <a:xfrm>
              <a:off x="1728" y="0"/>
              <a:ext cx="432"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3" name="Rectangle 5"/>
            <p:cNvSpPr>
              <a:spLocks noChangeArrowheads="1"/>
            </p:cNvSpPr>
            <p:nvPr/>
          </p:nvSpPr>
          <p:spPr bwMode="auto">
            <a:xfrm>
              <a:off x="2256" y="0"/>
              <a:ext cx="240" cy="4320"/>
            </a:xfrm>
            <a:prstGeom prst="rect">
              <a:avLst/>
            </a:prstGeom>
            <a:solidFill>
              <a:srgbClr val="800000"/>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4" name="Rectangle 6"/>
            <p:cNvSpPr>
              <a:spLocks noChangeArrowheads="1"/>
            </p:cNvSpPr>
            <p:nvPr/>
          </p:nvSpPr>
          <p:spPr bwMode="auto">
            <a:xfrm>
              <a:off x="1344" y="0"/>
              <a:ext cx="384" cy="4320"/>
            </a:xfrm>
            <a:prstGeom prst="rect">
              <a:avLst/>
            </a:prstGeom>
            <a:gradFill rotWithShape="0">
              <a:gsLst>
                <a:gs pos="0">
                  <a:srgbClr val="8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5" name="Rectangle 7"/>
            <p:cNvSpPr>
              <a:spLocks noChangeArrowheads="1"/>
            </p:cNvSpPr>
            <p:nvPr/>
          </p:nvSpPr>
          <p:spPr bwMode="auto">
            <a:xfrm>
              <a:off x="480" y="0"/>
              <a:ext cx="576"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6" name="Rectangle 8"/>
            <p:cNvSpPr>
              <a:spLocks noChangeArrowheads="1"/>
            </p:cNvSpPr>
            <p:nvPr/>
          </p:nvSpPr>
          <p:spPr bwMode="auto">
            <a:xfrm>
              <a:off x="288" y="0"/>
              <a:ext cx="192" cy="4320"/>
            </a:xfrm>
            <a:prstGeom prst="rect">
              <a:avLst/>
            </a:prstGeom>
            <a:gradFill rotWithShape="0">
              <a:gsLst>
                <a:gs pos="0">
                  <a:srgbClr val="511B00"/>
                </a:gs>
                <a:gs pos="50000">
                  <a:srgbClr val="602000"/>
                </a:gs>
                <a:gs pos="100000">
                  <a:srgbClr val="511B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7" name="Rectangle 9"/>
            <p:cNvSpPr>
              <a:spLocks noChangeArrowheads="1"/>
            </p:cNvSpPr>
            <p:nvPr/>
          </p:nvSpPr>
          <p:spPr bwMode="auto">
            <a:xfrm>
              <a:off x="0" y="0"/>
              <a:ext cx="288" cy="4320"/>
            </a:xfrm>
            <a:prstGeom prst="rect">
              <a:avLst/>
            </a:prstGeom>
            <a:gradFill rotWithShape="0">
              <a:gsLst>
                <a:gs pos="0">
                  <a:srgbClr val="4B19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8" name="Rectangle 10"/>
            <p:cNvSpPr>
              <a:spLocks noChangeArrowheads="1"/>
            </p:cNvSpPr>
            <p:nvPr/>
          </p:nvSpPr>
          <p:spPr bwMode="auto">
            <a:xfrm>
              <a:off x="2160" y="0"/>
              <a:ext cx="240" cy="4320"/>
            </a:xfrm>
            <a:prstGeom prst="rect">
              <a:avLst/>
            </a:prstGeom>
            <a:gradFill rotWithShape="0">
              <a:gsLst>
                <a:gs pos="0">
                  <a:srgbClr val="8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59" name="Rectangle 11"/>
            <p:cNvSpPr>
              <a:spLocks noChangeArrowheads="1"/>
            </p:cNvSpPr>
            <p:nvPr/>
          </p:nvSpPr>
          <p:spPr bwMode="auto">
            <a:xfrm>
              <a:off x="2784" y="0"/>
              <a:ext cx="528"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0" name="Rectangle 12"/>
            <p:cNvSpPr>
              <a:spLocks noChangeArrowheads="1"/>
            </p:cNvSpPr>
            <p:nvPr/>
          </p:nvSpPr>
          <p:spPr bwMode="auto">
            <a:xfrm>
              <a:off x="1248" y="0"/>
              <a:ext cx="144" cy="4320"/>
            </a:xfrm>
            <a:prstGeom prst="rect">
              <a:avLst/>
            </a:prstGeom>
            <a:solidFill>
              <a:srgbClr val="602000"/>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1" name="Rectangle 13"/>
            <p:cNvSpPr>
              <a:spLocks noChangeArrowheads="1"/>
            </p:cNvSpPr>
            <p:nvPr/>
          </p:nvSpPr>
          <p:spPr bwMode="auto">
            <a:xfrm>
              <a:off x="3300" y="0"/>
              <a:ext cx="252" cy="4320"/>
            </a:xfrm>
            <a:prstGeom prst="rect">
              <a:avLst/>
            </a:prstGeom>
            <a:solidFill>
              <a:srgbClr val="602000"/>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2" name="Rectangle 14"/>
            <p:cNvSpPr>
              <a:spLocks noChangeArrowheads="1"/>
            </p:cNvSpPr>
            <p:nvPr/>
          </p:nvSpPr>
          <p:spPr bwMode="auto">
            <a:xfrm>
              <a:off x="4656" y="0"/>
              <a:ext cx="144" cy="4320"/>
            </a:xfrm>
            <a:prstGeom prst="rect">
              <a:avLst/>
            </a:prstGeom>
            <a:gradFill rotWithShape="0">
              <a:gsLst>
                <a:gs pos="0">
                  <a:srgbClr val="5C1E00"/>
                </a:gs>
                <a:gs pos="50000">
                  <a:srgbClr val="602000"/>
                </a:gs>
                <a:gs pos="100000">
                  <a:srgbClr val="5C1E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3" name="Rectangle 15"/>
            <p:cNvSpPr>
              <a:spLocks noChangeArrowheads="1"/>
            </p:cNvSpPr>
            <p:nvPr/>
          </p:nvSpPr>
          <p:spPr bwMode="auto">
            <a:xfrm>
              <a:off x="4608" y="0"/>
              <a:ext cx="672" cy="4320"/>
            </a:xfrm>
            <a:prstGeom prst="rect">
              <a:avLst/>
            </a:prstGeom>
            <a:gradFill rotWithShape="0">
              <a:gsLst>
                <a:gs pos="0">
                  <a:srgbClr val="0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4" name="Rectangle 16"/>
            <p:cNvSpPr>
              <a:spLocks noChangeArrowheads="1"/>
            </p:cNvSpPr>
            <p:nvPr/>
          </p:nvSpPr>
          <p:spPr bwMode="auto">
            <a:xfrm>
              <a:off x="3504" y="0"/>
              <a:ext cx="624" cy="4320"/>
            </a:xfrm>
            <a:prstGeom prst="rect">
              <a:avLst/>
            </a:prstGeom>
            <a:gradFill rotWithShape="0">
              <a:gsLst>
                <a:gs pos="0">
                  <a:srgbClr val="800000"/>
                </a:gs>
                <a:gs pos="5000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5" name="Rectangle 17"/>
            <p:cNvSpPr>
              <a:spLocks noChangeArrowheads="1"/>
            </p:cNvSpPr>
            <p:nvPr/>
          </p:nvSpPr>
          <p:spPr bwMode="auto">
            <a:xfrm>
              <a:off x="3840" y="0"/>
              <a:ext cx="528"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6" name="Rectangle 18"/>
            <p:cNvSpPr>
              <a:spLocks noChangeArrowheads="1"/>
            </p:cNvSpPr>
            <p:nvPr/>
          </p:nvSpPr>
          <p:spPr bwMode="auto">
            <a:xfrm>
              <a:off x="4368" y="0"/>
              <a:ext cx="240" cy="4320"/>
            </a:xfrm>
            <a:prstGeom prst="rect">
              <a:avLst/>
            </a:prstGeom>
            <a:gradFill rotWithShape="0">
              <a:gsLst>
                <a:gs pos="0">
                  <a:srgbClr val="5C1E00"/>
                </a:gs>
                <a:gs pos="50000">
                  <a:srgbClr val="602000"/>
                </a:gs>
                <a:gs pos="100000">
                  <a:srgbClr val="5C1E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7" name="Rectangle 19"/>
            <p:cNvSpPr>
              <a:spLocks noChangeArrowheads="1"/>
            </p:cNvSpPr>
            <p:nvPr/>
          </p:nvSpPr>
          <p:spPr bwMode="auto">
            <a:xfrm>
              <a:off x="2680" y="0"/>
              <a:ext cx="152" cy="4320"/>
            </a:xfrm>
            <a:prstGeom prst="rect">
              <a:avLst/>
            </a:prstGeom>
            <a:gradFill rotWithShape="0">
              <a:gsLst>
                <a:gs pos="0">
                  <a:srgbClr val="602000"/>
                </a:gs>
                <a:gs pos="100000">
                  <a:srgbClr val="800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8" name="Rectangle 20"/>
            <p:cNvSpPr>
              <a:spLocks noChangeArrowheads="1"/>
            </p:cNvSpPr>
            <p:nvPr/>
          </p:nvSpPr>
          <p:spPr bwMode="auto">
            <a:xfrm>
              <a:off x="2366" y="0"/>
              <a:ext cx="336" cy="4320"/>
            </a:xfrm>
            <a:prstGeom prst="rect">
              <a:avLst/>
            </a:prstGeom>
            <a:gradFill rotWithShape="0">
              <a:gsLst>
                <a:gs pos="0">
                  <a:srgbClr val="800000"/>
                </a:gs>
                <a:gs pos="100000">
                  <a:srgbClr val="602000"/>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69" name="Freeform 21"/>
            <p:cNvSpPr>
              <a:spLocks noChangeArrowheads="1"/>
            </p:cNvSpPr>
            <p:nvPr/>
          </p:nvSpPr>
          <p:spPr bwMode="auto">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rgbClr val="000000">
                <a:alpha val="50000"/>
              </a:srgbClr>
            </a:soli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
          <p:nvSpPr>
            <p:cNvPr id="2070" name="Freeform 22"/>
            <p:cNvSpPr>
              <a:spLocks noChangeArrowheads="1"/>
            </p:cNvSpPr>
            <p:nvPr/>
          </p:nvSpPr>
          <p:spPr bwMode="auto">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rgbClr val="070707"/>
                </a:gs>
                <a:gs pos="50000">
                  <a:srgbClr val="000000"/>
                </a:gs>
                <a:gs pos="100000">
                  <a:srgbClr val="070707"/>
                </a:gs>
              </a:gsLst>
              <a:lin ang="10800000" scaled="1"/>
            </a:gradFill>
            <a:ln>
              <a:noFill/>
            </a:ln>
            <a:effectLst/>
            <a:extLst>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grpSp>
      <p:sp>
        <p:nvSpPr>
          <p:cNvPr id="2071" name="Rectangle 23"/>
          <p:cNvSpPr>
            <a:spLocks noGrp="1" noChangeArrowheads="1"/>
          </p:cNvSpPr>
          <p:nvPr>
            <p:ph type="title"/>
          </p:nvPr>
        </p:nvSpPr>
        <p:spPr bwMode="auto">
          <a:xfrm>
            <a:off x="685800" y="1600200"/>
            <a:ext cx="7764463" cy="1820863"/>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ctr" anchorCtr="1" compatLnSpc="1">
            <a:prstTxWarp prst="textNoShape">
              <a:avLst/>
            </a:prstTxWarp>
          </a:bodyPr>
          <a:lstStyle/>
          <a:p>
            <a:pPr lvl="0"/>
            <a:r>
              <a:rPr lang="en-GB" smtClean="0"/>
              <a:t>Для правки текста заголовка щелкните мышью</a:t>
            </a:r>
          </a:p>
        </p:txBody>
      </p:sp>
      <p:sp>
        <p:nvSpPr>
          <p:cNvPr id="2072" name="Rectangle 24"/>
          <p:cNvSpPr>
            <a:spLocks noGrp="1" noChangeArrowheads="1"/>
          </p:cNvSpPr>
          <p:nvPr>
            <p:ph type="dt"/>
          </p:nvPr>
        </p:nvSpPr>
        <p:spPr bwMode="auto">
          <a:xfrm>
            <a:off x="457200" y="6243638"/>
            <a:ext cx="2125663" cy="449262"/>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a:buClrTx/>
              <a:buFontTx/>
              <a:buNone/>
              <a:tabLst>
                <a:tab pos="723900" algn="l"/>
                <a:tab pos="1447800" algn="l"/>
              </a:tabLst>
              <a:defRPr sz="1000">
                <a:solidFill>
                  <a:srgbClr val="000000"/>
                </a:solidFill>
                <a:effectLst>
                  <a:outerShdw blurRad="38100" dist="38100" dir="2700000" algn="tl">
                    <a:srgbClr val="FFFFFF"/>
                  </a:outerShdw>
                </a:effectLst>
                <a:latin typeface="+mn-lt"/>
                <a:ea typeface="SimSun" charset="-122"/>
                <a:cs typeface="Arial Unicode MS" charset="0"/>
              </a:defRPr>
            </a:lvl1pPr>
          </a:lstStyle>
          <a:p>
            <a:pPr>
              <a:defRPr/>
            </a:pPr>
            <a:endParaRPr lang="ru-RU"/>
          </a:p>
        </p:txBody>
      </p:sp>
      <p:sp>
        <p:nvSpPr>
          <p:cNvPr id="2073" name="Rectangle 25"/>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ctr" eaLnBrk="1">
              <a:buClrTx/>
              <a:buFontTx/>
              <a:buNone/>
              <a:tabLst>
                <a:tab pos="723900" algn="l"/>
                <a:tab pos="1447800" algn="l"/>
                <a:tab pos="2171700" algn="l"/>
              </a:tabLst>
              <a:defRPr sz="1000">
                <a:solidFill>
                  <a:srgbClr val="000000"/>
                </a:solidFill>
                <a:effectLst>
                  <a:outerShdw blurRad="38100" dist="38100" dir="2700000" algn="tl">
                    <a:srgbClr val="FFFFFF"/>
                  </a:outerShdw>
                </a:effectLst>
                <a:latin typeface="+mn-lt"/>
                <a:ea typeface="SimSun" charset="-122"/>
                <a:cs typeface="Arial Unicode MS" charset="0"/>
              </a:defRPr>
            </a:lvl1pPr>
          </a:lstStyle>
          <a:p>
            <a:pPr>
              <a:defRPr/>
            </a:pPr>
            <a:endParaRPr lang="ru-RU"/>
          </a:p>
        </p:txBody>
      </p:sp>
      <p:sp>
        <p:nvSpPr>
          <p:cNvPr id="2074" name="Rectangle 26"/>
          <p:cNvSpPr>
            <a:spLocks noGrp="1" noChangeArrowheads="1"/>
          </p:cNvSpPr>
          <p:nvPr>
            <p:ph type="sldNum"/>
          </p:nvPr>
        </p:nvSpPr>
        <p:spPr bwMode="auto">
          <a:xfrm>
            <a:off x="6553200" y="6243638"/>
            <a:ext cx="2125663" cy="449262"/>
          </a:xfrm>
          <a:prstGeom prst="rect">
            <a:avLst/>
          </a:prstGeom>
          <a:noFill/>
          <a:ln>
            <a:noFill/>
          </a:ln>
          <a:effectLst/>
          <a:extLs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a:buClrTx/>
              <a:buFontTx/>
              <a:buNone/>
              <a:tabLst>
                <a:tab pos="723900" algn="l"/>
                <a:tab pos="1447800" algn="l"/>
              </a:tabLst>
              <a:defRPr sz="1000">
                <a:solidFill>
                  <a:srgbClr val="000000"/>
                </a:solidFill>
                <a:effectLst>
                  <a:outerShdw blurRad="38100" dist="38100" dir="2700000" algn="tl">
                    <a:srgbClr val="FFFFFF"/>
                  </a:outerShdw>
                </a:effectLst>
                <a:latin typeface="+mn-lt"/>
                <a:ea typeface="SimSun" charset="-122"/>
                <a:cs typeface="Arial Unicode MS" charset="0"/>
              </a:defRPr>
            </a:lvl1pPr>
          </a:lstStyle>
          <a:p>
            <a:pPr>
              <a:defRPr/>
            </a:pPr>
            <a:fld id="{861112B2-8E57-4A50-B680-E7DF8DB4847D}" type="slidenum">
              <a:rPr lang="ru-RU"/>
              <a:pPr>
                <a:defRPr/>
              </a:pPr>
              <a:t>‹#›</a:t>
            </a:fld>
            <a:endParaRPr lang="ru-RU"/>
          </a:p>
        </p:txBody>
      </p:sp>
      <p:sp>
        <p:nvSpPr>
          <p:cNvPr id="2075" name="Rectangle 27"/>
          <p:cNvSpPr>
            <a:spLocks noGrp="1" noChangeArrowheads="1"/>
          </p:cNvSpPr>
          <p:nvPr>
            <p:ph type="body" idx="1"/>
          </p:nvPr>
        </p:nvSpPr>
        <p:spPr bwMode="auto">
          <a:xfrm>
            <a:off x="457200" y="1604963"/>
            <a:ext cx="8221663" cy="45180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Tahoma" pitchFamily="32" charset="0"/>
          <a:ea typeface="SimSun" charset="-122"/>
        </a:defRPr>
      </a:lvl2pPr>
      <a:lvl3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Tahoma" pitchFamily="32" charset="0"/>
          <a:ea typeface="SimSun" charset="-122"/>
        </a:defRPr>
      </a:lvl3pPr>
      <a:lvl4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Tahoma" pitchFamily="32" charset="0"/>
          <a:ea typeface="SimSun" charset="-122"/>
        </a:defRPr>
      </a:lvl4pPr>
      <a:lvl5pPr algn="ctr" defTabSz="449263" rtl="0" eaLnBrk="0" fontAlgn="base" hangingPunct="0">
        <a:spcBef>
          <a:spcPct val="0"/>
        </a:spcBef>
        <a:spcAft>
          <a:spcPct val="0"/>
        </a:spcAft>
        <a:buClr>
          <a:srgbClr val="000000"/>
        </a:buClr>
        <a:buSzPct val="100000"/>
        <a:buFont typeface="Times New Roman" pitchFamily="18" charset="0"/>
        <a:defRPr sz="4200">
          <a:solidFill>
            <a:srgbClr val="FFFFCC"/>
          </a:solidFill>
          <a:effectLst>
            <a:outerShdw blurRad="38100" dist="38100" dir="2700000" algn="tl">
              <a:srgbClr val="000000"/>
            </a:outerShdw>
          </a:effectLst>
          <a:latin typeface="Tahoma" pitchFamily="32" charset="0"/>
          <a:ea typeface="SimSun"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200">
          <a:solidFill>
            <a:srgbClr val="FFFFCC"/>
          </a:solidFill>
          <a:effectLst>
            <a:outerShdw blurRad="38100" dist="38100" dir="2700000" algn="tl">
              <a:srgbClr val="000000"/>
            </a:outerShdw>
          </a:effectLst>
          <a:latin typeface="Tahoma" pitchFamily="32" charset="0"/>
          <a:ea typeface="SimSun"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200">
          <a:solidFill>
            <a:srgbClr val="FFFFCC"/>
          </a:solidFill>
          <a:effectLst>
            <a:outerShdw blurRad="38100" dist="38100" dir="2700000" algn="tl">
              <a:srgbClr val="000000"/>
            </a:outerShdw>
          </a:effectLst>
          <a:latin typeface="Tahoma" pitchFamily="32" charset="0"/>
          <a:ea typeface="SimSun"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200">
          <a:solidFill>
            <a:srgbClr val="FFFFCC"/>
          </a:solidFill>
          <a:effectLst>
            <a:outerShdw blurRad="38100" dist="38100" dir="2700000" algn="tl">
              <a:srgbClr val="000000"/>
            </a:outerShdw>
          </a:effectLst>
          <a:latin typeface="Tahoma" pitchFamily="32" charset="0"/>
          <a:ea typeface="SimSun"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200">
          <a:solidFill>
            <a:srgbClr val="FFFFCC"/>
          </a:solidFill>
          <a:effectLst>
            <a:outerShdw blurRad="38100" dist="38100" dir="2700000" algn="tl">
              <a:srgbClr val="000000"/>
            </a:outerShdw>
          </a:effectLst>
          <a:latin typeface="Tahoma" pitchFamily="32" charset="0"/>
          <a:ea typeface="SimSun"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FFFFFF"/>
          </a:solidFill>
          <a:effectLst>
            <a:outerShdw blurRad="38100" dist="38100" dir="2700000" algn="tl">
              <a:srgbClr val="000000"/>
            </a:outerShdw>
          </a:effectLst>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FFFFFF"/>
          </a:solidFill>
          <a:effectLst>
            <a:outerShdw blurRad="38100" dist="38100" dir="2700000" algn="tl">
              <a:srgbClr val="000000"/>
            </a:outerShdw>
          </a:effectLst>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hyperlink" Target="http://www.booktrust.org.uk/books/teenagers/writing-tips/tips-for-writing-book-reviews/" TargetMode="External"/><Relationship Id="rId2" Type="http://schemas.openxmlformats.org/officeDocument/2006/relationships/hyperlink" Target="http://shakespeare.palomar.edu/" TargetMode="External"/><Relationship Id="rId1" Type="http://schemas.openxmlformats.org/officeDocument/2006/relationships/slideLayout" Target="../slideLayouts/slideLayout2.xml"/><Relationship Id="rId4" Type="http://schemas.openxmlformats.org/officeDocument/2006/relationships/hyperlink" Target="https://www.google.ru/search?q=works+of+Shakespeare&amp;newwindo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827584" y="404664"/>
            <a:ext cx="7772400" cy="1524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5400" b="1" i="1" dirty="0" err="1" smtClean="0">
                <a:latin typeface="Monotype Corsiva" pitchFamily="64" charset="0"/>
              </a:rPr>
              <a:t>William</a:t>
            </a:r>
            <a:r>
              <a:rPr lang="ru-RU" sz="5400" b="1" i="1" dirty="0" smtClean="0">
                <a:latin typeface="Monotype Corsiva" pitchFamily="64" charset="0"/>
              </a:rPr>
              <a:t> </a:t>
            </a:r>
            <a:r>
              <a:rPr lang="ru-RU" sz="5400" b="1" i="1" dirty="0" err="1" smtClean="0">
                <a:latin typeface="Monotype Corsiva" pitchFamily="64" charset="0"/>
              </a:rPr>
              <a:t>Shakespeare</a:t>
            </a:r>
            <a:endParaRPr lang="ru-RU" sz="5400" b="1" i="1" dirty="0" smtClean="0">
              <a:latin typeface="Monotype Corsiva" pitchFamily="64" charset="0"/>
            </a:endParaRPr>
          </a:p>
        </p:txBody>
      </p:sp>
      <p:sp>
        <p:nvSpPr>
          <p:cNvPr id="4098" name="Rectangle 2"/>
          <p:cNvSpPr>
            <a:spLocks noGrp="1" noChangeArrowheads="1"/>
          </p:cNvSpPr>
          <p:nvPr>
            <p:ph type="subTitle" idx="4294967295"/>
          </p:nvPr>
        </p:nvSpPr>
        <p:spPr>
          <a:xfrm>
            <a:off x="1475656" y="1628800"/>
            <a:ext cx="6984776" cy="1224136"/>
          </a:xfrm>
        </p:spPr>
        <p:txBody>
          <a:bodyPr lIns="90000" tIns="46800" rIns="90000" bIns="46800"/>
          <a:lstStyle/>
          <a:p>
            <a:pPr marL="0" indent="0" algn="ctr" eaLnBrk="1" hangingPunct="1">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sz="3600" b="1" dirty="0" smtClean="0">
                <a:solidFill>
                  <a:srgbClr val="FFFFCC"/>
                </a:solidFill>
                <a:latin typeface="Monotype Corsiva" pitchFamily="64" charset="0"/>
              </a:rPr>
              <a:t>1564-1616</a:t>
            </a:r>
          </a:p>
          <a:p>
            <a:pPr marL="0" indent="0" algn="ctr" eaLnBrk="1" hangingPunct="1">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ru-RU" sz="3600" b="1" dirty="0" smtClean="0">
              <a:solidFill>
                <a:srgbClr val="FFFFCC"/>
              </a:solidFill>
              <a:latin typeface="Monotype Corsiva" pitchFamily="64" charset="0"/>
            </a:endParaRPr>
          </a:p>
        </p:txBody>
      </p:sp>
      <p:sp>
        <p:nvSpPr>
          <p:cNvPr id="4099" name="Text Box 3"/>
          <p:cNvSpPr txBox="1">
            <a:spLocks noChangeArrowheads="1"/>
          </p:cNvSpPr>
          <p:nvPr/>
        </p:nvSpPr>
        <p:spPr bwMode="auto">
          <a:xfrm>
            <a:off x="2843808" y="5733256"/>
            <a:ext cx="3597275" cy="457200"/>
          </a:xfrm>
          <a:prstGeom prst="rect">
            <a:avLst/>
          </a:prstGeom>
          <a:noFill/>
          <a:ln>
            <a:noFill/>
          </a:ln>
          <a:effectLst/>
          <a:extLst>
            <a:ext uri="{909E8E84-426E-40DD-AFC4-6F175D3DCCD1}"/>
            <a:ext uri="{91240B29-F687-4F45-9708-019B960494DF}"/>
            <a:ext uri="{AF507438-7753-43E0-B8FC-AC1667EBCBE1}"/>
          </a:extLst>
        </p:spPr>
        <p:txBody>
          <a:bodyPr wrap="none" anchor="ctr"/>
          <a:lstStyle/>
          <a:p>
            <a:pPr algn="ctr">
              <a:buFont typeface="Times New Roman" pitchFamily="16" charset="0"/>
              <a:buNone/>
              <a:defRPr/>
            </a:pPr>
            <a:r>
              <a:rPr lang="en-US" sz="2000" dirty="0" smtClean="0">
                <a:effectLst/>
                <a:latin typeface="Comic Sans MS" pitchFamily="66" charset="0"/>
                <a:ea typeface="SimSun" charset="-122"/>
              </a:rPr>
              <a:t>I.V.</a:t>
            </a:r>
            <a:r>
              <a:rPr lang="ru-RU" sz="2000" dirty="0" smtClean="0">
                <a:effectLst/>
                <a:latin typeface="Comic Sans MS" pitchFamily="66" charset="0"/>
                <a:ea typeface="SimSun" charset="-122"/>
              </a:rPr>
              <a:t> </a:t>
            </a:r>
            <a:r>
              <a:rPr lang="en-US" sz="2000" dirty="0" err="1" smtClean="0">
                <a:effectLst/>
                <a:latin typeface="Comic Sans MS" pitchFamily="66" charset="0"/>
                <a:ea typeface="SimSun" charset="-122"/>
              </a:rPr>
              <a:t>Postyka</a:t>
            </a:r>
            <a:r>
              <a:rPr lang="en-US" sz="2000" dirty="0" smtClean="0">
                <a:effectLst/>
                <a:latin typeface="Comic Sans MS" pitchFamily="66" charset="0"/>
                <a:ea typeface="SimSun" charset="-122"/>
              </a:rPr>
              <a:t> </a:t>
            </a:r>
            <a:r>
              <a:rPr lang="en-US" sz="2000" dirty="0" smtClean="0">
                <a:effectLst/>
                <a:latin typeface="Comic Sans MS" pitchFamily="66" charset="0"/>
                <a:ea typeface="SimSun" charset="-122"/>
              </a:rPr>
              <a:t>, an English teacher</a:t>
            </a:r>
          </a:p>
          <a:p>
            <a:pPr algn="ctr">
              <a:buFont typeface="Times New Roman" pitchFamily="16" charset="0"/>
              <a:buNone/>
              <a:defRPr/>
            </a:pPr>
            <a:r>
              <a:rPr lang="en-US" sz="2000" dirty="0" smtClean="0">
                <a:effectLst/>
                <a:latin typeface="Comic Sans MS" pitchFamily="66" charset="0"/>
                <a:ea typeface="SimSun" charset="-122"/>
              </a:rPr>
              <a:t>Students of 9b class</a:t>
            </a:r>
          </a:p>
          <a:p>
            <a:pPr algn="ctr">
              <a:buFont typeface="Times New Roman" pitchFamily="16" charset="0"/>
              <a:buNone/>
              <a:defRPr/>
            </a:pPr>
            <a:r>
              <a:rPr lang="en-US" sz="2000" dirty="0" smtClean="0">
                <a:effectLst/>
                <a:latin typeface="Comic Sans MS" pitchFamily="66" charset="0"/>
                <a:ea typeface="SimSun" charset="-122"/>
              </a:rPr>
              <a:t>School 101, Krasnodar</a:t>
            </a:r>
            <a:endParaRPr lang="ru-RU" sz="2000" dirty="0">
              <a:effectLst/>
              <a:latin typeface="Comic Sans MS" pitchFamily="66" charset="0"/>
              <a:ea typeface="SimSun" charset="-122"/>
            </a:endParaRPr>
          </a:p>
        </p:txBody>
      </p:sp>
      <p:pic>
        <p:nvPicPr>
          <p:cNvPr id="3077" name="Picture 4"/>
          <p:cNvPicPr>
            <a:picLocks noChangeAspect="1" noChangeArrowheads="1"/>
          </p:cNvPicPr>
          <p:nvPr/>
        </p:nvPicPr>
        <p:blipFill>
          <a:blip r:embed="rId3" cstate="print"/>
          <a:srcRect/>
          <a:stretch>
            <a:fillRect/>
          </a:stretch>
        </p:blipFill>
        <p:spPr bwMode="auto">
          <a:xfrm>
            <a:off x="755576" y="1772816"/>
            <a:ext cx="2646363" cy="3729038"/>
          </a:xfrm>
          <a:prstGeom prst="flowChartAlternateProcess">
            <a:avLst/>
          </a:prstGeom>
          <a:noFill/>
          <a:ln w="38100">
            <a:solidFill>
              <a:srgbClr val="FFC000"/>
            </a:solidFill>
            <a:round/>
            <a:headEnd/>
            <a:tailEnd/>
          </a:ln>
        </p:spPr>
      </p:pic>
      <p:pic>
        <p:nvPicPr>
          <p:cNvPr id="3078" name="Picture 5"/>
          <p:cNvPicPr>
            <a:picLocks noChangeAspect="1" noChangeArrowheads="1"/>
          </p:cNvPicPr>
          <p:nvPr/>
        </p:nvPicPr>
        <p:blipFill>
          <a:blip r:embed="rId4" cstate="print"/>
          <a:srcRect/>
          <a:stretch>
            <a:fillRect/>
          </a:stretch>
        </p:blipFill>
        <p:spPr bwMode="auto">
          <a:xfrm>
            <a:off x="4139952" y="2348880"/>
            <a:ext cx="4191000" cy="2722563"/>
          </a:xfrm>
          <a:prstGeom prst="flowChartAlternateProcess">
            <a:avLst/>
          </a:prstGeom>
          <a:noFill/>
          <a:ln w="38100">
            <a:solidFill>
              <a:srgbClr val="FFC000"/>
            </a:solidFill>
            <a:round/>
            <a:headEnd/>
            <a:tailEnd/>
          </a:ln>
        </p:spPr>
      </p:pic>
    </p:spTree>
  </p:cSld>
  <p:clrMapOvr>
    <a:masterClrMapping/>
  </p:clrMapOvr>
  <p:transition spd="med" advTm="7082">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ppt_x"/>
                                          </p:val>
                                        </p:tav>
                                        <p:tav tm="100000">
                                          <p:val>
                                            <p:strVal val="#ppt_x"/>
                                          </p:val>
                                        </p:tav>
                                      </p:tavLst>
                                    </p:anim>
                                    <p:anim calcmode="lin" valueType="num">
                                      <p:cBhvr additive="base">
                                        <p:cTn id="8" dur="500" fill="hold"/>
                                        <p:tgtEl>
                                          <p:spTgt spid="409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xEl>
                                              <p:pRg st="0" end="0"/>
                                            </p:txEl>
                                          </p:spTgt>
                                        </p:tgtEl>
                                        <p:attrNameLst>
                                          <p:attrName>style.visibility</p:attrName>
                                        </p:attrNameLst>
                                      </p:cBhvr>
                                      <p:to>
                                        <p:strVal val="visible"/>
                                      </p:to>
                                    </p:set>
                                    <p:anim calcmode="lin" valueType="num">
                                      <p:cBhvr additive="base">
                                        <p:cTn id="11"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4294967295"/>
          </p:nvPr>
        </p:nvSpPr>
        <p:spPr>
          <a:xfrm>
            <a:off x="457200" y="4365103"/>
            <a:ext cx="8363272" cy="2376265"/>
          </a:xfrm>
        </p:spPr>
        <p:txBody>
          <a:bodyPr/>
          <a:lstStyle/>
          <a:p>
            <a:pPr indent="-334963" algn="ctr" eaLnBrk="1" hangingPunct="1">
              <a:spcBef>
                <a:spcPts val="6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smtClean="0">
                <a:solidFill>
                  <a:srgbClr val="FFC000"/>
                </a:solidFill>
              </a:rPr>
              <a:t>    </a:t>
            </a:r>
            <a:r>
              <a:rPr lang="en-US" sz="2400" b="1" i="1" dirty="0" smtClean="0">
                <a:solidFill>
                  <a:srgbClr val="FFC000"/>
                </a:solidFill>
                <a:latin typeface="Comic Sans MS" pitchFamily="64" charset="0"/>
              </a:rPr>
              <a:t>In spite of prosperity he must have left lonely among the people surrounding him. In 1612 he returned to Stratford-on Avon for good. </a:t>
            </a:r>
            <a:endParaRPr lang="ru-RU" sz="2400" b="1" i="1" dirty="0" smtClean="0">
              <a:solidFill>
                <a:srgbClr val="FFC000"/>
              </a:solidFill>
              <a:latin typeface="Comic Sans MS" pitchFamily="64" charset="0"/>
            </a:endParaRPr>
          </a:p>
          <a:p>
            <a:pPr indent="-334963" algn="ctr" eaLnBrk="1" hangingPunct="1">
              <a:spcBef>
                <a:spcPts val="6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i="1" dirty="0" smtClean="0">
                <a:solidFill>
                  <a:schemeClr val="bg1"/>
                </a:solidFill>
                <a:latin typeface="Comic Sans MS" pitchFamily="64" charset="0"/>
              </a:rPr>
              <a:t>The last years of his life Shakespeare spent in Stratford.</a:t>
            </a:r>
            <a:r>
              <a:rPr lang="ru-RU" sz="2400" b="1" i="1" dirty="0" smtClean="0">
                <a:solidFill>
                  <a:schemeClr val="bg1"/>
                </a:solidFill>
                <a:latin typeface="Comic Sans MS" pitchFamily="64" charset="0"/>
              </a:rPr>
              <a:t> </a:t>
            </a:r>
            <a:r>
              <a:rPr lang="en-US" sz="2400" b="1" i="1" dirty="0" smtClean="0">
                <a:solidFill>
                  <a:schemeClr val="bg1"/>
                </a:solidFill>
                <a:latin typeface="Comic Sans MS" pitchFamily="64" charset="0"/>
              </a:rPr>
              <a:t>He died on the 23rd April 1616. </a:t>
            </a:r>
          </a:p>
        </p:txBody>
      </p:sp>
      <p:pic>
        <p:nvPicPr>
          <p:cNvPr id="15363" name="Picture 2"/>
          <p:cNvPicPr>
            <a:picLocks noChangeAspect="1" noChangeArrowheads="1"/>
          </p:cNvPicPr>
          <p:nvPr/>
        </p:nvPicPr>
        <p:blipFill>
          <a:blip r:embed="rId3" cstate="print"/>
          <a:srcRect/>
          <a:stretch>
            <a:fillRect/>
          </a:stretch>
        </p:blipFill>
        <p:spPr bwMode="auto">
          <a:xfrm>
            <a:off x="179512" y="692696"/>
            <a:ext cx="5257800" cy="3505200"/>
          </a:xfrm>
          <a:prstGeom prst="flowChartAlternateProcess">
            <a:avLst/>
          </a:prstGeom>
          <a:noFill/>
          <a:ln w="9525">
            <a:noFill/>
            <a:round/>
            <a:headEnd/>
            <a:tailEnd/>
          </a:ln>
        </p:spPr>
      </p:pic>
      <p:pic>
        <p:nvPicPr>
          <p:cNvPr id="15364" name="Picture 3"/>
          <p:cNvPicPr>
            <a:picLocks noChangeAspect="1" noChangeArrowheads="1"/>
          </p:cNvPicPr>
          <p:nvPr/>
        </p:nvPicPr>
        <p:blipFill>
          <a:blip r:embed="rId4" cstate="print"/>
          <a:srcRect/>
          <a:stretch>
            <a:fillRect/>
          </a:stretch>
        </p:blipFill>
        <p:spPr bwMode="auto">
          <a:xfrm>
            <a:off x="5508104" y="1340768"/>
            <a:ext cx="3476757" cy="2607568"/>
          </a:xfrm>
          <a:prstGeom prst="flowChartAlternateProcess">
            <a:avLst/>
          </a:prstGeom>
          <a:noFill/>
          <a:ln w="9525">
            <a:noFill/>
            <a:round/>
            <a:headEnd/>
            <a:tailEnd/>
          </a:ln>
        </p:spPr>
      </p:pic>
      <p:sp>
        <p:nvSpPr>
          <p:cNvPr id="2" name="Text Box 4"/>
          <p:cNvSpPr txBox="1">
            <a:spLocks noChangeArrowheads="1"/>
          </p:cNvSpPr>
          <p:nvPr/>
        </p:nvSpPr>
        <p:spPr bwMode="auto">
          <a:xfrm>
            <a:off x="457200" y="171450"/>
            <a:ext cx="8183563" cy="1374775"/>
          </a:xfrm>
          <a:prstGeom prst="rect">
            <a:avLst/>
          </a:prstGeom>
          <a:noFill/>
          <a:ln>
            <a:noFill/>
          </a:ln>
          <a:effectLst/>
          <a:extLst>
            <a:ext uri="{909E8E84-426E-40DD-AFC4-6F175D3DCCD1}"/>
            <a:ext uri="{91240B29-F687-4F45-9708-019B960494DF}"/>
            <a:ext uri="{AF507438-7753-43E0-B8FC-AC1667EBCBE1}"/>
          </a:extLst>
        </p:spPr>
        <p:txBody>
          <a:bodyPr wrap="none" anchor="ctr"/>
          <a:lstStyle/>
          <a:p>
            <a:pPr>
              <a:buFont typeface="Times New Roman" pitchFamily="16" charset="0"/>
              <a:buNone/>
              <a:defRPr/>
            </a:pPr>
            <a:endParaRPr lang="ru-RU">
              <a:ea typeface="SimSun" charset="-122"/>
            </a:endParaRPr>
          </a:p>
        </p:txBody>
      </p:sp>
    </p:spTree>
  </p:cSld>
  <p:clrMapOvr>
    <a:masterClrMapping/>
  </p:clrMapOvr>
  <p:transition spd="med" advTm="12854">
    <p:diamon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F:\Англ ийский\Презентации\Шекспир\William_Shakespeare_Biography_2.png"/>
          <p:cNvPicPr>
            <a:picLocks noChangeAspect="1" noChangeArrowheads="1"/>
          </p:cNvPicPr>
          <p:nvPr/>
        </p:nvPicPr>
        <p:blipFill>
          <a:blip r:embed="rId3" cstate="print"/>
          <a:srcRect/>
          <a:stretch>
            <a:fillRect/>
          </a:stretch>
        </p:blipFill>
        <p:spPr bwMode="auto">
          <a:xfrm>
            <a:off x="0" y="0"/>
            <a:ext cx="9144000" cy="5622925"/>
          </a:xfrm>
          <a:prstGeom prst="rect">
            <a:avLst/>
          </a:prstGeom>
          <a:noFill/>
          <a:ln w="9525">
            <a:noFill/>
            <a:miter lim="800000"/>
            <a:headEnd/>
            <a:tailEnd/>
          </a:ln>
        </p:spPr>
      </p:pic>
      <p:sp>
        <p:nvSpPr>
          <p:cNvPr id="27651" name="Rectangle 1"/>
          <p:cNvSpPr>
            <a:spLocks noGrp="1" noChangeArrowheads="1"/>
          </p:cNvSpPr>
          <p:nvPr>
            <p:ph type="title" idx="4294967295"/>
          </p:nvPr>
        </p:nvSpPr>
        <p:spPr>
          <a:xfrm>
            <a:off x="914400" y="260350"/>
            <a:ext cx="8229600" cy="1139825"/>
          </a:xfrm>
          <a:noFill/>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6000" b="1" dirty="0" err="1" smtClean="0">
                <a:solidFill>
                  <a:srgbClr val="800000"/>
                </a:solidFill>
                <a:effectLst/>
                <a:latin typeface="Monotype Corsiva" pitchFamily="66" charset="0"/>
              </a:rPr>
              <a:t>Facts</a:t>
            </a:r>
            <a:r>
              <a:rPr lang="ru-RU" sz="6000" b="1" dirty="0" smtClean="0">
                <a:solidFill>
                  <a:srgbClr val="800000"/>
                </a:solidFill>
                <a:effectLst/>
                <a:latin typeface="Monotype Corsiva" pitchFamily="66" charset="0"/>
              </a:rPr>
              <a:t> </a:t>
            </a:r>
            <a:r>
              <a:rPr lang="ru-RU" sz="6000" b="1" dirty="0" err="1" smtClean="0">
                <a:solidFill>
                  <a:srgbClr val="800000"/>
                </a:solidFill>
                <a:effectLst/>
                <a:latin typeface="Monotype Corsiva" pitchFamily="66" charset="0"/>
              </a:rPr>
              <a:t>About</a:t>
            </a:r>
            <a:r>
              <a:rPr lang="ru-RU" sz="6000" b="1" dirty="0" smtClean="0">
                <a:solidFill>
                  <a:srgbClr val="800000"/>
                </a:solidFill>
                <a:effectLst/>
                <a:latin typeface="Monotype Corsiva" pitchFamily="66" charset="0"/>
              </a:rPr>
              <a:t> </a:t>
            </a:r>
            <a:r>
              <a:rPr lang="ru-RU" sz="6000" b="1" dirty="0" err="1" smtClean="0">
                <a:solidFill>
                  <a:srgbClr val="800000"/>
                </a:solidFill>
                <a:effectLst/>
                <a:latin typeface="Monotype Corsiva" pitchFamily="66" charset="0"/>
              </a:rPr>
              <a:t>Shakespeare</a:t>
            </a:r>
            <a:r>
              <a:rPr lang="ru-RU" sz="6000" b="1" dirty="0" smtClean="0">
                <a:solidFill>
                  <a:srgbClr val="800000"/>
                </a:solidFill>
                <a:effectLst/>
                <a:latin typeface="Monotype Corsiva" pitchFamily="66" charset="0"/>
              </a:rPr>
              <a:t>!</a:t>
            </a:r>
          </a:p>
        </p:txBody>
      </p:sp>
      <p:sp>
        <p:nvSpPr>
          <p:cNvPr id="2" name="Rectangle 2"/>
          <p:cNvSpPr>
            <a:spLocks noGrp="1" noChangeArrowheads="1"/>
          </p:cNvSpPr>
          <p:nvPr>
            <p:ph type="body" idx="4294967295"/>
          </p:nvPr>
        </p:nvSpPr>
        <p:spPr>
          <a:xfrm>
            <a:off x="457200" y="1268413"/>
            <a:ext cx="7786688" cy="4862512"/>
          </a:xfrm>
        </p:spPr>
        <p:txBody>
          <a:bodyPr/>
          <a:lstStyle/>
          <a:p>
            <a:pPr marL="334963" indent="-334963" eaLnBrk="1" hangingPunct="1">
              <a:spcBef>
                <a:spcPts val="700"/>
              </a:spcBef>
              <a:buClr>
                <a:srgbClr val="EBF25A"/>
              </a:buClr>
              <a:buSzPct val="8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b="1" dirty="0" smtClean="0">
                <a:solidFill>
                  <a:srgbClr val="FFC000"/>
                </a:solidFill>
                <a:latin typeface="Monotype Corsiva" pitchFamily="66" charset="0"/>
              </a:rPr>
              <a:t>When he speaks in his plays, we feel that he speaks for us and to us. </a:t>
            </a:r>
            <a:endParaRPr lang="ru-RU" b="1" dirty="0" smtClean="0">
              <a:solidFill>
                <a:srgbClr val="FFC000"/>
              </a:solidFill>
              <a:latin typeface="Monotype Corsiva" pitchFamily="66" charset="0"/>
            </a:endParaRPr>
          </a:p>
          <a:p>
            <a:pPr marL="334963" indent="-334963" eaLnBrk="1" hangingPunct="1">
              <a:spcBef>
                <a:spcPts val="700"/>
              </a:spcBef>
              <a:buClr>
                <a:srgbClr val="EBF25A"/>
              </a:buClr>
              <a:buSzPct val="8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b="1" dirty="0" smtClean="0">
                <a:solidFill>
                  <a:srgbClr val="800000"/>
                </a:solidFill>
                <a:latin typeface="Monotype Corsiva" pitchFamily="66" charset="0"/>
              </a:rPr>
              <a:t>His plays are staged by all the world’s theatres and in Russia as well. </a:t>
            </a:r>
            <a:endParaRPr lang="ru-RU" b="1" dirty="0" smtClean="0">
              <a:solidFill>
                <a:srgbClr val="800000"/>
              </a:solidFill>
              <a:latin typeface="Monotype Corsiva" pitchFamily="66" charset="0"/>
            </a:endParaRPr>
          </a:p>
          <a:p>
            <a:pPr marL="334963" indent="-334963" eaLnBrk="1" hangingPunct="1">
              <a:spcBef>
                <a:spcPts val="700"/>
              </a:spcBef>
              <a:buClr>
                <a:srgbClr val="EBF25A"/>
              </a:buClr>
              <a:buSzPct val="8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b="1" dirty="0" smtClean="0">
                <a:solidFill>
                  <a:srgbClr val="800000"/>
                </a:solidFill>
                <a:latin typeface="Monotype Corsiva" pitchFamily="66" charset="0"/>
              </a:rPr>
              <a:t>Many world famous composers wrote music on the theme of his plays, such as Verdi ,Rossini, Berlioz, Tchaikovsky, Shostakovich.</a:t>
            </a:r>
            <a:endParaRPr lang="ru-RU" b="1" dirty="0" smtClean="0">
              <a:solidFill>
                <a:srgbClr val="800000"/>
              </a:solidFill>
              <a:latin typeface="Monotype Corsiva" pitchFamily="66" charset="0"/>
            </a:endParaRPr>
          </a:p>
          <a:p>
            <a:pPr marL="334963" indent="-334963" eaLnBrk="1" hangingPunct="1">
              <a:spcBef>
                <a:spcPts val="700"/>
              </a:spcBef>
              <a:buClr>
                <a:srgbClr val="EBF25A"/>
              </a:buClr>
              <a:buSzPct val="8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b="1" dirty="0" smtClean="0">
                <a:solidFill>
                  <a:srgbClr val="FFFFCC"/>
                </a:solidFill>
                <a:latin typeface="Monotype Corsiva" pitchFamily="66" charset="0"/>
              </a:rPr>
              <a:t> </a:t>
            </a:r>
            <a:r>
              <a:rPr lang="en-US" b="1" dirty="0" smtClean="0">
                <a:solidFill>
                  <a:srgbClr val="FFC000"/>
                </a:solidFill>
                <a:latin typeface="Monotype Corsiva" pitchFamily="66" charset="0"/>
              </a:rPr>
              <a:t>Almost all Shakespeare’s comedies and tragedies have appeared in the cinema.</a:t>
            </a:r>
            <a:endParaRPr lang="ru-RU" b="1" dirty="0" smtClean="0">
              <a:solidFill>
                <a:srgbClr val="FFC000"/>
              </a:solidFill>
              <a:latin typeface="Monotype Corsiva" pitchFamily="66" charset="0"/>
            </a:endParaRPr>
          </a:p>
          <a:p>
            <a:pPr marL="334963" indent="-334963" eaLnBrk="1" hangingPunct="1">
              <a:spcBef>
                <a:spcPts val="700"/>
              </a:spcBef>
              <a:buClr>
                <a:srgbClr val="EBF25A"/>
              </a:buClr>
              <a:buSzPct val="8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ru-RU" b="1" dirty="0" smtClean="0">
              <a:solidFill>
                <a:srgbClr val="FFFFCC"/>
              </a:solidFill>
              <a:latin typeface="Monotype Corsiva" pitchFamily="66" charset="0"/>
            </a:endParaRPr>
          </a:p>
        </p:txBody>
      </p:sp>
      <p:pic>
        <p:nvPicPr>
          <p:cNvPr id="27653" name="Picture 3"/>
          <p:cNvPicPr>
            <a:picLocks noChangeAspect="1" noChangeArrowheads="1"/>
          </p:cNvPicPr>
          <p:nvPr/>
        </p:nvPicPr>
        <p:blipFill>
          <a:blip r:embed="rId4" cstate="print"/>
          <a:srcRect/>
          <a:stretch>
            <a:fillRect/>
          </a:stretch>
        </p:blipFill>
        <p:spPr bwMode="auto">
          <a:xfrm>
            <a:off x="3924300" y="5876925"/>
            <a:ext cx="1295400" cy="723900"/>
          </a:xfrm>
          <a:prstGeom prst="rect">
            <a:avLst/>
          </a:prstGeom>
          <a:noFill/>
          <a:ln w="9525">
            <a:noFill/>
            <a:round/>
            <a:headEnd/>
            <a:tailEnd/>
          </a:ln>
        </p:spPr>
      </p:pic>
    </p:spTree>
  </p:cSld>
  <p:clrMapOvr>
    <a:masterClrMapping/>
  </p:clrMapOvr>
  <p:transition spd="slow" advTm="16193">
    <p:diamon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5427664" y="1196752"/>
            <a:ext cx="3543604" cy="4424586"/>
          </a:xfrm>
          <a:prstGeom prst="flowChartAlternateProcess">
            <a:avLst/>
          </a:prstGeom>
          <a:noFill/>
          <a:ln w="28575">
            <a:solidFill>
              <a:srgbClr val="FFFFFF"/>
            </a:solidFill>
            <a:round/>
            <a:headEnd/>
            <a:tailEnd/>
          </a:ln>
        </p:spPr>
      </p:pic>
      <p:sp>
        <p:nvSpPr>
          <p:cNvPr id="2" name="Rectangle 2"/>
          <p:cNvSpPr>
            <a:spLocks noGrp="1" noChangeArrowheads="1"/>
          </p:cNvSpPr>
          <p:nvPr>
            <p:ph type="body" idx="4294967295"/>
          </p:nvPr>
        </p:nvSpPr>
        <p:spPr>
          <a:xfrm>
            <a:off x="395536" y="188640"/>
            <a:ext cx="7315200" cy="6553200"/>
          </a:xfrm>
        </p:spPr>
        <p:txBody>
          <a:bodyPr/>
          <a:lstStyle/>
          <a:p>
            <a:pPr marL="609600" indent="-601663" algn="ctr" eaLnBrk="1" hangingPunct="1">
              <a:lnSpc>
                <a:spcPct val="90000"/>
              </a:lnSpc>
              <a:spcBef>
                <a:spcPts val="700"/>
              </a:spcBef>
              <a:buClrTx/>
              <a:buSzPct val="80000"/>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4400" b="1" i="1" dirty="0" smtClean="0">
                <a:solidFill>
                  <a:srgbClr val="FFFFCC"/>
                </a:solidFill>
                <a:latin typeface="Harlow Solid Italic" pitchFamily="82" charset="0"/>
              </a:rPr>
              <a:t>Quiz about Shakespeare ‘s life:</a:t>
            </a:r>
            <a:endParaRPr lang="en-US" sz="2400" dirty="0" smtClean="0">
              <a:solidFill>
                <a:srgbClr val="FFFFCC"/>
              </a:solidFill>
              <a:latin typeface="Bodoni MT Black" pitchFamily="16" charset="0"/>
            </a:endParaRP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What titles have the English people given to William Shakespeare?</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When and where was Shakespeare born?</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How many children did John and Mary Have?</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What kind of boy was William?</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What must have influenced poet’s imagination?</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When did his poems begin to appear?</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When did he marry Anne Hathaway?</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How many children did they have?</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Where were most of Shakespeare’s plays performed?</a:t>
            </a:r>
          </a:p>
          <a:p>
            <a:pPr marL="609600" indent="-601663" eaLnBrk="1" hangingPunct="1">
              <a:lnSpc>
                <a:spcPct val="90000"/>
              </a:lnSpc>
              <a:spcBef>
                <a:spcPts val="600"/>
              </a:spcBef>
              <a:buClr>
                <a:srgbClr val="EBF25A"/>
              </a:buClr>
              <a:buSzPct val="80000"/>
              <a:buFont typeface="+mj-lt"/>
              <a:buAutoNum type="arabicPeriod"/>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US" sz="2400" b="1" i="1" dirty="0" smtClean="0">
                <a:solidFill>
                  <a:srgbClr val="FFFFCC"/>
                </a:solidFill>
                <a:latin typeface="Comic Sans MS" pitchFamily="64" charset="0"/>
              </a:rPr>
              <a:t>When and where did he die?</a:t>
            </a:r>
          </a:p>
        </p:txBody>
      </p:sp>
    </p:spTree>
  </p:cSld>
  <p:clrMapOvr>
    <a:masterClrMapping/>
  </p:clrMapOvr>
  <p:transition spd="med" advTm="35568">
    <p:strips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7813"/>
            <a:ext cx="8229600" cy="1139825"/>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6000" dirty="0" err="1" smtClean="0">
                <a:latin typeface="Monotype Corsiva" pitchFamily="64" charset="0"/>
              </a:rPr>
              <a:t>That’s</a:t>
            </a:r>
            <a:r>
              <a:rPr lang="ru-RU" sz="6000" dirty="0" smtClean="0">
                <a:latin typeface="Monotype Corsiva" pitchFamily="64" charset="0"/>
              </a:rPr>
              <a:t> </a:t>
            </a:r>
            <a:r>
              <a:rPr lang="ru-RU" sz="6000" dirty="0" err="1" smtClean="0">
                <a:latin typeface="Monotype Corsiva" pitchFamily="64" charset="0"/>
              </a:rPr>
              <a:t>Right</a:t>
            </a:r>
            <a:r>
              <a:rPr lang="ru-RU" sz="6000" dirty="0" smtClean="0">
                <a:latin typeface="Monotype Corsiva" pitchFamily="64" charset="0"/>
              </a:rPr>
              <a:t>!</a:t>
            </a:r>
          </a:p>
        </p:txBody>
      </p:sp>
      <p:pic>
        <p:nvPicPr>
          <p:cNvPr id="17411" name="Picture 2">
            <a:hlinkClick r:id="rId4" action="ppaction://hlinksldjump"/>
          </p:cNvPr>
          <p:cNvPicPr>
            <a:picLocks noChangeAspect="1" noChangeArrowheads="1"/>
          </p:cNvPicPr>
          <p:nvPr/>
        </p:nvPicPr>
        <p:blipFill>
          <a:blip r:embed="rId5" cstate="print"/>
          <a:srcRect/>
          <a:stretch>
            <a:fillRect/>
          </a:stretch>
        </p:blipFill>
        <p:spPr bwMode="auto">
          <a:xfrm>
            <a:off x="2216150" y="1371600"/>
            <a:ext cx="4413250" cy="4191000"/>
          </a:xfrm>
          <a:prstGeom prst="rect">
            <a:avLst/>
          </a:prstGeom>
          <a:noFill/>
          <a:ln w="9525">
            <a:noFill/>
            <a:round/>
            <a:headEnd/>
            <a:tailEnd/>
          </a:ln>
        </p:spPr>
      </p:pic>
    </p:spTree>
  </p:cSld>
  <p:clrMapOvr>
    <a:masterClrMapping/>
  </p:clrMapOvr>
  <p:transition advTm="4243">
    <p:strips/>
    <p:sndAc>
      <p:stSnd>
        <p:snd r:embed="rId3" name="chimes.wav"/>
      </p:stSnd>
    </p:sndAc>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1663" cy="1373187"/>
          </a:xfrm>
        </p:spPr>
        <p:txBody>
          <a:bodyPr/>
          <a:lstStyle/>
          <a:p>
            <a:r>
              <a:rPr lang="en-US" sz="4400" b="1" dirty="0" smtClean="0">
                <a:latin typeface="Comic Sans MS" pitchFamily="66" charset="0"/>
              </a:rPr>
              <a:t>Internet Resources:</a:t>
            </a:r>
            <a:r>
              <a:rPr lang="ru-RU" sz="4400" b="1" dirty="0" smtClean="0">
                <a:latin typeface="Comic Sans MS" pitchFamily="66" charset="0"/>
              </a:rPr>
              <a:t/>
            </a:r>
            <a:br>
              <a:rPr lang="ru-RU" sz="4400" b="1" dirty="0" smtClean="0">
                <a:latin typeface="Comic Sans MS" pitchFamily="66" charset="0"/>
              </a:rPr>
            </a:br>
            <a:endParaRPr lang="ru-RU" b="1" dirty="0"/>
          </a:p>
        </p:txBody>
      </p:sp>
      <p:sp>
        <p:nvSpPr>
          <p:cNvPr id="3" name="Содержимое 2"/>
          <p:cNvSpPr>
            <a:spLocks noGrp="1"/>
          </p:cNvSpPr>
          <p:nvPr>
            <p:ph idx="1"/>
          </p:nvPr>
        </p:nvSpPr>
        <p:spPr>
          <a:xfrm>
            <a:off x="467544" y="1772816"/>
            <a:ext cx="8221663" cy="4522788"/>
          </a:xfrm>
        </p:spPr>
        <p:txBody>
          <a:bodyPr/>
          <a:lstStyle/>
          <a:p>
            <a:r>
              <a:rPr lang="en-US" sz="2400" b="1" dirty="0" smtClean="0">
                <a:solidFill>
                  <a:srgbClr val="FFFF00"/>
                </a:solidFill>
                <a:latin typeface="Comic Sans MS" pitchFamily="66" charset="0"/>
              </a:rPr>
              <a:t>http://en.wikipedia.org/wiki/</a:t>
            </a:r>
          </a:p>
          <a:p>
            <a:r>
              <a:rPr lang="en-US" sz="2400" b="1" dirty="0" smtClean="0">
                <a:latin typeface="Comic Sans MS" pitchFamily="66" charset="0"/>
                <a:hlinkClick r:id="rId2"/>
              </a:rPr>
              <a:t>http://shakespeare.palomar.edu/</a:t>
            </a:r>
            <a:r>
              <a:rPr lang="ru-RU" sz="2400" b="1" dirty="0" smtClean="0">
                <a:latin typeface="Comic Sans MS" pitchFamily="66" charset="0"/>
              </a:rPr>
              <a:t>    </a:t>
            </a:r>
          </a:p>
          <a:p>
            <a:r>
              <a:rPr lang="ru-RU" sz="2400" b="1" u="sng" dirty="0" smtClean="0">
                <a:latin typeface="Comic Sans MS" pitchFamily="66" charset="0"/>
                <a:hlinkClick r:id="rId3"/>
              </a:rPr>
              <a:t>http://www.booktrust.org.uk/books/teenagers/writing-tips/tips-for-writing-book-reviews/</a:t>
            </a:r>
            <a:endParaRPr lang="ru-RU" sz="2400" b="1" u="sng" dirty="0" smtClean="0">
              <a:latin typeface="Comic Sans MS" pitchFamily="66" charset="0"/>
            </a:endParaRPr>
          </a:p>
          <a:p>
            <a:r>
              <a:rPr lang="en-US" sz="2400" b="1" dirty="0" smtClean="0">
                <a:latin typeface="Comic Sans MS" pitchFamily="66" charset="0"/>
                <a:hlinkClick r:id="rId4"/>
              </a:rPr>
              <a:t>https://www.google.ru/search?q=works+of+Shakespeare&amp;newwindow</a:t>
            </a:r>
            <a:r>
              <a:rPr lang="ru-RU" sz="2400" b="1" dirty="0" smtClean="0">
                <a:latin typeface="Comic Sans MS" pitchFamily="66" charset="0"/>
                <a:hlinkClick r:id="rId4"/>
              </a:rPr>
              <a:t>/</a:t>
            </a:r>
            <a:endParaRPr lang="ru-RU" sz="2400" b="1" dirty="0" smtClean="0">
              <a:latin typeface="Comic Sans MS" pitchFamily="66" charset="0"/>
            </a:endParaRPr>
          </a:p>
          <a:p>
            <a:r>
              <a:rPr lang="en-US" sz="2400" b="1" dirty="0" smtClean="0">
                <a:solidFill>
                  <a:srgbClr val="FFFF00"/>
                </a:solidFill>
                <a:latin typeface="Comic Sans MS" pitchFamily="66" charset="0"/>
              </a:rPr>
              <a:t>http://shakespeare.mit.edu/</a:t>
            </a:r>
            <a:endParaRPr lang="ru-RU" sz="2400" b="1" dirty="0" smtClean="0">
              <a:solidFill>
                <a:srgbClr val="FFFF00"/>
              </a:solidFill>
              <a:latin typeface="Comic Sans MS" pitchFamily="66" charset="0"/>
            </a:endParaRPr>
          </a:p>
          <a:p>
            <a:endParaRPr lang="ru-RU" dirty="0" smtClean="0">
              <a:solidFill>
                <a:srgbClr val="002060"/>
              </a:solidFill>
            </a:endParaRPr>
          </a:p>
          <a:p>
            <a:endParaRPr lang="ru-RU"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idx="4294967295"/>
          </p:nvPr>
        </p:nvSpPr>
        <p:spPr>
          <a:xfrm>
            <a:off x="1219200" y="228600"/>
            <a:ext cx="6705600" cy="3065463"/>
          </a:xfrm>
        </p:spPr>
        <p:txBody>
          <a:bodyPr/>
          <a:lstStyle/>
          <a:p>
            <a:pPr indent="-334963" algn="ctr" eaLnBrk="1" hangingPunct="1">
              <a:spcBef>
                <a:spcPts val="9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i="1" dirty="0" smtClean="0">
                <a:solidFill>
                  <a:srgbClr val="FFC000"/>
                </a:solidFill>
                <a:latin typeface="Monotype Corsiva" pitchFamily="64" charset="0"/>
              </a:rPr>
              <a:t>“He was the man who of all modern, and perhaps ancient poets, had the largest and most comprehensive soul.”</a:t>
            </a:r>
          </a:p>
          <a:p>
            <a:pPr indent="-334963" algn="ctr" eaLnBrk="1" hangingPunct="1">
              <a:spcBef>
                <a:spcPts val="9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i="1" dirty="0" smtClean="0">
                <a:solidFill>
                  <a:srgbClr val="FFC000"/>
                </a:solidFill>
                <a:latin typeface="Monotype Corsiva" pitchFamily="64" charset="0"/>
              </a:rPr>
              <a:t>(John Dryden)</a:t>
            </a:r>
          </a:p>
          <a:p>
            <a:pPr indent="-334963" algn="ctr" eaLnBrk="1" hangingPunct="1">
              <a:spcBef>
                <a:spcPts val="9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3600" b="1" i="1" dirty="0" smtClean="0">
              <a:solidFill>
                <a:srgbClr val="EBF25A"/>
              </a:solidFill>
              <a:latin typeface="Monotype Corsiva" pitchFamily="64" charset="0"/>
            </a:endParaRPr>
          </a:p>
        </p:txBody>
      </p:sp>
      <p:sp>
        <p:nvSpPr>
          <p:cNvPr id="5122" name="Rectangle 2"/>
          <p:cNvSpPr>
            <a:spLocks noChangeArrowheads="1"/>
          </p:cNvSpPr>
          <p:nvPr/>
        </p:nvSpPr>
        <p:spPr bwMode="auto">
          <a:xfrm>
            <a:off x="457200" y="2971800"/>
            <a:ext cx="9144000" cy="1068388"/>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3200" b="0" i="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ea typeface="SimSun" charset="-122"/>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3200" b="0" i="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ea typeface="SimSun" charset="-122"/>
            </a:endParaRPr>
          </a:p>
        </p:txBody>
      </p:sp>
      <p:pic>
        <p:nvPicPr>
          <p:cNvPr id="4100" name="Picture 3"/>
          <p:cNvPicPr>
            <a:picLocks noChangeAspect="1" noChangeArrowheads="1"/>
          </p:cNvPicPr>
          <p:nvPr/>
        </p:nvPicPr>
        <p:blipFill>
          <a:blip r:embed="rId3" cstate="print"/>
          <a:srcRect/>
          <a:stretch>
            <a:fillRect/>
          </a:stretch>
        </p:blipFill>
        <p:spPr bwMode="auto">
          <a:xfrm>
            <a:off x="755576" y="2564904"/>
            <a:ext cx="2924175" cy="3905250"/>
          </a:xfrm>
          <a:prstGeom prst="flowChartAlternateProcess">
            <a:avLst/>
          </a:prstGeom>
          <a:noFill/>
          <a:ln w="9525">
            <a:noFill/>
            <a:round/>
            <a:headEnd/>
            <a:tailEnd/>
          </a:ln>
        </p:spPr>
      </p:pic>
      <p:pic>
        <p:nvPicPr>
          <p:cNvPr id="4101" name="Picture 4"/>
          <p:cNvPicPr>
            <a:picLocks noChangeAspect="1" noChangeArrowheads="1"/>
          </p:cNvPicPr>
          <p:nvPr/>
        </p:nvPicPr>
        <p:blipFill>
          <a:blip r:embed="rId4" cstate="print"/>
          <a:srcRect/>
          <a:stretch>
            <a:fillRect/>
          </a:stretch>
        </p:blipFill>
        <p:spPr bwMode="auto">
          <a:xfrm>
            <a:off x="5580112" y="2636912"/>
            <a:ext cx="2647950" cy="3860800"/>
          </a:xfrm>
          <a:prstGeom prst="flowChartAlternateProcess">
            <a:avLst/>
          </a:prstGeom>
          <a:noFill/>
          <a:ln w="9525">
            <a:solidFill>
              <a:srgbClr val="FFFFFF"/>
            </a:solidFill>
            <a:round/>
            <a:headEnd/>
            <a:tailEnd/>
          </a:ln>
        </p:spPr>
      </p:pic>
    </p:spTree>
  </p:cSld>
  <p:clrMapOvr>
    <a:masterClrMapping/>
  </p:clrMapOvr>
  <p:transition advTm="10031">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additive="repl">
                                        <p:cTn id="6" dur="1" fill="hold">
                                          <p:stCondLst>
                                            <p:cond delay="0"/>
                                          </p:stCondLst>
                                        </p:cTn>
                                        <p:tgtEl>
                                          <p:spTgt spid="5121">
                                            <p:txEl>
                                              <p:pRg st="0" end="0"/>
                                            </p:txEl>
                                          </p:spTgt>
                                        </p:tgtEl>
                                        <p:attrNameLst>
                                          <p:attrName>style.visibility</p:attrName>
                                        </p:attrNameLst>
                                      </p:cBhvr>
                                      <p:to>
                                        <p:strVal val="visible"/>
                                      </p:to>
                                    </p:set>
                                    <p:animEffect transition="in" filter="wipe(left)">
                                      <p:cBhvr additive="repl">
                                        <p:cTn id="7" dur="500"/>
                                        <p:tgtEl>
                                          <p:spTgt spid="5121">
                                            <p:txEl>
                                              <p:pRg st="0" end="0"/>
                                            </p:txEl>
                                          </p:spTgt>
                                        </p:tgtEl>
                                      </p:cBhvr>
                                    </p:animEffect>
                                  </p:childTnLst>
                                </p:cTn>
                              </p:par>
                              <p:par>
                                <p:cTn id="8" presetID="22" presetClass="entr" presetSubtype="8" fill="hold" nodeType="withEffect">
                                  <p:stCondLst>
                                    <p:cond delay="0"/>
                                  </p:stCondLst>
                                  <p:childTnLst>
                                    <p:set>
                                      <p:cBhvr additive="repl">
                                        <p:cTn id="9" dur="1" fill="hold">
                                          <p:stCondLst>
                                            <p:cond delay="0"/>
                                          </p:stCondLst>
                                        </p:cTn>
                                        <p:tgtEl>
                                          <p:spTgt spid="5121">
                                            <p:txEl>
                                              <p:pRg st="1" end="1"/>
                                            </p:txEl>
                                          </p:spTgt>
                                        </p:tgtEl>
                                        <p:attrNameLst>
                                          <p:attrName>style.visibility</p:attrName>
                                        </p:attrNameLst>
                                      </p:cBhvr>
                                      <p:to>
                                        <p:strVal val="visible"/>
                                      </p:to>
                                    </p:set>
                                    <p:animEffect transition="in" filter="wipe(left)">
                                      <p:cBhvr additive="repl">
                                        <p:cTn id="10" dur="500"/>
                                        <p:tgtEl>
                                          <p:spTgt spid="51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idx="4294967295"/>
          </p:nvPr>
        </p:nvSpPr>
        <p:spPr>
          <a:xfrm>
            <a:off x="4211638" y="1412875"/>
            <a:ext cx="4464050" cy="5222875"/>
          </a:xfrm>
        </p:spPr>
        <p:txBody>
          <a:bodyPr/>
          <a:lstStyle/>
          <a:p>
            <a:pPr indent="-334963" eaLnBrk="1" hangingPunct="1">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smtClean="0">
                <a:latin typeface="Comic Sans MS" pitchFamily="64" charset="0"/>
              </a:rPr>
              <a:t>   </a:t>
            </a:r>
            <a:r>
              <a:rPr lang="ru-RU" sz="4000" b="1" i="1" dirty="0" err="1" smtClean="0">
                <a:solidFill>
                  <a:srgbClr val="FFFFCC"/>
                </a:solidFill>
                <a:latin typeface="Monotype Corsiva" pitchFamily="66" charset="0"/>
              </a:rPr>
              <a:t>The</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English</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people</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called</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Shakespeare</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Our</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National</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bard</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The</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Poet</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of</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Nature</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and</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The</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Great</a:t>
            </a:r>
            <a:r>
              <a:rPr lang="ru-RU" sz="4000" b="1" i="1" dirty="0" smtClean="0">
                <a:solidFill>
                  <a:srgbClr val="FFFFCC"/>
                </a:solidFill>
                <a:latin typeface="Monotype Corsiva" pitchFamily="66" charset="0"/>
              </a:rPr>
              <a:t> </a:t>
            </a:r>
            <a:r>
              <a:rPr lang="ru-RU" sz="4000" b="1" i="1" dirty="0" err="1" smtClean="0">
                <a:solidFill>
                  <a:srgbClr val="FFFFCC"/>
                </a:solidFill>
                <a:latin typeface="Monotype Corsiva" pitchFamily="66" charset="0"/>
              </a:rPr>
              <a:t>Unknown</a:t>
            </a:r>
            <a:r>
              <a:rPr lang="ru-RU" sz="4000" b="1" i="1" dirty="0" smtClean="0">
                <a:solidFill>
                  <a:srgbClr val="FFFFCC"/>
                </a:solidFill>
                <a:latin typeface="Monotype Corsiva" pitchFamily="66" charset="0"/>
              </a:rPr>
              <a:t>”. </a:t>
            </a:r>
          </a:p>
        </p:txBody>
      </p:sp>
      <p:pic>
        <p:nvPicPr>
          <p:cNvPr id="5123" name="Picture 2"/>
          <p:cNvPicPr>
            <a:picLocks noChangeAspect="1" noChangeArrowheads="1"/>
          </p:cNvPicPr>
          <p:nvPr/>
        </p:nvPicPr>
        <p:blipFill>
          <a:blip r:embed="rId3" cstate="print"/>
          <a:srcRect t="6506" r="2411" b="3712"/>
          <a:stretch>
            <a:fillRect/>
          </a:stretch>
        </p:blipFill>
        <p:spPr bwMode="auto">
          <a:xfrm>
            <a:off x="539552" y="1124744"/>
            <a:ext cx="3600400" cy="4968552"/>
          </a:xfrm>
          <a:prstGeom prst="ellipse">
            <a:avLst/>
          </a:prstGeom>
          <a:noFill/>
          <a:ln w="9525">
            <a:noFill/>
            <a:round/>
            <a:headEnd/>
            <a:tailEnd/>
          </a:ln>
        </p:spPr>
      </p:pic>
    </p:spTree>
  </p:cSld>
  <p:clrMapOvr>
    <a:masterClrMapping/>
  </p:clrMapOvr>
  <p:transition advTm="10374">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decel="100000" fill="hold" nodeType="withEffect">
                                  <p:stCondLst>
                                    <p:cond delay="0"/>
                                  </p:stCondLst>
                                  <p:childTnLst>
                                    <p:set>
                                      <p:cBhvr additive="repl">
                                        <p:cTn id="6" dur="1" fill="hold">
                                          <p:stCondLst>
                                            <p:cond delay="0"/>
                                          </p:stCondLst>
                                        </p:cTn>
                                        <p:tgtEl>
                                          <p:spTgt spid="6145">
                                            <p:txEl>
                                              <p:pRg st="0" end="0"/>
                                            </p:txEl>
                                          </p:spTgt>
                                        </p:tgtEl>
                                        <p:attrNameLst>
                                          <p:attrName>style.visibility</p:attrName>
                                        </p:attrNameLst>
                                      </p:cBhvr>
                                      <p:to>
                                        <p:strVal val="visible"/>
                                      </p:to>
                                    </p:set>
                                    <p:anim calcmode="lin" valueType="num">
                                      <p:cBhvr additive="repl">
                                        <p:cTn id="7" dur="1000" fill="hold"/>
                                        <p:tgtEl>
                                          <p:spTgt spid="6145">
                                            <p:txEl>
                                              <p:pRg st="0" end="0"/>
                                            </p:txEl>
                                          </p:spTgt>
                                        </p:tgtEl>
                                        <p:attrNameLst>
                                          <p:attrName>ppt_w</p:attrName>
                                        </p:attrNameLst>
                                      </p:cBhvr>
                                      <p:tavLst>
                                        <p:tav tm="100000">
                                          <p:val>
                                            <p:strVal val="#ppt_w+.3"/>
                                          </p:val>
                                        </p:tav>
                                        <p:tav>
                                          <p:val>
                                            <p:strVal val="#ppt_w"/>
                                          </p:val>
                                        </p:tav>
                                      </p:tavLst>
                                    </p:anim>
                                    <p:anim calcmode="lin" valueType="num">
                                      <p:cBhvr additive="repl">
                                        <p:cTn id="8" dur="1000" fill="hold"/>
                                        <p:tgtEl>
                                          <p:spTgt spid="6145">
                                            <p:txEl>
                                              <p:pRg st="0" end="0"/>
                                            </p:txEl>
                                          </p:spTgt>
                                        </p:tgtEl>
                                        <p:attrNameLst>
                                          <p:attrName>ppt_h</p:attrName>
                                        </p:attrNameLst>
                                      </p:cBhvr>
                                      <p:tavLst>
                                        <p:tav tm="100000">
                                          <p:val>
                                            <p:strVal val="#ppt_h"/>
                                          </p:val>
                                        </p:tav>
                                        <p:tav>
                                          <p:val>
                                            <p:strVal val="#ppt_h"/>
                                          </p:val>
                                        </p:tav>
                                      </p:tavLst>
                                    </p:anim>
                                    <p:animEffect transition="in" filter="fade">
                                      <p:cBhvr additive="repl">
                                        <p:cTn id="9" dur="1000"/>
                                        <p:tgtEl>
                                          <p:spTgt spid="6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pic>
        <p:nvPicPr>
          <p:cNvPr id="6147" name="Picture 4"/>
          <p:cNvPicPr>
            <a:picLocks noChangeAspect="1" noChangeArrowheads="1"/>
          </p:cNvPicPr>
          <p:nvPr/>
        </p:nvPicPr>
        <p:blipFill>
          <a:blip r:embed="rId4" cstate="print"/>
          <a:srcRect/>
          <a:stretch>
            <a:fillRect/>
          </a:stretch>
        </p:blipFill>
        <p:spPr bwMode="auto">
          <a:xfrm>
            <a:off x="5894388" y="3448944"/>
            <a:ext cx="3070100" cy="3409056"/>
          </a:xfrm>
          <a:prstGeom prst="flowChartAlternateProcess">
            <a:avLst/>
          </a:prstGeom>
          <a:noFill/>
          <a:ln w="38100">
            <a:solidFill>
              <a:srgbClr val="92D050"/>
            </a:solidFill>
            <a:round/>
            <a:headEnd/>
            <a:tailEnd/>
          </a:ln>
        </p:spPr>
      </p:pic>
      <p:sp>
        <p:nvSpPr>
          <p:cNvPr id="7169" name="Rectangle 1"/>
          <p:cNvSpPr>
            <a:spLocks noGrp="1" noChangeArrowheads="1"/>
          </p:cNvSpPr>
          <p:nvPr>
            <p:ph type="title" idx="4294967295"/>
          </p:nvPr>
        </p:nvSpPr>
        <p:spPr>
          <a:xfrm>
            <a:off x="395288" y="188913"/>
            <a:ext cx="8382000" cy="3173412"/>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t> </a:t>
            </a:r>
            <a:r>
              <a:rPr lang="en-US" sz="2200" b="1" i="1" dirty="0" smtClean="0">
                <a:solidFill>
                  <a:srgbClr val="FFC000"/>
                </a:solidFill>
                <a:latin typeface="Comic Sans MS" pitchFamily="64" charset="0"/>
              </a:rPr>
              <a:t>William Shakespeare was born at Stratford-on Avon on the 23rd of April 1564. His father, John Shakespeare, was a farmer’s son, who came to Stratford in 1551 and became a prosperous tradesman.</a:t>
            </a:r>
            <a:r>
              <a:rPr lang="ru-RU" sz="2200" b="1" i="1" dirty="0" smtClean="0">
                <a:solidFill>
                  <a:srgbClr val="FFC000"/>
                </a:solidFill>
                <a:latin typeface="Comic Sans MS" pitchFamily="64" charset="0"/>
              </a:rPr>
              <a:t/>
            </a:r>
            <a:br>
              <a:rPr lang="ru-RU" sz="2200" b="1" i="1" dirty="0" smtClean="0">
                <a:solidFill>
                  <a:srgbClr val="FFC000"/>
                </a:solidFill>
                <a:latin typeface="Comic Sans MS" pitchFamily="64" charset="0"/>
              </a:rPr>
            </a:br>
            <a:r>
              <a:rPr lang="ru-RU" sz="2200" b="1" i="1" dirty="0" smtClean="0">
                <a:solidFill>
                  <a:srgbClr val="FFC000"/>
                </a:solidFill>
                <a:latin typeface="Comic Sans MS" pitchFamily="64" charset="0"/>
              </a:rPr>
              <a:t/>
            </a:r>
            <a:br>
              <a:rPr lang="ru-RU" sz="2200" b="1" i="1" dirty="0" smtClean="0">
                <a:solidFill>
                  <a:srgbClr val="FFC000"/>
                </a:solidFill>
                <a:latin typeface="Comic Sans MS" pitchFamily="64" charset="0"/>
              </a:rPr>
            </a:br>
            <a:r>
              <a:rPr lang="en-US" sz="2200" b="1" i="1" dirty="0" smtClean="0">
                <a:latin typeface="Comic Sans MS" pitchFamily="64" charset="0"/>
              </a:rPr>
              <a:t>His mother, Mary Arden was a farmer’s daughter. John and Mary had eight children, four girls and four boys. </a:t>
            </a:r>
            <a:r>
              <a:rPr lang="ru-RU" sz="2200" b="1" i="1" dirty="0" smtClean="0">
                <a:latin typeface="Comic Sans MS" pitchFamily="64" charset="0"/>
              </a:rPr>
              <a:t/>
            </a:r>
            <a:br>
              <a:rPr lang="ru-RU" sz="2200" b="1" i="1" dirty="0" smtClean="0">
                <a:latin typeface="Comic Sans MS" pitchFamily="64" charset="0"/>
              </a:rPr>
            </a:br>
            <a:r>
              <a:rPr lang="en-US" sz="2200" b="1" i="1" dirty="0" smtClean="0">
                <a:latin typeface="Comic Sans MS" pitchFamily="64" charset="0"/>
              </a:rPr>
              <a:t>The third child was William. William was a boy of  free and open nature, much like his mother who was a woman of a lively disposition.</a:t>
            </a:r>
          </a:p>
        </p:txBody>
      </p:sp>
      <p:pic>
        <p:nvPicPr>
          <p:cNvPr id="6149" name="Picture 2"/>
          <p:cNvPicPr>
            <a:picLocks noChangeAspect="1" noChangeArrowheads="1"/>
          </p:cNvPicPr>
          <p:nvPr/>
        </p:nvPicPr>
        <p:blipFill>
          <a:blip r:embed="rId5" cstate="print"/>
          <a:srcRect/>
          <a:stretch>
            <a:fillRect/>
          </a:stretch>
        </p:blipFill>
        <p:spPr bwMode="auto">
          <a:xfrm>
            <a:off x="8991600" y="6858000"/>
            <a:ext cx="304800" cy="304800"/>
          </a:xfrm>
          <a:prstGeom prst="rect">
            <a:avLst/>
          </a:prstGeom>
          <a:noFill/>
          <a:ln w="9525">
            <a:noFill/>
            <a:round/>
            <a:headEnd/>
            <a:tailEnd/>
          </a:ln>
        </p:spPr>
      </p:pic>
    </p:spTree>
  </p:cSld>
  <p:clrMapOvr>
    <a:masterClrMapping/>
  </p:clrMapOvr>
  <p:transition spd="med" advTm="12340">
    <p:strips dir="rd"/>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idx="4294967295"/>
          </p:nvPr>
        </p:nvSpPr>
        <p:spPr>
          <a:xfrm>
            <a:off x="4787900" y="260350"/>
            <a:ext cx="3810000" cy="2895600"/>
          </a:xfrm>
        </p:spPr>
        <p:txBody>
          <a:bodyPr lIns="91440" tIns="45720" rIns="91440" bIns="45720"/>
          <a:lstStyle/>
          <a:p>
            <a:pPr indent="-334963" algn="ctr" eaLnBrk="1" hangingPunct="1">
              <a:lnSpc>
                <a:spcPct val="8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i="1" dirty="0" smtClean="0">
                <a:latin typeface="Comic Sans MS" pitchFamily="64" charset="0"/>
              </a:rPr>
              <a:t>    </a:t>
            </a:r>
            <a:endParaRPr lang="en-US" sz="2800" b="1" i="1" dirty="0" smtClean="0">
              <a:solidFill>
                <a:srgbClr val="FFFFCC"/>
              </a:solidFill>
              <a:latin typeface="Comic Sans MS" pitchFamily="64" charset="0"/>
            </a:endParaRPr>
          </a:p>
        </p:txBody>
      </p:sp>
      <p:pic>
        <p:nvPicPr>
          <p:cNvPr id="7171" name="Picture 2"/>
          <p:cNvPicPr>
            <a:picLocks noChangeAspect="1" noChangeArrowheads="1"/>
          </p:cNvPicPr>
          <p:nvPr/>
        </p:nvPicPr>
        <p:blipFill>
          <a:blip r:embed="rId3" cstate="print"/>
          <a:srcRect/>
          <a:stretch>
            <a:fillRect/>
          </a:stretch>
        </p:blipFill>
        <p:spPr bwMode="auto">
          <a:xfrm>
            <a:off x="4716016" y="188640"/>
            <a:ext cx="4064000" cy="3048000"/>
          </a:xfrm>
          <a:prstGeom prst="flowChartAlternateProcess">
            <a:avLst/>
          </a:prstGeom>
          <a:noFill/>
          <a:ln w="9525">
            <a:noFill/>
            <a:round/>
            <a:headEnd/>
            <a:tailEnd/>
          </a:ln>
        </p:spPr>
      </p:pic>
      <p:pic>
        <p:nvPicPr>
          <p:cNvPr id="7172" name="Picture 3"/>
          <p:cNvPicPr>
            <a:picLocks noChangeAspect="1" noChangeArrowheads="1"/>
          </p:cNvPicPr>
          <p:nvPr/>
        </p:nvPicPr>
        <p:blipFill>
          <a:blip r:embed="rId4" cstate="print"/>
          <a:srcRect/>
          <a:stretch>
            <a:fillRect/>
          </a:stretch>
        </p:blipFill>
        <p:spPr bwMode="auto">
          <a:xfrm>
            <a:off x="250825" y="188913"/>
            <a:ext cx="4177159" cy="2809847"/>
          </a:xfrm>
          <a:prstGeom prst="flowChartAlternateProcess">
            <a:avLst/>
          </a:prstGeom>
          <a:noFill/>
          <a:ln w="9525">
            <a:noFill/>
            <a:round/>
            <a:headEnd/>
            <a:tailEnd/>
          </a:ln>
        </p:spPr>
      </p:pic>
      <p:sp>
        <p:nvSpPr>
          <p:cNvPr id="2" name="Text Box 4"/>
          <p:cNvSpPr txBox="1">
            <a:spLocks noChangeArrowheads="1"/>
          </p:cNvSpPr>
          <p:nvPr/>
        </p:nvSpPr>
        <p:spPr bwMode="auto">
          <a:xfrm>
            <a:off x="671513" y="3721100"/>
            <a:ext cx="327025" cy="368300"/>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b="1" i="1">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Letter Gothic Std" pitchFamily="49" charset="0"/>
                <a:ea typeface="SimSun" charset="-122"/>
              </a:defRPr>
            </a:lvl9pPr>
          </a:lstStyle>
          <a:p>
            <a:pPr>
              <a:buClrTx/>
              <a:buFontTx/>
              <a:buNone/>
              <a:defRPr/>
            </a:pPr>
            <a:r>
              <a:rPr lang="ru-RU" sz="1800" b="0" i="0" smtClean="0">
                <a:latin typeface="Simplified Arabic" charset="0"/>
              </a:rPr>
              <a:t>  </a:t>
            </a:r>
          </a:p>
        </p:txBody>
      </p:sp>
      <p:sp>
        <p:nvSpPr>
          <p:cNvPr id="8197" name="Rectangle 5"/>
          <p:cNvSpPr>
            <a:spLocks noChangeArrowheads="1"/>
          </p:cNvSpPr>
          <p:nvPr/>
        </p:nvSpPr>
        <p:spPr bwMode="auto">
          <a:xfrm>
            <a:off x="0" y="3933056"/>
            <a:ext cx="4897437" cy="1941173"/>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FFC000"/>
                </a:solidFill>
                <a:effectLst>
                  <a:outerShdw blurRad="38100" dist="38100" dir="2700000" algn="tl">
                    <a:srgbClr val="000000"/>
                  </a:outerShdw>
                </a:effectLst>
                <a:latin typeface="Comic Sans MS" pitchFamily="64" charset="0"/>
                <a:ea typeface="SimSun" charset="-122"/>
              </a:rPr>
              <a:t>Stratford was a charming little town in the centre of England. </a:t>
            </a:r>
            <a:r>
              <a:rPr lang="en-US" sz="2400" dirty="0" smtClean="0">
                <a:solidFill>
                  <a:srgbClr val="FFC000"/>
                </a:solidFill>
                <a:effectLst>
                  <a:outerShdw blurRad="38100" dist="38100" dir="2700000" algn="tl">
                    <a:srgbClr val="000000"/>
                  </a:outerShdw>
                </a:effectLst>
                <a:latin typeface="Comic Sans MS" pitchFamily="64" charset="0"/>
                <a:ea typeface="SimSun" charset="-122"/>
              </a:rPr>
              <a:t>The </a:t>
            </a:r>
            <a:r>
              <a:rPr lang="en-US" sz="2400" dirty="0">
                <a:solidFill>
                  <a:srgbClr val="FFC000"/>
                </a:solidFill>
                <a:effectLst>
                  <a:outerShdw blurRad="38100" dist="38100" dir="2700000" algn="tl">
                    <a:srgbClr val="000000"/>
                  </a:outerShdw>
                </a:effectLst>
                <a:latin typeface="Comic Sans MS" pitchFamily="64" charset="0"/>
                <a:ea typeface="SimSun" charset="-122"/>
              </a:rPr>
              <a:t>beauty of this place must have influenced powerfully to the poet’s imagination.</a:t>
            </a:r>
          </a:p>
        </p:txBody>
      </p:sp>
      <p:pic>
        <p:nvPicPr>
          <p:cNvPr id="7" name="Picture 2"/>
          <p:cNvPicPr>
            <a:picLocks noChangeAspect="1" noChangeArrowheads="1"/>
          </p:cNvPicPr>
          <p:nvPr/>
        </p:nvPicPr>
        <p:blipFill>
          <a:blip r:embed="rId5" cstate="print"/>
          <a:srcRect/>
          <a:stretch>
            <a:fillRect/>
          </a:stretch>
        </p:blipFill>
        <p:spPr bwMode="auto">
          <a:xfrm>
            <a:off x="4860032" y="3307723"/>
            <a:ext cx="3816424" cy="2891444"/>
          </a:xfrm>
          <a:prstGeom prst="flowChartAlternateProcess">
            <a:avLst/>
          </a:prstGeom>
          <a:noFill/>
          <a:ln w="9525">
            <a:noFill/>
            <a:round/>
            <a:headEnd/>
            <a:tailEnd/>
          </a:ln>
        </p:spPr>
      </p:pic>
    </p:spTree>
  </p:cSld>
  <p:clrMapOvr>
    <a:masterClrMapping/>
  </p:clrMapOvr>
  <p:transition spd="med" advTm="12278">
    <p:strip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09600" y="120650"/>
            <a:ext cx="7772400" cy="20447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i="1" dirty="0" smtClean="0"/>
              <a:t>At the age of 18, Shakespeare married the 26-year-old Anne Hathaway . </a:t>
            </a:r>
            <a:r>
              <a:rPr lang="en-GB" sz="2800" b="1" i="1" dirty="0" smtClean="0"/>
              <a:t>They had three children</a:t>
            </a:r>
            <a:r>
              <a:rPr lang="en-US" sz="2800" b="1" i="1" dirty="0" smtClean="0"/>
              <a:t>: </a:t>
            </a:r>
            <a:r>
              <a:rPr lang="en-GB" sz="2800" b="1" i="1" dirty="0" smtClean="0"/>
              <a:t>Susanna and t</a:t>
            </a:r>
            <a:r>
              <a:rPr lang="en-US" sz="2800" b="1" i="1" dirty="0" smtClean="0"/>
              <a:t>wins, son </a:t>
            </a:r>
            <a:r>
              <a:rPr lang="en-US" sz="2800" b="1" i="1" dirty="0" err="1" smtClean="0"/>
              <a:t>Hamnet</a:t>
            </a:r>
            <a:r>
              <a:rPr lang="en-US" sz="2800" b="1" i="1" dirty="0" smtClean="0"/>
              <a:t> and daughter Judith</a:t>
            </a:r>
            <a:r>
              <a:rPr lang="ru-RU" sz="4400" dirty="0" smtClean="0"/>
              <a:t> </a:t>
            </a:r>
          </a:p>
        </p:txBody>
      </p:sp>
      <p:pic>
        <p:nvPicPr>
          <p:cNvPr id="9219" name="Picture 2"/>
          <p:cNvPicPr>
            <a:picLocks noChangeAspect="1" noChangeArrowheads="1"/>
          </p:cNvPicPr>
          <p:nvPr/>
        </p:nvPicPr>
        <p:blipFill>
          <a:blip r:embed="rId3" cstate="print"/>
          <a:srcRect/>
          <a:stretch>
            <a:fillRect/>
          </a:stretch>
        </p:blipFill>
        <p:spPr bwMode="auto">
          <a:xfrm>
            <a:off x="3048000" y="2514600"/>
            <a:ext cx="5486400" cy="3475038"/>
          </a:xfrm>
          <a:prstGeom prst="flowChartAlternateProcess">
            <a:avLst/>
          </a:prstGeom>
          <a:noFill/>
          <a:ln w="9525">
            <a:noFill/>
            <a:round/>
            <a:headEnd/>
            <a:tailEnd/>
          </a:ln>
        </p:spPr>
      </p:pic>
      <p:pic>
        <p:nvPicPr>
          <p:cNvPr id="9220" name="Picture 3"/>
          <p:cNvPicPr>
            <a:picLocks noChangeAspect="1" noChangeArrowheads="1"/>
          </p:cNvPicPr>
          <p:nvPr/>
        </p:nvPicPr>
        <p:blipFill>
          <a:blip r:embed="rId4" cstate="print"/>
          <a:srcRect/>
          <a:stretch>
            <a:fillRect/>
          </a:stretch>
        </p:blipFill>
        <p:spPr bwMode="auto">
          <a:xfrm>
            <a:off x="381000" y="2514600"/>
            <a:ext cx="2563813" cy="3505200"/>
          </a:xfrm>
          <a:prstGeom prst="ellipse">
            <a:avLst/>
          </a:prstGeom>
          <a:noFill/>
          <a:ln w="9525">
            <a:noFill/>
            <a:round/>
            <a:headEnd/>
            <a:tailEnd/>
          </a:ln>
        </p:spPr>
      </p:pic>
    </p:spTree>
  </p:cSld>
  <p:clrMapOvr>
    <a:masterClrMapping/>
  </p:clrMapOvr>
  <p:transition spd="med" advTm="10124">
    <p:circl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body" idx="4294967295"/>
          </p:nvPr>
        </p:nvSpPr>
        <p:spPr>
          <a:xfrm>
            <a:off x="179512" y="4653136"/>
            <a:ext cx="8640638" cy="1823864"/>
          </a:xfrm>
        </p:spPr>
        <p:txBody>
          <a:bodyPr/>
          <a:lstStyle/>
          <a:p>
            <a:pPr lvl="1" indent="-277813" algn="ctr" eaLnBrk="1" hangingPunct="1">
              <a:lnSpc>
                <a:spcPct val="90000"/>
              </a:lnSpc>
              <a:spcBef>
                <a:spcPts val="600"/>
              </a:spcBef>
              <a:buClrTx/>
              <a:buSzPct val="80000"/>
              <a:buFontTx/>
              <a:buNone/>
              <a:tabLst>
                <a:tab pos="742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pPr>
            <a:endParaRPr lang="ru-RU" sz="2400" b="1" i="1" dirty="0" smtClean="0">
              <a:latin typeface="Bodoni MT Black" pitchFamily="16" charset="0"/>
            </a:endParaRPr>
          </a:p>
          <a:p>
            <a:pPr lvl="1" indent="-277813" algn="ctr" eaLnBrk="1" hangingPunct="1">
              <a:lnSpc>
                <a:spcPct val="90000"/>
              </a:lnSpc>
              <a:spcBef>
                <a:spcPts val="600"/>
              </a:spcBef>
              <a:buClrTx/>
              <a:buSzPct val="80000"/>
              <a:buFontTx/>
              <a:buNone/>
              <a:tabLst>
                <a:tab pos="742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pPr>
            <a:r>
              <a:rPr lang="en-US" sz="2400" b="1" i="1" dirty="0" smtClean="0">
                <a:solidFill>
                  <a:srgbClr val="FFC000"/>
                </a:solidFill>
                <a:latin typeface="Bodoni MT Black" pitchFamily="16" charset="0"/>
              </a:rPr>
              <a:t>A few years later after his marriage, about the year 1587, Shakespeare left his native town for London.</a:t>
            </a:r>
          </a:p>
          <a:p>
            <a:pPr lvl="1" indent="-277813" algn="ctr" eaLnBrk="1" hangingPunct="1">
              <a:lnSpc>
                <a:spcPct val="90000"/>
              </a:lnSpc>
              <a:spcBef>
                <a:spcPts val="600"/>
              </a:spcBef>
              <a:buClrTx/>
              <a:buSzPct val="80000"/>
              <a:buFontTx/>
              <a:buNone/>
              <a:tabLst>
                <a:tab pos="742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pPr>
            <a:r>
              <a:rPr lang="en-US" sz="2400" b="1" i="1" dirty="0" smtClean="0">
                <a:solidFill>
                  <a:srgbClr val="FFC000"/>
                </a:solidFill>
                <a:latin typeface="Bodoni MT Black" pitchFamily="16" charset="0"/>
              </a:rPr>
              <a:t>Soon he had gained a reputation for both acting and writing</a:t>
            </a:r>
            <a:endParaRPr lang="ru-RU" sz="2400" b="1" i="1" dirty="0" smtClean="0">
              <a:solidFill>
                <a:srgbClr val="FFC000"/>
              </a:solidFill>
              <a:latin typeface="Bodoni MT Black" pitchFamily="16" charset="0"/>
            </a:endParaRPr>
          </a:p>
        </p:txBody>
      </p:sp>
      <p:pic>
        <p:nvPicPr>
          <p:cNvPr id="10243" name="Picture 2"/>
          <p:cNvPicPr>
            <a:picLocks noChangeAspect="1" noChangeArrowheads="1"/>
          </p:cNvPicPr>
          <p:nvPr/>
        </p:nvPicPr>
        <p:blipFill>
          <a:blip r:embed="rId3" cstate="print"/>
          <a:srcRect/>
          <a:stretch>
            <a:fillRect/>
          </a:stretch>
        </p:blipFill>
        <p:spPr bwMode="auto">
          <a:xfrm>
            <a:off x="2411761" y="161774"/>
            <a:ext cx="3960440" cy="4791226"/>
          </a:xfrm>
          <a:prstGeom prst="flowChartAlternateProcess">
            <a:avLst/>
          </a:prstGeom>
          <a:noFill/>
          <a:ln w="9525">
            <a:noFill/>
            <a:round/>
            <a:headEnd/>
            <a:tailEnd/>
          </a:ln>
        </p:spPr>
      </p:pic>
    </p:spTree>
  </p:cSld>
  <p:clrMapOvr>
    <a:masterClrMapping/>
  </p:clrMapOvr>
  <p:transition spd="med" advTm="12512">
    <p:diamon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body" idx="4294967295"/>
          </p:nvPr>
        </p:nvSpPr>
        <p:spPr>
          <a:xfrm>
            <a:off x="251520" y="4005064"/>
            <a:ext cx="8892480" cy="2700536"/>
          </a:xfrm>
        </p:spPr>
        <p:txBody>
          <a:bodyPr/>
          <a:lstStyle/>
          <a:p>
            <a:pPr indent="-334963" algn="ctr" eaLnBrk="1" hangingPunct="1">
              <a:spcBef>
                <a:spcPts val="6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t> </a:t>
            </a:r>
            <a:r>
              <a:rPr lang="en-US" sz="2400" b="1" i="1" dirty="0" smtClean="0">
                <a:solidFill>
                  <a:srgbClr val="FFFFCC"/>
                </a:solidFill>
                <a:latin typeface="Comic Sans MS" pitchFamily="64" charset="0"/>
              </a:rPr>
              <a:t>He wrote plays on his own, first comedies, and then historical plays. New plays by William Shakespeare appeared almost every year between 1590 and 1613. He was known as an actor and A writer of plays. </a:t>
            </a:r>
          </a:p>
        </p:txBody>
      </p:sp>
      <p:pic>
        <p:nvPicPr>
          <p:cNvPr id="11267" name="Picture 2"/>
          <p:cNvPicPr>
            <a:picLocks noChangeAspect="1" noChangeArrowheads="1"/>
          </p:cNvPicPr>
          <p:nvPr/>
        </p:nvPicPr>
        <p:blipFill>
          <a:blip r:embed="rId3" cstate="print"/>
          <a:srcRect/>
          <a:stretch>
            <a:fillRect/>
          </a:stretch>
        </p:blipFill>
        <p:spPr bwMode="auto">
          <a:xfrm>
            <a:off x="1115616" y="332656"/>
            <a:ext cx="3038475" cy="3476625"/>
          </a:xfrm>
          <a:prstGeom prst="flowChartAlternateProcess">
            <a:avLst/>
          </a:prstGeom>
          <a:noFill/>
          <a:ln w="9525">
            <a:noFill/>
            <a:round/>
            <a:headEnd/>
            <a:tailEnd/>
          </a:ln>
        </p:spPr>
      </p:pic>
      <p:pic>
        <p:nvPicPr>
          <p:cNvPr id="11268" name="Picture 3"/>
          <p:cNvPicPr>
            <a:picLocks noChangeAspect="1" noChangeArrowheads="1"/>
          </p:cNvPicPr>
          <p:nvPr/>
        </p:nvPicPr>
        <p:blipFill>
          <a:blip r:embed="rId4" cstate="print"/>
          <a:srcRect/>
          <a:stretch>
            <a:fillRect/>
          </a:stretch>
        </p:blipFill>
        <p:spPr bwMode="auto">
          <a:xfrm>
            <a:off x="5004048" y="548680"/>
            <a:ext cx="2682875" cy="3048000"/>
          </a:xfrm>
          <a:prstGeom prst="ellipse">
            <a:avLst/>
          </a:prstGeom>
          <a:noFill/>
          <a:ln w="9525">
            <a:noFill/>
            <a:round/>
            <a:headEnd/>
            <a:tailEnd/>
          </a:ln>
        </p:spPr>
      </p:pic>
    </p:spTree>
  </p:cSld>
  <p:clrMapOvr>
    <a:masterClrMapping/>
  </p:clrMapOvr>
  <p:transition spd="med" advTm="12683">
    <p:strips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6012160" y="2780928"/>
            <a:ext cx="2343150" cy="2828925"/>
          </a:xfrm>
          <a:prstGeom prst="ellipse">
            <a:avLst/>
          </a:prstGeom>
          <a:noFill/>
          <a:ln w="9525">
            <a:noFill/>
            <a:round/>
            <a:headEnd/>
            <a:tailEnd/>
          </a:ln>
        </p:spPr>
      </p:pic>
      <p:pic>
        <p:nvPicPr>
          <p:cNvPr id="12291" name="Picture 2"/>
          <p:cNvPicPr>
            <a:picLocks noChangeAspect="1" noChangeArrowheads="1"/>
          </p:cNvPicPr>
          <p:nvPr/>
        </p:nvPicPr>
        <p:blipFill>
          <a:blip r:embed="rId4" cstate="print"/>
          <a:srcRect/>
          <a:stretch>
            <a:fillRect/>
          </a:stretch>
        </p:blipFill>
        <p:spPr bwMode="auto">
          <a:xfrm>
            <a:off x="827584" y="2564904"/>
            <a:ext cx="4572000" cy="3429000"/>
          </a:xfrm>
          <a:prstGeom prst="flowChartAlternateProcess">
            <a:avLst/>
          </a:prstGeom>
          <a:noFill/>
          <a:ln w="9525">
            <a:noFill/>
            <a:round/>
            <a:headEnd/>
            <a:tailEnd/>
          </a:ln>
        </p:spPr>
      </p:pic>
      <p:sp>
        <p:nvSpPr>
          <p:cNvPr id="2" name="Rectangle 3"/>
          <p:cNvSpPr>
            <a:spLocks noGrp="1" noChangeArrowheads="1"/>
          </p:cNvSpPr>
          <p:nvPr>
            <p:ph type="body" idx="4294967295"/>
          </p:nvPr>
        </p:nvSpPr>
        <p:spPr>
          <a:xfrm>
            <a:off x="395536" y="476672"/>
            <a:ext cx="8424936" cy="2448272"/>
          </a:xfrm>
        </p:spPr>
        <p:txBody>
          <a:bodyPr/>
          <a:lstStyle/>
          <a:p>
            <a:pPr indent="-334963" algn="ctr" eaLnBrk="1" hangingPunct="1">
              <a:lnSpc>
                <a:spcPct val="90000"/>
              </a:lnSpc>
              <a:spcBef>
                <a:spcPts val="6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smtClean="0">
                <a:latin typeface="Comic Sans MS" pitchFamily="64" charset="0"/>
              </a:rPr>
              <a:t> </a:t>
            </a:r>
            <a:r>
              <a:rPr lang="en-US" sz="2400" b="1" dirty="0" smtClean="0">
                <a:solidFill>
                  <a:srgbClr val="FFC000"/>
                </a:solidFill>
                <a:latin typeface="Comic Sans MS" pitchFamily="64" charset="0"/>
              </a:rPr>
              <a:t>In 1594 Shakespeare became a member of the Lord Chamberlain’s company of actors. </a:t>
            </a:r>
            <a:endParaRPr lang="ru-RU" sz="2400" b="1" dirty="0" smtClean="0">
              <a:solidFill>
                <a:srgbClr val="FFC000"/>
              </a:solidFill>
              <a:latin typeface="Comic Sans MS" pitchFamily="64" charset="0"/>
            </a:endParaRPr>
          </a:p>
          <a:p>
            <a:pPr indent="-334963" algn="ctr" eaLnBrk="1" hangingPunct="1">
              <a:lnSpc>
                <a:spcPct val="90000"/>
              </a:lnSpc>
              <a:spcBef>
                <a:spcPts val="6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smtClean="0">
                <a:solidFill>
                  <a:srgbClr val="FFC000"/>
                </a:solidFill>
                <a:latin typeface="Comic Sans MS" pitchFamily="64" charset="0"/>
              </a:rPr>
              <a:t>When the company built the “Globe” theatre most of his greatest plays were performed there.  His career as a dramatist lasted for nearly 21 years.</a:t>
            </a:r>
            <a:r>
              <a:rPr lang="ru-RU" sz="2400" b="1" dirty="0" smtClean="0">
                <a:solidFill>
                  <a:srgbClr val="FFC000"/>
                </a:solidFill>
                <a:latin typeface="Comic Sans MS" pitchFamily="64" charset="0"/>
              </a:rPr>
              <a:t> </a:t>
            </a:r>
          </a:p>
        </p:txBody>
      </p:sp>
    </p:spTree>
  </p:cSld>
  <p:clrMapOvr>
    <a:masterClrMapping/>
  </p:clrMapOvr>
  <p:transition spd="med" advTm="12028">
    <p:strip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SimSun"/>
        <a:cs typeface=""/>
      </a:majorFont>
      <a:minorFont>
        <a:latin typeface="Tahom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600" b="1" i="1"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600" b="1" i="1"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SimSun"/>
        <a:cs typeface=""/>
      </a:majorFont>
      <a:minorFont>
        <a:latin typeface="Tahom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600" b="1" i="1"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600" b="1" i="1"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Letter Gothic Std" pitchFamily="49"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TotalTime>
  <Words>524</Words>
  <Application>Microsoft Office PowerPoint</Application>
  <PresentationFormat>Экран (4:3)</PresentationFormat>
  <Paragraphs>57</Paragraphs>
  <Slides>14</Slides>
  <Notes>13</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Office Theme</vt:lpstr>
      <vt:lpstr>1_Office Theme</vt:lpstr>
      <vt:lpstr>William Shakespeare</vt:lpstr>
      <vt:lpstr>Слайд 2</vt:lpstr>
      <vt:lpstr>Слайд 3</vt:lpstr>
      <vt:lpstr> William Shakespeare was born at Stratford-on Avon on the 23rd of April 1564. His father, John Shakespeare, was a farmer’s son, who came to Stratford in 1551 and became a prosperous tradesman.  His mother, Mary Arden was a farmer’s daughter. John and Mary had eight children, four girls and four boys.  The third child was William. William was a boy of  free and open nature, much like his mother who was a woman of a lively disposition.</vt:lpstr>
      <vt:lpstr>Слайд 5</vt:lpstr>
      <vt:lpstr>At the age of 18, Shakespeare married the 26-year-old Anne Hathaway . They had three children: Susanna and twins, son Hamnet and daughter Judith </vt:lpstr>
      <vt:lpstr>Слайд 7</vt:lpstr>
      <vt:lpstr>Слайд 8</vt:lpstr>
      <vt:lpstr>Слайд 9</vt:lpstr>
      <vt:lpstr>Слайд 10</vt:lpstr>
      <vt:lpstr>Facts About Shakespeare!</vt:lpstr>
      <vt:lpstr>Слайд 12</vt:lpstr>
      <vt:lpstr>That’s Right!</vt:lpstr>
      <vt:lpstr>Internet Resources: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dc:title>
  <dc:creator>kmoos</dc:creator>
  <cp:lastModifiedBy>samsung</cp:lastModifiedBy>
  <cp:revision>87</cp:revision>
  <cp:lastPrinted>1601-01-01T00:00:00Z</cp:lastPrinted>
  <dcterms:created xsi:type="dcterms:W3CDTF">2003-06-24T18:08:42Z</dcterms:created>
  <dcterms:modified xsi:type="dcterms:W3CDTF">2013-11-14T06:27:30Z</dcterms:modified>
</cp:coreProperties>
</file>