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sldIdLst>
    <p:sldId id="256" r:id="rId2"/>
    <p:sldId id="283" r:id="rId3"/>
    <p:sldId id="281" r:id="rId4"/>
    <p:sldId id="282" r:id="rId5"/>
    <p:sldId id="285" r:id="rId6"/>
    <p:sldId id="287" r:id="rId7"/>
    <p:sldId id="284" r:id="rId8"/>
    <p:sldId id="289" r:id="rId9"/>
    <p:sldId id="291" r:id="rId10"/>
    <p:sldId id="290" r:id="rId1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lgerian" pitchFamily="82" charset="0"/>
        <a:ea typeface="+mn-ea"/>
        <a:cs typeface="+mn-cs"/>
      </a:defRPr>
    </a:lvl1pPr>
    <a:lvl2pPr marL="457200" algn="l" rtl="0" fontAlgn="base">
      <a:spcBef>
        <a:spcPct val="0"/>
      </a:spcBef>
      <a:spcAft>
        <a:spcPct val="0"/>
      </a:spcAft>
      <a:defRPr kern="1200">
        <a:solidFill>
          <a:schemeClr val="tx1"/>
        </a:solidFill>
        <a:latin typeface="Algerian" pitchFamily="82" charset="0"/>
        <a:ea typeface="+mn-ea"/>
        <a:cs typeface="+mn-cs"/>
      </a:defRPr>
    </a:lvl2pPr>
    <a:lvl3pPr marL="914400" algn="l" rtl="0" fontAlgn="base">
      <a:spcBef>
        <a:spcPct val="0"/>
      </a:spcBef>
      <a:spcAft>
        <a:spcPct val="0"/>
      </a:spcAft>
      <a:defRPr kern="1200">
        <a:solidFill>
          <a:schemeClr val="tx1"/>
        </a:solidFill>
        <a:latin typeface="Algerian" pitchFamily="82" charset="0"/>
        <a:ea typeface="+mn-ea"/>
        <a:cs typeface="+mn-cs"/>
      </a:defRPr>
    </a:lvl3pPr>
    <a:lvl4pPr marL="1371600" algn="l" rtl="0" fontAlgn="base">
      <a:spcBef>
        <a:spcPct val="0"/>
      </a:spcBef>
      <a:spcAft>
        <a:spcPct val="0"/>
      </a:spcAft>
      <a:defRPr kern="1200">
        <a:solidFill>
          <a:schemeClr val="tx1"/>
        </a:solidFill>
        <a:latin typeface="Algerian" pitchFamily="82" charset="0"/>
        <a:ea typeface="+mn-ea"/>
        <a:cs typeface="+mn-cs"/>
      </a:defRPr>
    </a:lvl4pPr>
    <a:lvl5pPr marL="1828800" algn="l" rtl="0" fontAlgn="base">
      <a:spcBef>
        <a:spcPct val="0"/>
      </a:spcBef>
      <a:spcAft>
        <a:spcPct val="0"/>
      </a:spcAft>
      <a:defRPr kern="1200">
        <a:solidFill>
          <a:schemeClr val="tx1"/>
        </a:solidFill>
        <a:latin typeface="Algerian" pitchFamily="82" charset="0"/>
        <a:ea typeface="+mn-ea"/>
        <a:cs typeface="+mn-cs"/>
      </a:defRPr>
    </a:lvl5pPr>
    <a:lvl6pPr marL="2286000" algn="l" defTabSz="914400" rtl="0" eaLnBrk="1" latinLnBrk="0" hangingPunct="1">
      <a:defRPr kern="1200">
        <a:solidFill>
          <a:schemeClr val="tx1"/>
        </a:solidFill>
        <a:latin typeface="Algerian" pitchFamily="82" charset="0"/>
        <a:ea typeface="+mn-ea"/>
        <a:cs typeface="+mn-cs"/>
      </a:defRPr>
    </a:lvl6pPr>
    <a:lvl7pPr marL="2743200" algn="l" defTabSz="914400" rtl="0" eaLnBrk="1" latinLnBrk="0" hangingPunct="1">
      <a:defRPr kern="1200">
        <a:solidFill>
          <a:schemeClr val="tx1"/>
        </a:solidFill>
        <a:latin typeface="Algerian" pitchFamily="82" charset="0"/>
        <a:ea typeface="+mn-ea"/>
        <a:cs typeface="+mn-cs"/>
      </a:defRPr>
    </a:lvl7pPr>
    <a:lvl8pPr marL="3200400" algn="l" defTabSz="914400" rtl="0" eaLnBrk="1" latinLnBrk="0" hangingPunct="1">
      <a:defRPr kern="1200">
        <a:solidFill>
          <a:schemeClr val="tx1"/>
        </a:solidFill>
        <a:latin typeface="Algerian" pitchFamily="82" charset="0"/>
        <a:ea typeface="+mn-ea"/>
        <a:cs typeface="+mn-cs"/>
      </a:defRPr>
    </a:lvl8pPr>
    <a:lvl9pPr marL="3657600" algn="l" defTabSz="914400" rtl="0" eaLnBrk="1" latinLnBrk="0" hangingPunct="1">
      <a:defRPr kern="1200">
        <a:solidFill>
          <a:schemeClr val="tx1"/>
        </a:solidFill>
        <a:latin typeface="Algerian" pitchFamily="8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0099"/>
    <a:srgbClr val="FFCCCC"/>
    <a:srgbClr val="CC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54" autoAdjust="0"/>
    <p:restoredTop sz="93904" autoAdjust="0"/>
  </p:normalViewPr>
  <p:slideViewPr>
    <p:cSldViewPr>
      <p:cViewPr varScale="1">
        <p:scale>
          <a:sx n="68" d="100"/>
          <a:sy n="68" d="100"/>
        </p:scale>
        <p:origin x="-148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70700"/>
            <a:chOff x="0" y="0"/>
            <a:chExt cx="5770" cy="4328"/>
          </a:xfrm>
        </p:grpSpPr>
        <p:sp>
          <p:nvSpPr>
            <p:cNvPr id="5"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algn="ctr">
                <a:defRPr/>
              </a:pPr>
              <a:endParaRPr kumimoji="1" lang="ru-RU">
                <a:latin typeface="Arial" charset="0"/>
              </a:endParaRPr>
            </a:p>
          </p:txBody>
        </p:sp>
        <p:sp>
          <p:nvSpPr>
            <p:cNvPr id="6"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a:defRPr/>
              </a:pPr>
              <a:endParaRPr kumimoji="1" lang="ru-RU">
                <a:latin typeface="Arial" charset="0"/>
              </a:endParaRPr>
            </a:p>
          </p:txBody>
        </p:sp>
        <p:sp>
          <p:nvSpPr>
            <p:cNvPr id="7"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a:defRPr/>
              </a:pPr>
              <a:endParaRPr kumimoji="1" lang="ru-RU">
                <a:latin typeface="Arial" charset="0"/>
              </a:endParaRPr>
            </a:p>
          </p:txBody>
        </p:sp>
        <p:grpSp>
          <p:nvGrpSpPr>
            <p:cNvPr id="8" name="Group 6"/>
            <p:cNvGrpSpPr>
              <a:grpSpLocks/>
            </p:cNvGrpSpPr>
            <p:nvPr/>
          </p:nvGrpSpPr>
          <p:grpSpPr bwMode="auto">
            <a:xfrm>
              <a:off x="4944" y="1"/>
              <a:ext cx="816" cy="3974"/>
              <a:chOff x="4944" y="1"/>
              <a:chExt cx="816" cy="3974"/>
            </a:xfrm>
          </p:grpSpPr>
          <p:grpSp>
            <p:nvGrpSpPr>
              <p:cNvPr id="20" name="Group 7"/>
              <p:cNvGrpSpPr>
                <a:grpSpLocks/>
              </p:cNvGrpSpPr>
              <p:nvPr userDrawn="1"/>
            </p:nvGrpSpPr>
            <p:grpSpPr bwMode="auto">
              <a:xfrm>
                <a:off x="5280" y="1"/>
                <a:ext cx="480" cy="1430"/>
                <a:chOff x="5280" y="1"/>
                <a:chExt cx="480" cy="1430"/>
              </a:xfrm>
            </p:grpSpPr>
            <p:grpSp>
              <p:nvGrpSpPr>
                <p:cNvPr id="41" name="Group 8"/>
                <p:cNvGrpSpPr>
                  <a:grpSpLocks/>
                </p:cNvGrpSpPr>
                <p:nvPr userDrawn="1"/>
              </p:nvGrpSpPr>
              <p:grpSpPr bwMode="auto">
                <a:xfrm rot="-5400000">
                  <a:off x="5484" y="0"/>
                  <a:ext cx="174" cy="176"/>
                  <a:chOff x="1657" y="323"/>
                  <a:chExt cx="1691" cy="2560"/>
                </a:xfrm>
              </p:grpSpPr>
              <p:grpSp>
                <p:nvGrpSpPr>
                  <p:cNvPr id="50" name="Group 9"/>
                  <p:cNvGrpSpPr>
                    <a:grpSpLocks/>
                  </p:cNvGrpSpPr>
                  <p:nvPr/>
                </p:nvGrpSpPr>
                <p:grpSpPr bwMode="auto">
                  <a:xfrm>
                    <a:off x="1657" y="323"/>
                    <a:ext cx="1691" cy="2560"/>
                    <a:chOff x="1657" y="323"/>
                    <a:chExt cx="1691" cy="2560"/>
                  </a:xfrm>
                </p:grpSpPr>
                <p:sp>
                  <p:nvSpPr>
                    <p:cNvPr id="57" name="Freeform 10"/>
                    <p:cNvSpPr>
                      <a:spLocks/>
                    </p:cNvSpPr>
                    <p:nvPr/>
                  </p:nvSpPr>
                  <p:spPr bwMode="auto">
                    <a:xfrm>
                      <a:off x="2123" y="323"/>
                      <a:ext cx="1234" cy="2560"/>
                    </a:xfrm>
                    <a:custGeom>
                      <a:avLst/>
                      <a:gdLst/>
                      <a:ahLst/>
                      <a:cxnLst>
                        <a:cxn ang="0">
                          <a:pos x="337" y="283"/>
                        </a:cxn>
                        <a:cxn ang="0">
                          <a:pos x="415" y="115"/>
                        </a:cxn>
                        <a:cxn ang="0">
                          <a:pos x="583" y="7"/>
                        </a:cxn>
                        <a:cxn ang="0">
                          <a:pos x="895" y="61"/>
                        </a:cxn>
                        <a:cxn ang="0">
                          <a:pos x="1051" y="349"/>
                        </a:cxn>
                        <a:cxn ang="0">
                          <a:pos x="979" y="769"/>
                        </a:cxn>
                        <a:cxn ang="0">
                          <a:pos x="943" y="943"/>
                        </a:cxn>
                        <a:cxn ang="0">
                          <a:pos x="1105" y="1075"/>
                        </a:cxn>
                        <a:cxn ang="0">
                          <a:pos x="1231" y="1525"/>
                        </a:cxn>
                        <a:cxn ang="0">
                          <a:pos x="1123" y="1969"/>
                        </a:cxn>
                        <a:cxn ang="0">
                          <a:pos x="907" y="2077"/>
                        </a:cxn>
                        <a:cxn ang="0">
                          <a:pos x="721" y="2059"/>
                        </a:cxn>
                        <a:cxn ang="0">
                          <a:pos x="655" y="2251"/>
                        </a:cxn>
                        <a:cxn ang="0">
                          <a:pos x="529" y="2527"/>
                        </a:cxn>
                        <a:cxn ang="0">
                          <a:pos x="211" y="2509"/>
                        </a:cxn>
                        <a:cxn ang="0">
                          <a:pos x="31" y="2227"/>
                        </a:cxn>
                        <a:cxn ang="0">
                          <a:pos x="25" y="1969"/>
                        </a:cxn>
                        <a:cxn ang="0">
                          <a:pos x="145" y="1651"/>
                        </a:cxn>
                        <a:cxn ang="0">
                          <a:pos x="259" y="1513"/>
                        </a:cxn>
                        <a:cxn ang="0">
                          <a:pos x="217" y="1729"/>
                        </a:cxn>
                        <a:cxn ang="0">
                          <a:pos x="73" y="2023"/>
                        </a:cxn>
                        <a:cxn ang="0">
                          <a:pos x="169" y="2323"/>
                        </a:cxn>
                        <a:cxn ang="0">
                          <a:pos x="439" y="2431"/>
                        </a:cxn>
                        <a:cxn ang="0">
                          <a:pos x="595" y="2227"/>
                        </a:cxn>
                        <a:cxn ang="0">
                          <a:pos x="577" y="1807"/>
                        </a:cxn>
                        <a:cxn ang="0">
                          <a:pos x="493" y="1531"/>
                        </a:cxn>
                        <a:cxn ang="0">
                          <a:pos x="535" y="1459"/>
                        </a:cxn>
                        <a:cxn ang="0">
                          <a:pos x="625" y="1633"/>
                        </a:cxn>
                        <a:cxn ang="0">
                          <a:pos x="721" y="1933"/>
                        </a:cxn>
                        <a:cxn ang="0">
                          <a:pos x="967" y="1963"/>
                        </a:cxn>
                        <a:cxn ang="0">
                          <a:pos x="1135" y="1687"/>
                        </a:cxn>
                        <a:cxn ang="0">
                          <a:pos x="1117" y="1273"/>
                        </a:cxn>
                        <a:cxn ang="0">
                          <a:pos x="883" y="1057"/>
                        </a:cxn>
                        <a:cxn ang="0">
                          <a:pos x="679" y="1129"/>
                        </a:cxn>
                        <a:cxn ang="0">
                          <a:pos x="577" y="1117"/>
                        </a:cxn>
                        <a:cxn ang="0">
                          <a:pos x="619" y="1033"/>
                        </a:cxn>
                        <a:cxn ang="0">
                          <a:pos x="811" y="937"/>
                        </a:cxn>
                        <a:cxn ang="0">
                          <a:pos x="949" y="613"/>
                        </a:cxn>
                        <a:cxn ang="0">
                          <a:pos x="883" y="175"/>
                        </a:cxn>
                        <a:cxn ang="0">
                          <a:pos x="619" y="103"/>
                        </a:cxn>
                        <a:cxn ang="0">
                          <a:pos x="391" y="355"/>
                        </a:cxn>
                        <a:cxn ang="0">
                          <a:pos x="403" y="763"/>
                        </a:cxn>
                        <a:cxn ang="0">
                          <a:pos x="343" y="949"/>
                        </a:cxn>
                        <a:cxn ang="0">
                          <a:pos x="289" y="685"/>
                        </a:cxn>
                        <a:cxn ang="0">
                          <a:pos x="307" y="367"/>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ru-RU"/>
                    </a:p>
                  </p:txBody>
                </p:sp>
                <p:sp>
                  <p:nvSpPr>
                    <p:cNvPr id="58" name="Freeform 11"/>
                    <p:cNvSpPr>
                      <a:spLocks/>
                    </p:cNvSpPr>
                    <p:nvPr/>
                  </p:nvSpPr>
                  <p:spPr bwMode="auto">
                    <a:xfrm>
                      <a:off x="1667" y="381"/>
                      <a:ext cx="865" cy="2065"/>
                    </a:xfrm>
                    <a:custGeom>
                      <a:avLst/>
                      <a:gdLst/>
                      <a:ahLst/>
                      <a:cxnLst>
                        <a:cxn ang="0">
                          <a:pos x="785" y="530"/>
                        </a:cxn>
                        <a:cxn ang="0">
                          <a:pos x="797" y="350"/>
                        </a:cxn>
                        <a:cxn ang="0">
                          <a:pos x="863" y="206"/>
                        </a:cxn>
                        <a:cxn ang="0">
                          <a:pos x="809" y="218"/>
                        </a:cxn>
                        <a:cxn ang="0">
                          <a:pos x="749" y="218"/>
                        </a:cxn>
                        <a:cxn ang="0">
                          <a:pos x="683" y="116"/>
                        </a:cxn>
                        <a:cxn ang="0">
                          <a:pos x="611" y="32"/>
                        </a:cxn>
                        <a:cxn ang="0">
                          <a:pos x="509" y="2"/>
                        </a:cxn>
                        <a:cxn ang="0">
                          <a:pos x="407" y="20"/>
                        </a:cxn>
                        <a:cxn ang="0">
                          <a:pos x="281" y="74"/>
                        </a:cxn>
                        <a:cxn ang="0">
                          <a:pos x="173" y="206"/>
                        </a:cxn>
                        <a:cxn ang="0">
                          <a:pos x="119" y="404"/>
                        </a:cxn>
                        <a:cxn ang="0">
                          <a:pos x="131" y="590"/>
                        </a:cxn>
                        <a:cxn ang="0">
                          <a:pos x="173" y="782"/>
                        </a:cxn>
                        <a:cxn ang="0">
                          <a:pos x="197" y="884"/>
                        </a:cxn>
                        <a:cxn ang="0">
                          <a:pos x="167" y="986"/>
                        </a:cxn>
                        <a:cxn ang="0">
                          <a:pos x="65" y="1124"/>
                        </a:cxn>
                        <a:cxn ang="0">
                          <a:pos x="17" y="1298"/>
                        </a:cxn>
                        <a:cxn ang="0">
                          <a:pos x="5" y="1550"/>
                        </a:cxn>
                        <a:cxn ang="0">
                          <a:pos x="47" y="1748"/>
                        </a:cxn>
                        <a:cxn ang="0">
                          <a:pos x="131" y="1898"/>
                        </a:cxn>
                        <a:cxn ang="0">
                          <a:pos x="299" y="1988"/>
                        </a:cxn>
                        <a:cxn ang="0">
                          <a:pos x="425" y="1982"/>
                        </a:cxn>
                        <a:cxn ang="0">
                          <a:pos x="467" y="1994"/>
                        </a:cxn>
                        <a:cxn ang="0">
                          <a:pos x="497" y="2066"/>
                        </a:cxn>
                        <a:cxn ang="0">
                          <a:pos x="497" y="1964"/>
                        </a:cxn>
                        <a:cxn ang="0">
                          <a:pos x="557" y="1778"/>
                        </a:cxn>
                        <a:cxn ang="0">
                          <a:pos x="617" y="1658"/>
                        </a:cxn>
                        <a:cxn ang="0">
                          <a:pos x="581" y="1700"/>
                        </a:cxn>
                        <a:cxn ang="0">
                          <a:pos x="515" y="1820"/>
                        </a:cxn>
                        <a:cxn ang="0">
                          <a:pos x="407" y="1904"/>
                        </a:cxn>
                        <a:cxn ang="0">
                          <a:pos x="269" y="1898"/>
                        </a:cxn>
                        <a:cxn ang="0">
                          <a:pos x="179" y="1814"/>
                        </a:cxn>
                        <a:cxn ang="0">
                          <a:pos x="113" y="1640"/>
                        </a:cxn>
                        <a:cxn ang="0">
                          <a:pos x="107" y="1394"/>
                        </a:cxn>
                        <a:cxn ang="0">
                          <a:pos x="137" y="1190"/>
                        </a:cxn>
                        <a:cxn ang="0">
                          <a:pos x="203" y="1070"/>
                        </a:cxn>
                        <a:cxn ang="0">
                          <a:pos x="323" y="1022"/>
                        </a:cxn>
                        <a:cxn ang="0">
                          <a:pos x="509" y="1076"/>
                        </a:cxn>
                        <a:cxn ang="0">
                          <a:pos x="611" y="1124"/>
                        </a:cxn>
                        <a:cxn ang="0">
                          <a:pos x="665" y="1100"/>
                        </a:cxn>
                        <a:cxn ang="0">
                          <a:pos x="659" y="1046"/>
                        </a:cxn>
                        <a:cxn ang="0">
                          <a:pos x="611" y="1004"/>
                        </a:cxn>
                        <a:cxn ang="0">
                          <a:pos x="497" y="980"/>
                        </a:cxn>
                        <a:cxn ang="0">
                          <a:pos x="323" y="896"/>
                        </a:cxn>
                        <a:cxn ang="0">
                          <a:pos x="233" y="680"/>
                        </a:cxn>
                        <a:cxn ang="0">
                          <a:pos x="209" y="416"/>
                        </a:cxn>
                        <a:cxn ang="0">
                          <a:pos x="317" y="170"/>
                        </a:cxn>
                        <a:cxn ang="0">
                          <a:pos x="485" y="110"/>
                        </a:cxn>
                        <a:cxn ang="0">
                          <a:pos x="617" y="164"/>
                        </a:cxn>
                        <a:cxn ang="0">
                          <a:pos x="707" y="290"/>
                        </a:cxn>
                        <a:cxn ang="0">
                          <a:pos x="737" y="428"/>
                        </a:cxn>
                        <a:cxn ang="0">
                          <a:pos x="773" y="602"/>
                        </a:cxn>
                        <a:cxn ang="0">
                          <a:pos x="809" y="584"/>
                        </a:cxn>
                        <a:cxn ang="0">
                          <a:pos x="785" y="530"/>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ru-RU"/>
                    </a:p>
                  </p:txBody>
                </p:sp>
              </p:grpSp>
              <p:sp>
                <p:nvSpPr>
                  <p:cNvPr id="51" name="Oval 12"/>
                  <p:cNvSpPr>
                    <a:spLocks noChangeArrowheads="1"/>
                  </p:cNvSpPr>
                  <p:nvPr/>
                </p:nvSpPr>
                <p:spPr bwMode="auto">
                  <a:xfrm>
                    <a:off x="2396" y="1428"/>
                    <a:ext cx="175" cy="247"/>
                  </a:xfrm>
                  <a:prstGeom prst="ellipse">
                    <a:avLst/>
                  </a:prstGeom>
                  <a:solidFill>
                    <a:srgbClr val="E7D6B7"/>
                  </a:solidFill>
                  <a:ln w="9525">
                    <a:noFill/>
                    <a:round/>
                    <a:headEnd/>
                    <a:tailEnd/>
                  </a:ln>
                  <a:effectLst/>
                </p:spPr>
                <p:txBody>
                  <a:bodyPr wrap="none" anchor="ctr"/>
                  <a:lstStyle/>
                  <a:p>
                    <a:pPr>
                      <a:defRPr/>
                    </a:pPr>
                    <a:endParaRPr lang="ru-RU"/>
                  </a:p>
                </p:txBody>
              </p:sp>
              <p:sp>
                <p:nvSpPr>
                  <p:cNvPr id="52" name="Freeform 13"/>
                  <p:cNvSpPr>
                    <a:spLocks/>
                  </p:cNvSpPr>
                  <p:nvPr/>
                </p:nvSpPr>
                <p:spPr bwMode="auto">
                  <a:xfrm>
                    <a:off x="2609" y="745"/>
                    <a:ext cx="262" cy="524"/>
                  </a:xfrm>
                  <a:custGeom>
                    <a:avLst/>
                    <a:gdLst/>
                    <a:ahLst/>
                    <a:cxnLst>
                      <a:cxn ang="0">
                        <a:pos x="3" y="483"/>
                      </a:cxn>
                      <a:cxn ang="0">
                        <a:pos x="27" y="273"/>
                      </a:cxn>
                      <a:cxn ang="0">
                        <a:pos x="111" y="45"/>
                      </a:cxn>
                      <a:cxn ang="0">
                        <a:pos x="183" y="3"/>
                      </a:cxn>
                      <a:cxn ang="0">
                        <a:pos x="237" y="39"/>
                      </a:cxn>
                      <a:cxn ang="0">
                        <a:pos x="261" y="129"/>
                      </a:cxn>
                      <a:cxn ang="0">
                        <a:pos x="207" y="273"/>
                      </a:cxn>
                      <a:cxn ang="0">
                        <a:pos x="105" y="477"/>
                      </a:cxn>
                      <a:cxn ang="0">
                        <a:pos x="45" y="501"/>
                      </a:cxn>
                      <a:cxn ang="0">
                        <a:pos x="3" y="483"/>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ru-RU"/>
                  </a:p>
                </p:txBody>
              </p:sp>
              <p:sp>
                <p:nvSpPr>
                  <p:cNvPr id="53" name="Freeform 14"/>
                  <p:cNvSpPr>
                    <a:spLocks/>
                  </p:cNvSpPr>
                  <p:nvPr/>
                </p:nvSpPr>
                <p:spPr bwMode="auto">
                  <a:xfrm>
                    <a:off x="2677" y="1588"/>
                    <a:ext cx="398" cy="349"/>
                  </a:xfrm>
                  <a:custGeom>
                    <a:avLst/>
                    <a:gdLst/>
                    <a:ahLst/>
                    <a:cxnLst>
                      <a:cxn ang="0">
                        <a:pos x="100" y="201"/>
                      </a:cxn>
                      <a:cxn ang="0">
                        <a:pos x="16" y="87"/>
                      </a:cxn>
                      <a:cxn ang="0">
                        <a:pos x="4" y="45"/>
                      </a:cxn>
                      <a:cxn ang="0">
                        <a:pos x="28" y="3"/>
                      </a:cxn>
                      <a:cxn ang="0">
                        <a:pos x="130" y="27"/>
                      </a:cxn>
                      <a:cxn ang="0">
                        <a:pos x="250" y="75"/>
                      </a:cxn>
                      <a:cxn ang="0">
                        <a:pos x="364" y="159"/>
                      </a:cxn>
                      <a:cxn ang="0">
                        <a:pos x="388" y="273"/>
                      </a:cxn>
                      <a:cxn ang="0">
                        <a:pos x="340" y="333"/>
                      </a:cxn>
                      <a:cxn ang="0">
                        <a:pos x="244" y="315"/>
                      </a:cxn>
                      <a:cxn ang="0">
                        <a:pos x="100" y="20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ru-RU"/>
                  </a:p>
                </p:txBody>
              </p:sp>
              <p:sp>
                <p:nvSpPr>
                  <p:cNvPr id="54" name="Freeform 15"/>
                  <p:cNvSpPr>
                    <a:spLocks/>
                  </p:cNvSpPr>
                  <p:nvPr/>
                </p:nvSpPr>
                <p:spPr bwMode="auto">
                  <a:xfrm>
                    <a:off x="2425" y="1923"/>
                    <a:ext cx="146" cy="567"/>
                  </a:xfrm>
                  <a:custGeom>
                    <a:avLst/>
                    <a:gdLst/>
                    <a:ahLst/>
                    <a:cxnLst>
                      <a:cxn ang="0">
                        <a:pos x="18" y="165"/>
                      </a:cxn>
                      <a:cxn ang="0">
                        <a:pos x="42" y="39"/>
                      </a:cxn>
                      <a:cxn ang="0">
                        <a:pos x="66" y="3"/>
                      </a:cxn>
                      <a:cxn ang="0">
                        <a:pos x="108" y="27"/>
                      </a:cxn>
                      <a:cxn ang="0">
                        <a:pos x="138" y="165"/>
                      </a:cxn>
                      <a:cxn ang="0">
                        <a:pos x="144" y="423"/>
                      </a:cxn>
                      <a:cxn ang="0">
                        <a:pos x="96" y="543"/>
                      </a:cxn>
                      <a:cxn ang="0">
                        <a:pos x="24" y="513"/>
                      </a:cxn>
                      <a:cxn ang="0">
                        <a:pos x="0" y="315"/>
                      </a:cxn>
                      <a:cxn ang="0">
                        <a:pos x="18" y="165"/>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ru-RU"/>
                  </a:p>
                </p:txBody>
              </p:sp>
              <p:sp>
                <p:nvSpPr>
                  <p:cNvPr id="55" name="Freeform 16"/>
                  <p:cNvSpPr>
                    <a:spLocks/>
                  </p:cNvSpPr>
                  <p:nvPr/>
                </p:nvSpPr>
                <p:spPr bwMode="auto">
                  <a:xfrm>
                    <a:off x="1910" y="1588"/>
                    <a:ext cx="389" cy="247"/>
                  </a:xfrm>
                  <a:custGeom>
                    <a:avLst/>
                    <a:gdLst/>
                    <a:ahLst/>
                    <a:cxnLst>
                      <a:cxn ang="0">
                        <a:pos x="175" y="61"/>
                      </a:cxn>
                      <a:cxn ang="0">
                        <a:pos x="307" y="19"/>
                      </a:cxn>
                      <a:cxn ang="0">
                        <a:pos x="367" y="7"/>
                      </a:cxn>
                      <a:cxn ang="0">
                        <a:pos x="385" y="61"/>
                      </a:cxn>
                      <a:cxn ang="0">
                        <a:pos x="325" y="133"/>
                      </a:cxn>
                      <a:cxn ang="0">
                        <a:pos x="193" y="223"/>
                      </a:cxn>
                      <a:cxn ang="0">
                        <a:pos x="37" y="247"/>
                      </a:cxn>
                      <a:cxn ang="0">
                        <a:pos x="1" y="187"/>
                      </a:cxn>
                      <a:cxn ang="0">
                        <a:pos x="43" y="115"/>
                      </a:cxn>
                      <a:cxn ang="0">
                        <a:pos x="175" y="61"/>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ru-RU"/>
                  </a:p>
                </p:txBody>
              </p:sp>
              <p:sp>
                <p:nvSpPr>
                  <p:cNvPr id="56" name="Freeform 17"/>
                  <p:cNvSpPr>
                    <a:spLocks/>
                  </p:cNvSpPr>
                  <p:nvPr/>
                </p:nvSpPr>
                <p:spPr bwMode="auto">
                  <a:xfrm>
                    <a:off x="2094" y="934"/>
                    <a:ext cx="233" cy="378"/>
                  </a:xfrm>
                  <a:custGeom>
                    <a:avLst/>
                    <a:gdLst/>
                    <a:ahLst/>
                    <a:cxnLst>
                      <a:cxn ang="0">
                        <a:pos x="78" y="270"/>
                      </a:cxn>
                      <a:cxn ang="0">
                        <a:pos x="24" y="192"/>
                      </a:cxn>
                      <a:cxn ang="0">
                        <a:pos x="0" y="96"/>
                      </a:cxn>
                      <a:cxn ang="0">
                        <a:pos x="24" y="12"/>
                      </a:cxn>
                      <a:cxn ang="0">
                        <a:pos x="120" y="24"/>
                      </a:cxn>
                      <a:cxn ang="0">
                        <a:pos x="180" y="132"/>
                      </a:cxn>
                      <a:cxn ang="0">
                        <a:pos x="234" y="306"/>
                      </a:cxn>
                      <a:cxn ang="0">
                        <a:pos x="204" y="378"/>
                      </a:cxn>
                      <a:cxn ang="0">
                        <a:pos x="168" y="354"/>
                      </a:cxn>
                      <a:cxn ang="0">
                        <a:pos x="78" y="270"/>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ru-RU"/>
                  </a:p>
                </p:txBody>
              </p:sp>
            </p:grpSp>
            <p:pic>
              <p:nvPicPr>
                <p:cNvPr id="42" name="Picture 18"/>
                <p:cNvPicPr>
                  <a:picLocks noChangeAspect="1" noChangeArrowheads="1"/>
                </p:cNvPicPr>
                <p:nvPr userDrawn="1"/>
              </p:nvPicPr>
              <p:blipFill>
                <a:blip r:embed="rId2" cstate="print"/>
                <a:srcRect/>
                <a:stretch>
                  <a:fillRect/>
                </a:stretch>
              </p:blipFill>
              <p:spPr bwMode="auto">
                <a:xfrm>
                  <a:off x="5280" y="144"/>
                  <a:ext cx="186" cy="183"/>
                </a:xfrm>
                <a:prstGeom prst="rect">
                  <a:avLst/>
                </a:prstGeom>
                <a:noFill/>
                <a:ln w="9525">
                  <a:noFill/>
                  <a:miter lim="800000"/>
                  <a:headEnd/>
                  <a:tailEnd/>
                </a:ln>
              </p:spPr>
            </p:pic>
            <p:pic>
              <p:nvPicPr>
                <p:cNvPr id="43" name="Picture 19"/>
                <p:cNvPicPr>
                  <a:picLocks noChangeAspect="1" noChangeArrowheads="1"/>
                </p:cNvPicPr>
                <p:nvPr userDrawn="1"/>
              </p:nvPicPr>
              <p:blipFill>
                <a:blip r:embed="rId2" cstate="print"/>
                <a:srcRect/>
                <a:stretch>
                  <a:fillRect/>
                </a:stretch>
              </p:blipFill>
              <p:spPr bwMode="auto">
                <a:xfrm>
                  <a:off x="5574" y="144"/>
                  <a:ext cx="186" cy="183"/>
                </a:xfrm>
                <a:prstGeom prst="rect">
                  <a:avLst/>
                </a:prstGeom>
                <a:noFill/>
                <a:ln w="9525">
                  <a:noFill/>
                  <a:miter lim="800000"/>
                  <a:headEnd/>
                  <a:tailEnd/>
                </a:ln>
              </p:spPr>
            </p:pic>
            <p:pic>
              <p:nvPicPr>
                <p:cNvPr id="44" name="Picture 20"/>
                <p:cNvPicPr>
                  <a:picLocks noChangeAspect="1" noChangeArrowheads="1"/>
                </p:cNvPicPr>
                <p:nvPr userDrawn="1"/>
              </p:nvPicPr>
              <p:blipFill>
                <a:blip r:embed="rId2" cstate="print"/>
                <a:srcRect/>
                <a:stretch>
                  <a:fillRect/>
                </a:stretch>
              </p:blipFill>
              <p:spPr bwMode="auto">
                <a:xfrm>
                  <a:off x="5424" y="336"/>
                  <a:ext cx="186" cy="183"/>
                </a:xfrm>
                <a:prstGeom prst="rect">
                  <a:avLst/>
                </a:prstGeom>
                <a:noFill/>
                <a:ln w="9525">
                  <a:noFill/>
                  <a:miter lim="800000"/>
                  <a:headEnd/>
                  <a:tailEnd/>
                </a:ln>
              </p:spPr>
            </p:pic>
            <p:pic>
              <p:nvPicPr>
                <p:cNvPr id="45" name="Picture 21"/>
                <p:cNvPicPr>
                  <a:picLocks noChangeAspect="1" noChangeArrowheads="1"/>
                </p:cNvPicPr>
                <p:nvPr userDrawn="1"/>
              </p:nvPicPr>
              <p:blipFill>
                <a:blip r:embed="rId2" cstate="print"/>
                <a:srcRect/>
                <a:stretch>
                  <a:fillRect/>
                </a:stretch>
              </p:blipFill>
              <p:spPr bwMode="auto">
                <a:xfrm>
                  <a:off x="5376" y="576"/>
                  <a:ext cx="186" cy="183"/>
                </a:xfrm>
                <a:prstGeom prst="rect">
                  <a:avLst/>
                </a:prstGeom>
                <a:noFill/>
                <a:ln w="9525">
                  <a:noFill/>
                  <a:miter lim="800000"/>
                  <a:headEnd/>
                  <a:tailEnd/>
                </a:ln>
              </p:spPr>
            </p:pic>
            <p:pic>
              <p:nvPicPr>
                <p:cNvPr id="46" name="Picture 22"/>
                <p:cNvPicPr>
                  <a:picLocks noChangeAspect="1" noChangeArrowheads="1"/>
                </p:cNvPicPr>
                <p:nvPr userDrawn="1"/>
              </p:nvPicPr>
              <p:blipFill>
                <a:blip r:embed="rId2" cstate="print"/>
                <a:srcRect/>
                <a:stretch>
                  <a:fillRect/>
                </a:stretch>
              </p:blipFill>
              <p:spPr bwMode="auto">
                <a:xfrm>
                  <a:off x="5574" y="528"/>
                  <a:ext cx="186" cy="183"/>
                </a:xfrm>
                <a:prstGeom prst="rect">
                  <a:avLst/>
                </a:prstGeom>
                <a:noFill/>
                <a:ln w="9525">
                  <a:noFill/>
                  <a:miter lim="800000"/>
                  <a:headEnd/>
                  <a:tailEnd/>
                </a:ln>
              </p:spPr>
            </p:pic>
            <p:pic>
              <p:nvPicPr>
                <p:cNvPr id="47" name="Picture 23"/>
                <p:cNvPicPr>
                  <a:picLocks noChangeAspect="1" noChangeArrowheads="1"/>
                </p:cNvPicPr>
                <p:nvPr userDrawn="1"/>
              </p:nvPicPr>
              <p:blipFill>
                <a:blip r:embed="rId2" cstate="print"/>
                <a:srcRect/>
                <a:stretch>
                  <a:fillRect/>
                </a:stretch>
              </p:blipFill>
              <p:spPr bwMode="auto">
                <a:xfrm>
                  <a:off x="5472" y="768"/>
                  <a:ext cx="186" cy="183"/>
                </a:xfrm>
                <a:prstGeom prst="rect">
                  <a:avLst/>
                </a:prstGeom>
                <a:noFill/>
                <a:ln w="9525">
                  <a:noFill/>
                  <a:miter lim="800000"/>
                  <a:headEnd/>
                  <a:tailEnd/>
                </a:ln>
              </p:spPr>
            </p:pic>
            <p:pic>
              <p:nvPicPr>
                <p:cNvPr id="48" name="Picture 24"/>
                <p:cNvPicPr>
                  <a:picLocks noChangeAspect="1" noChangeArrowheads="1"/>
                </p:cNvPicPr>
                <p:nvPr userDrawn="1"/>
              </p:nvPicPr>
              <p:blipFill>
                <a:blip r:embed="rId2" cstate="print"/>
                <a:srcRect/>
                <a:stretch>
                  <a:fillRect/>
                </a:stretch>
              </p:blipFill>
              <p:spPr bwMode="auto">
                <a:xfrm>
                  <a:off x="5574" y="1008"/>
                  <a:ext cx="186" cy="183"/>
                </a:xfrm>
                <a:prstGeom prst="rect">
                  <a:avLst/>
                </a:prstGeom>
                <a:noFill/>
                <a:ln w="9525">
                  <a:noFill/>
                  <a:miter lim="800000"/>
                  <a:headEnd/>
                  <a:tailEnd/>
                </a:ln>
              </p:spPr>
            </p:pic>
            <p:pic>
              <p:nvPicPr>
                <p:cNvPr id="49" name="Picture 25"/>
                <p:cNvPicPr>
                  <a:picLocks noChangeAspect="1" noChangeArrowheads="1"/>
                </p:cNvPicPr>
                <p:nvPr userDrawn="1"/>
              </p:nvPicPr>
              <p:blipFill>
                <a:blip r:embed="rId2" cstate="print"/>
                <a:srcRect/>
                <a:stretch>
                  <a:fillRect/>
                </a:stretch>
              </p:blipFill>
              <p:spPr bwMode="auto">
                <a:xfrm>
                  <a:off x="5574" y="1248"/>
                  <a:ext cx="186" cy="183"/>
                </a:xfrm>
                <a:prstGeom prst="rect">
                  <a:avLst/>
                </a:prstGeom>
                <a:noFill/>
                <a:ln w="9525">
                  <a:noFill/>
                  <a:miter lim="800000"/>
                  <a:headEnd/>
                  <a:tailEnd/>
                </a:ln>
              </p:spPr>
            </p:pic>
          </p:grpSp>
          <p:grpSp>
            <p:nvGrpSpPr>
              <p:cNvPr id="21" name="Group 26"/>
              <p:cNvGrpSpPr>
                <a:grpSpLocks/>
              </p:cNvGrpSpPr>
              <p:nvPr userDrawn="1"/>
            </p:nvGrpSpPr>
            <p:grpSpPr bwMode="auto">
              <a:xfrm>
                <a:off x="4944" y="1008"/>
                <a:ext cx="522" cy="2967"/>
                <a:chOff x="4944" y="1008"/>
                <a:chExt cx="522" cy="2967"/>
              </a:xfrm>
            </p:grpSpPr>
            <p:pic>
              <p:nvPicPr>
                <p:cNvPr id="22" name="Picture 27"/>
                <p:cNvPicPr>
                  <a:picLocks noChangeAspect="1" noChangeArrowheads="1"/>
                </p:cNvPicPr>
                <p:nvPr userDrawn="1"/>
              </p:nvPicPr>
              <p:blipFill>
                <a:blip r:embed="rId2" cstate="print"/>
                <a:srcRect/>
                <a:stretch>
                  <a:fillRect/>
                </a:stretch>
              </p:blipFill>
              <p:spPr bwMode="auto">
                <a:xfrm>
                  <a:off x="5136" y="1008"/>
                  <a:ext cx="186" cy="183"/>
                </a:xfrm>
                <a:prstGeom prst="rect">
                  <a:avLst/>
                </a:prstGeom>
                <a:noFill/>
                <a:ln w="9525">
                  <a:noFill/>
                  <a:miter lim="800000"/>
                  <a:headEnd/>
                  <a:tailEnd/>
                </a:ln>
              </p:spPr>
            </p:pic>
            <p:pic>
              <p:nvPicPr>
                <p:cNvPr id="23" name="Picture 28"/>
                <p:cNvPicPr>
                  <a:picLocks noChangeAspect="1" noChangeArrowheads="1"/>
                </p:cNvPicPr>
                <p:nvPr userDrawn="1"/>
              </p:nvPicPr>
              <p:blipFill>
                <a:blip r:embed="rId2" cstate="print"/>
                <a:srcRect/>
                <a:stretch>
                  <a:fillRect/>
                </a:stretch>
              </p:blipFill>
              <p:spPr bwMode="auto">
                <a:xfrm>
                  <a:off x="5184" y="1200"/>
                  <a:ext cx="186" cy="183"/>
                </a:xfrm>
                <a:prstGeom prst="rect">
                  <a:avLst/>
                </a:prstGeom>
                <a:noFill/>
                <a:ln w="9525">
                  <a:noFill/>
                  <a:miter lim="800000"/>
                  <a:headEnd/>
                  <a:tailEnd/>
                </a:ln>
              </p:spPr>
            </p:pic>
            <p:pic>
              <p:nvPicPr>
                <p:cNvPr id="24" name="Picture 29"/>
                <p:cNvPicPr>
                  <a:picLocks noChangeAspect="1" noChangeArrowheads="1"/>
                </p:cNvPicPr>
                <p:nvPr userDrawn="1"/>
              </p:nvPicPr>
              <p:blipFill>
                <a:blip r:embed="rId2" cstate="print"/>
                <a:srcRect/>
                <a:stretch>
                  <a:fillRect/>
                </a:stretch>
              </p:blipFill>
              <p:spPr bwMode="auto">
                <a:xfrm>
                  <a:off x="5136" y="1584"/>
                  <a:ext cx="186" cy="183"/>
                </a:xfrm>
                <a:prstGeom prst="rect">
                  <a:avLst/>
                </a:prstGeom>
                <a:noFill/>
                <a:ln w="9525">
                  <a:noFill/>
                  <a:miter lim="800000"/>
                  <a:headEnd/>
                  <a:tailEnd/>
                </a:ln>
              </p:spPr>
            </p:pic>
            <p:pic>
              <p:nvPicPr>
                <p:cNvPr id="25" name="Picture 30"/>
                <p:cNvPicPr>
                  <a:picLocks noChangeAspect="1" noChangeArrowheads="1"/>
                </p:cNvPicPr>
                <p:nvPr userDrawn="1"/>
              </p:nvPicPr>
              <p:blipFill>
                <a:blip r:embed="rId2" cstate="print"/>
                <a:srcRect/>
                <a:stretch>
                  <a:fillRect/>
                </a:stretch>
              </p:blipFill>
              <p:spPr bwMode="auto">
                <a:xfrm>
                  <a:off x="5280" y="1728"/>
                  <a:ext cx="186" cy="183"/>
                </a:xfrm>
                <a:prstGeom prst="rect">
                  <a:avLst/>
                </a:prstGeom>
                <a:noFill/>
                <a:ln w="9525">
                  <a:noFill/>
                  <a:miter lim="800000"/>
                  <a:headEnd/>
                  <a:tailEnd/>
                </a:ln>
              </p:spPr>
            </p:pic>
            <p:pic>
              <p:nvPicPr>
                <p:cNvPr id="26" name="Picture 31"/>
                <p:cNvPicPr>
                  <a:picLocks noChangeAspect="1" noChangeArrowheads="1"/>
                </p:cNvPicPr>
                <p:nvPr userDrawn="1"/>
              </p:nvPicPr>
              <p:blipFill>
                <a:blip r:embed="rId2" cstate="print"/>
                <a:srcRect/>
                <a:stretch>
                  <a:fillRect/>
                </a:stretch>
              </p:blipFill>
              <p:spPr bwMode="auto">
                <a:xfrm>
                  <a:off x="5040" y="1824"/>
                  <a:ext cx="186" cy="183"/>
                </a:xfrm>
                <a:prstGeom prst="rect">
                  <a:avLst/>
                </a:prstGeom>
                <a:noFill/>
                <a:ln w="9525">
                  <a:noFill/>
                  <a:miter lim="800000"/>
                  <a:headEnd/>
                  <a:tailEnd/>
                </a:ln>
              </p:spPr>
            </p:pic>
            <p:pic>
              <p:nvPicPr>
                <p:cNvPr id="27" name="Picture 32"/>
                <p:cNvPicPr>
                  <a:picLocks noChangeAspect="1" noChangeArrowheads="1"/>
                </p:cNvPicPr>
                <p:nvPr userDrawn="1"/>
              </p:nvPicPr>
              <p:blipFill>
                <a:blip r:embed="rId2" cstate="print"/>
                <a:srcRect/>
                <a:stretch>
                  <a:fillRect/>
                </a:stretch>
              </p:blipFill>
              <p:spPr bwMode="auto">
                <a:xfrm>
                  <a:off x="5088" y="2016"/>
                  <a:ext cx="186" cy="183"/>
                </a:xfrm>
                <a:prstGeom prst="rect">
                  <a:avLst/>
                </a:prstGeom>
                <a:noFill/>
                <a:ln w="9525">
                  <a:noFill/>
                  <a:miter lim="800000"/>
                  <a:headEnd/>
                  <a:tailEnd/>
                </a:ln>
              </p:spPr>
            </p:pic>
            <p:pic>
              <p:nvPicPr>
                <p:cNvPr id="28" name="Picture 33"/>
                <p:cNvPicPr>
                  <a:picLocks noChangeAspect="1" noChangeArrowheads="1"/>
                </p:cNvPicPr>
                <p:nvPr userDrawn="1"/>
              </p:nvPicPr>
              <p:blipFill>
                <a:blip r:embed="rId2" cstate="print"/>
                <a:srcRect/>
                <a:stretch>
                  <a:fillRect/>
                </a:stretch>
              </p:blipFill>
              <p:spPr bwMode="auto">
                <a:xfrm>
                  <a:off x="5280" y="2064"/>
                  <a:ext cx="186" cy="183"/>
                </a:xfrm>
                <a:prstGeom prst="rect">
                  <a:avLst/>
                </a:prstGeom>
                <a:noFill/>
                <a:ln w="9525">
                  <a:noFill/>
                  <a:miter lim="800000"/>
                  <a:headEnd/>
                  <a:tailEnd/>
                </a:ln>
              </p:spPr>
            </p:pic>
            <p:pic>
              <p:nvPicPr>
                <p:cNvPr id="29" name="Picture 34"/>
                <p:cNvPicPr>
                  <a:picLocks noChangeAspect="1" noChangeArrowheads="1"/>
                </p:cNvPicPr>
                <p:nvPr userDrawn="1"/>
              </p:nvPicPr>
              <p:blipFill>
                <a:blip r:embed="rId2" cstate="print"/>
                <a:srcRect/>
                <a:stretch>
                  <a:fillRect/>
                </a:stretch>
              </p:blipFill>
              <p:spPr bwMode="auto">
                <a:xfrm>
                  <a:off x="5232" y="2352"/>
                  <a:ext cx="186" cy="183"/>
                </a:xfrm>
                <a:prstGeom prst="rect">
                  <a:avLst/>
                </a:prstGeom>
                <a:noFill/>
                <a:ln w="9525">
                  <a:noFill/>
                  <a:miter lim="800000"/>
                  <a:headEnd/>
                  <a:tailEnd/>
                </a:ln>
              </p:spPr>
            </p:pic>
            <p:pic>
              <p:nvPicPr>
                <p:cNvPr id="30" name="Picture 35"/>
                <p:cNvPicPr>
                  <a:picLocks noChangeAspect="1" noChangeArrowheads="1"/>
                </p:cNvPicPr>
                <p:nvPr userDrawn="1"/>
              </p:nvPicPr>
              <p:blipFill>
                <a:blip r:embed="rId2" cstate="print"/>
                <a:srcRect/>
                <a:stretch>
                  <a:fillRect/>
                </a:stretch>
              </p:blipFill>
              <p:spPr bwMode="auto">
                <a:xfrm>
                  <a:off x="4992" y="2208"/>
                  <a:ext cx="186" cy="183"/>
                </a:xfrm>
                <a:prstGeom prst="rect">
                  <a:avLst/>
                </a:prstGeom>
                <a:noFill/>
                <a:ln w="9525">
                  <a:noFill/>
                  <a:miter lim="800000"/>
                  <a:headEnd/>
                  <a:tailEnd/>
                </a:ln>
              </p:spPr>
            </p:pic>
            <p:pic>
              <p:nvPicPr>
                <p:cNvPr id="31" name="Picture 36"/>
                <p:cNvPicPr>
                  <a:picLocks noChangeAspect="1" noChangeArrowheads="1"/>
                </p:cNvPicPr>
                <p:nvPr userDrawn="1"/>
              </p:nvPicPr>
              <p:blipFill>
                <a:blip r:embed="rId2" cstate="print"/>
                <a:srcRect/>
                <a:stretch>
                  <a:fillRect/>
                </a:stretch>
              </p:blipFill>
              <p:spPr bwMode="auto">
                <a:xfrm>
                  <a:off x="4992" y="2448"/>
                  <a:ext cx="186" cy="183"/>
                </a:xfrm>
                <a:prstGeom prst="rect">
                  <a:avLst/>
                </a:prstGeom>
                <a:noFill/>
                <a:ln w="9525">
                  <a:noFill/>
                  <a:miter lim="800000"/>
                  <a:headEnd/>
                  <a:tailEnd/>
                </a:ln>
              </p:spPr>
            </p:pic>
            <p:pic>
              <p:nvPicPr>
                <p:cNvPr id="32" name="Picture 37"/>
                <p:cNvPicPr>
                  <a:picLocks noChangeAspect="1" noChangeArrowheads="1"/>
                </p:cNvPicPr>
                <p:nvPr userDrawn="1"/>
              </p:nvPicPr>
              <p:blipFill>
                <a:blip r:embed="rId2" cstate="print"/>
                <a:srcRect/>
                <a:stretch>
                  <a:fillRect/>
                </a:stretch>
              </p:blipFill>
              <p:spPr bwMode="auto">
                <a:xfrm>
                  <a:off x="5136" y="2592"/>
                  <a:ext cx="186" cy="183"/>
                </a:xfrm>
                <a:prstGeom prst="rect">
                  <a:avLst/>
                </a:prstGeom>
                <a:noFill/>
                <a:ln w="9525">
                  <a:noFill/>
                  <a:miter lim="800000"/>
                  <a:headEnd/>
                  <a:tailEnd/>
                </a:ln>
              </p:spPr>
            </p:pic>
            <p:pic>
              <p:nvPicPr>
                <p:cNvPr id="33" name="Picture 38"/>
                <p:cNvPicPr>
                  <a:picLocks noChangeAspect="1" noChangeArrowheads="1"/>
                </p:cNvPicPr>
                <p:nvPr userDrawn="1"/>
              </p:nvPicPr>
              <p:blipFill>
                <a:blip r:embed="rId2" cstate="print"/>
                <a:srcRect/>
                <a:stretch>
                  <a:fillRect/>
                </a:stretch>
              </p:blipFill>
              <p:spPr bwMode="auto">
                <a:xfrm>
                  <a:off x="5232" y="1392"/>
                  <a:ext cx="186" cy="183"/>
                </a:xfrm>
                <a:prstGeom prst="rect">
                  <a:avLst/>
                </a:prstGeom>
                <a:noFill/>
                <a:ln w="9525">
                  <a:noFill/>
                  <a:miter lim="800000"/>
                  <a:headEnd/>
                  <a:tailEnd/>
                </a:ln>
              </p:spPr>
            </p:pic>
            <p:pic>
              <p:nvPicPr>
                <p:cNvPr id="34" name="Picture 39"/>
                <p:cNvPicPr>
                  <a:picLocks noChangeAspect="1" noChangeArrowheads="1"/>
                </p:cNvPicPr>
                <p:nvPr userDrawn="1"/>
              </p:nvPicPr>
              <p:blipFill>
                <a:blip r:embed="rId2" cstate="print"/>
                <a:srcRect/>
                <a:stretch>
                  <a:fillRect/>
                </a:stretch>
              </p:blipFill>
              <p:spPr bwMode="auto">
                <a:xfrm>
                  <a:off x="4944" y="2736"/>
                  <a:ext cx="186" cy="183"/>
                </a:xfrm>
                <a:prstGeom prst="rect">
                  <a:avLst/>
                </a:prstGeom>
                <a:noFill/>
                <a:ln w="9525">
                  <a:noFill/>
                  <a:miter lim="800000"/>
                  <a:headEnd/>
                  <a:tailEnd/>
                </a:ln>
              </p:spPr>
            </p:pic>
            <p:pic>
              <p:nvPicPr>
                <p:cNvPr id="35" name="Picture 40"/>
                <p:cNvPicPr>
                  <a:picLocks noChangeAspect="1" noChangeArrowheads="1"/>
                </p:cNvPicPr>
                <p:nvPr userDrawn="1"/>
              </p:nvPicPr>
              <p:blipFill>
                <a:blip r:embed="rId2" cstate="print"/>
                <a:srcRect/>
                <a:stretch>
                  <a:fillRect/>
                </a:stretch>
              </p:blipFill>
              <p:spPr bwMode="auto">
                <a:xfrm>
                  <a:off x="4992" y="3072"/>
                  <a:ext cx="186" cy="183"/>
                </a:xfrm>
                <a:prstGeom prst="rect">
                  <a:avLst/>
                </a:prstGeom>
                <a:noFill/>
                <a:ln w="9525">
                  <a:noFill/>
                  <a:miter lim="800000"/>
                  <a:headEnd/>
                  <a:tailEnd/>
                </a:ln>
              </p:spPr>
            </p:pic>
            <p:pic>
              <p:nvPicPr>
                <p:cNvPr id="36" name="Picture 41"/>
                <p:cNvPicPr>
                  <a:picLocks noChangeAspect="1" noChangeArrowheads="1"/>
                </p:cNvPicPr>
                <p:nvPr userDrawn="1"/>
              </p:nvPicPr>
              <p:blipFill>
                <a:blip r:embed="rId2" cstate="print"/>
                <a:srcRect/>
                <a:stretch>
                  <a:fillRect/>
                </a:stretch>
              </p:blipFill>
              <p:spPr bwMode="auto">
                <a:xfrm>
                  <a:off x="5232" y="3312"/>
                  <a:ext cx="186" cy="183"/>
                </a:xfrm>
                <a:prstGeom prst="rect">
                  <a:avLst/>
                </a:prstGeom>
                <a:noFill/>
                <a:ln w="9525">
                  <a:noFill/>
                  <a:miter lim="800000"/>
                  <a:headEnd/>
                  <a:tailEnd/>
                </a:ln>
              </p:spPr>
            </p:pic>
            <p:pic>
              <p:nvPicPr>
                <p:cNvPr id="37" name="Picture 42"/>
                <p:cNvPicPr>
                  <a:picLocks noChangeAspect="1" noChangeArrowheads="1"/>
                </p:cNvPicPr>
                <p:nvPr userDrawn="1"/>
              </p:nvPicPr>
              <p:blipFill>
                <a:blip r:embed="rId2" cstate="print"/>
                <a:srcRect/>
                <a:stretch>
                  <a:fillRect/>
                </a:stretch>
              </p:blipFill>
              <p:spPr bwMode="auto">
                <a:xfrm>
                  <a:off x="4992" y="3408"/>
                  <a:ext cx="186" cy="183"/>
                </a:xfrm>
                <a:prstGeom prst="rect">
                  <a:avLst/>
                </a:prstGeom>
                <a:noFill/>
                <a:ln w="9525">
                  <a:noFill/>
                  <a:miter lim="800000"/>
                  <a:headEnd/>
                  <a:tailEnd/>
                </a:ln>
              </p:spPr>
            </p:pic>
            <p:pic>
              <p:nvPicPr>
                <p:cNvPr id="38" name="Picture 43"/>
                <p:cNvPicPr>
                  <a:picLocks noChangeAspect="1" noChangeArrowheads="1"/>
                </p:cNvPicPr>
                <p:nvPr userDrawn="1"/>
              </p:nvPicPr>
              <p:blipFill>
                <a:blip r:embed="rId2" cstate="print"/>
                <a:srcRect/>
                <a:stretch>
                  <a:fillRect/>
                </a:stretch>
              </p:blipFill>
              <p:spPr bwMode="auto">
                <a:xfrm>
                  <a:off x="5088" y="3552"/>
                  <a:ext cx="186" cy="183"/>
                </a:xfrm>
                <a:prstGeom prst="rect">
                  <a:avLst/>
                </a:prstGeom>
                <a:noFill/>
                <a:ln w="9525">
                  <a:noFill/>
                  <a:miter lim="800000"/>
                  <a:headEnd/>
                  <a:tailEnd/>
                </a:ln>
              </p:spPr>
            </p:pic>
            <p:pic>
              <p:nvPicPr>
                <p:cNvPr id="39" name="Picture 44"/>
                <p:cNvPicPr>
                  <a:picLocks noChangeAspect="1" noChangeArrowheads="1"/>
                </p:cNvPicPr>
                <p:nvPr userDrawn="1"/>
              </p:nvPicPr>
              <p:blipFill>
                <a:blip r:embed="rId2" cstate="print"/>
                <a:srcRect/>
                <a:stretch>
                  <a:fillRect/>
                </a:stretch>
              </p:blipFill>
              <p:spPr bwMode="auto">
                <a:xfrm>
                  <a:off x="4992" y="3792"/>
                  <a:ext cx="186" cy="183"/>
                </a:xfrm>
                <a:prstGeom prst="rect">
                  <a:avLst/>
                </a:prstGeom>
                <a:noFill/>
                <a:ln w="9525">
                  <a:noFill/>
                  <a:miter lim="800000"/>
                  <a:headEnd/>
                  <a:tailEnd/>
                </a:ln>
              </p:spPr>
            </p:pic>
            <p:pic>
              <p:nvPicPr>
                <p:cNvPr id="40" name="Picture 45"/>
                <p:cNvPicPr>
                  <a:picLocks noChangeAspect="1" noChangeArrowheads="1"/>
                </p:cNvPicPr>
                <p:nvPr userDrawn="1"/>
              </p:nvPicPr>
              <p:blipFill>
                <a:blip r:embed="rId2" cstate="print"/>
                <a:srcRect/>
                <a:stretch>
                  <a:fillRect/>
                </a:stretch>
              </p:blipFill>
              <p:spPr bwMode="auto">
                <a:xfrm>
                  <a:off x="5184" y="3696"/>
                  <a:ext cx="186" cy="183"/>
                </a:xfrm>
                <a:prstGeom prst="rect">
                  <a:avLst/>
                </a:prstGeom>
                <a:noFill/>
                <a:ln w="9525">
                  <a:noFill/>
                  <a:miter lim="800000"/>
                  <a:headEnd/>
                  <a:tailEnd/>
                </a:ln>
              </p:spPr>
            </p:pic>
          </p:grpSp>
        </p:grpSp>
        <p:sp>
          <p:nvSpPr>
            <p:cNvPr id="9" name="Freeform 46"/>
            <p:cNvSpPr>
              <a:spLocks/>
            </p:cNvSpPr>
            <p:nvPr/>
          </p:nvSpPr>
          <p:spPr bwMode="auto">
            <a:xfrm>
              <a:off x="5010" y="3092"/>
              <a:ext cx="750" cy="1222"/>
            </a:xfrm>
            <a:custGeom>
              <a:avLst/>
              <a:gdLst/>
              <a:ahLst/>
              <a:cxnLst>
                <a:cxn ang="0">
                  <a:pos x="372" y="154"/>
                </a:cxn>
                <a:cxn ang="0">
                  <a:pos x="378" y="412"/>
                </a:cxn>
                <a:cxn ang="0">
                  <a:pos x="312" y="724"/>
                </a:cxn>
                <a:cxn ang="0">
                  <a:pos x="138" y="928"/>
                </a:cxn>
                <a:cxn ang="0">
                  <a:pos x="0" y="976"/>
                </a:cxn>
                <a:cxn ang="0">
                  <a:pos x="0" y="1222"/>
                </a:cxn>
                <a:cxn ang="0">
                  <a:pos x="750" y="1222"/>
                </a:cxn>
                <a:cxn ang="0">
                  <a:pos x="750" y="178"/>
                </a:cxn>
                <a:cxn ang="0">
                  <a:pos x="372" y="154"/>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0" name="Freeform 47"/>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1" name="Freeform 48"/>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pPr>
                <a:defRPr/>
              </a:pPr>
              <a:endParaRPr lang="ru-RU"/>
            </a:p>
          </p:txBody>
        </p:sp>
        <p:sp>
          <p:nvSpPr>
            <p:cNvPr id="12" name="Freeform 49" descr="kimonopat1"/>
            <p:cNvSpPr>
              <a:spLocks/>
            </p:cNvSpPr>
            <p:nvPr/>
          </p:nvSpPr>
          <p:spPr bwMode="auto">
            <a:xfrm>
              <a:off x="5046" y="2229"/>
              <a:ext cx="617" cy="1376"/>
            </a:xfrm>
            <a:custGeom>
              <a:avLst/>
              <a:gdLst/>
              <a:ahLst/>
              <a:cxnLst>
                <a:cxn ang="0">
                  <a:pos x="486" y="3"/>
                </a:cxn>
                <a:cxn ang="0">
                  <a:pos x="402" y="381"/>
                </a:cxn>
                <a:cxn ang="0">
                  <a:pos x="216" y="777"/>
                </a:cxn>
                <a:cxn ang="0">
                  <a:pos x="0" y="1119"/>
                </a:cxn>
                <a:cxn ang="0">
                  <a:pos x="102" y="1101"/>
                </a:cxn>
                <a:cxn ang="0">
                  <a:pos x="282" y="1119"/>
                </a:cxn>
                <a:cxn ang="0">
                  <a:pos x="378" y="1185"/>
                </a:cxn>
                <a:cxn ang="0">
                  <a:pos x="432" y="1269"/>
                </a:cxn>
                <a:cxn ang="0">
                  <a:pos x="444" y="1365"/>
                </a:cxn>
                <a:cxn ang="0">
                  <a:pos x="498" y="1203"/>
                </a:cxn>
                <a:cxn ang="0">
                  <a:pos x="564" y="825"/>
                </a:cxn>
                <a:cxn ang="0">
                  <a:pos x="606" y="363"/>
                </a:cxn>
                <a:cxn ang="0">
                  <a:pos x="486" y="3"/>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3" cstate="print"/>
              <a:srcRect/>
              <a:tile tx="0" ty="0" sx="100000" sy="100000" flip="none" algn="tl"/>
            </a:blipFill>
            <a:ln w="9525" cap="flat" cmpd="sng">
              <a:noFill/>
              <a:prstDash val="solid"/>
              <a:round/>
              <a:headEnd/>
              <a:tailEnd/>
            </a:ln>
            <a:effectLst/>
          </p:spPr>
          <p:txBody>
            <a:bodyPr wrap="none" anchor="ctr"/>
            <a:lstStyle/>
            <a:p>
              <a:pPr>
                <a:defRPr/>
              </a:pPr>
              <a:endParaRPr lang="ru-RU"/>
            </a:p>
          </p:txBody>
        </p:sp>
        <p:sp>
          <p:nvSpPr>
            <p:cNvPr id="13" name="Freeform 50" descr="kimonopat1"/>
            <p:cNvSpPr>
              <a:spLocks/>
            </p:cNvSpPr>
            <p:nvPr/>
          </p:nvSpPr>
          <p:spPr bwMode="auto">
            <a:xfrm>
              <a:off x="5193" y="269"/>
              <a:ext cx="576" cy="3180"/>
            </a:xfrm>
            <a:custGeom>
              <a:avLst/>
              <a:gdLst/>
              <a:ahLst/>
              <a:cxnLst>
                <a:cxn ang="0">
                  <a:pos x="42" y="61"/>
                </a:cxn>
                <a:cxn ang="0">
                  <a:pos x="156" y="517"/>
                </a:cxn>
                <a:cxn ang="0">
                  <a:pos x="288" y="991"/>
                </a:cxn>
                <a:cxn ang="0">
                  <a:pos x="414" y="1435"/>
                </a:cxn>
                <a:cxn ang="0">
                  <a:pos x="576" y="1807"/>
                </a:cxn>
                <a:cxn ang="0">
                  <a:pos x="576" y="3055"/>
                </a:cxn>
                <a:cxn ang="0">
                  <a:pos x="414" y="2557"/>
                </a:cxn>
                <a:cxn ang="0">
                  <a:pos x="252" y="1765"/>
                </a:cxn>
                <a:cxn ang="0">
                  <a:pos x="126" y="961"/>
                </a:cxn>
                <a:cxn ang="0">
                  <a:pos x="12" y="151"/>
                </a:cxn>
                <a:cxn ang="0">
                  <a:pos x="42" y="6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3" cstate="print"/>
              <a:srcRect/>
              <a:tile tx="0" ty="0" sx="100000" sy="100000" flip="none" algn="tl"/>
            </a:blipFill>
            <a:ln w="9525" cap="flat" cmpd="sng">
              <a:noFill/>
              <a:prstDash val="solid"/>
              <a:round/>
              <a:headEnd/>
              <a:tailEnd/>
            </a:ln>
            <a:effectLst/>
          </p:spPr>
          <p:txBody>
            <a:bodyPr wrap="none" anchor="ctr"/>
            <a:lstStyle/>
            <a:p>
              <a:pPr>
                <a:defRPr/>
              </a:pPr>
              <a:endParaRPr lang="ru-RU"/>
            </a:p>
          </p:txBody>
        </p:sp>
        <p:sp>
          <p:nvSpPr>
            <p:cNvPr id="14" name="Freeform 51"/>
            <p:cNvSpPr>
              <a:spLocks/>
            </p:cNvSpPr>
            <p:nvPr/>
          </p:nvSpPr>
          <p:spPr bwMode="auto">
            <a:xfrm>
              <a:off x="5197" y="165"/>
              <a:ext cx="573" cy="1935"/>
            </a:xfrm>
            <a:custGeom>
              <a:avLst/>
              <a:gdLst/>
              <a:ahLst/>
              <a:cxnLst>
                <a:cxn ang="0">
                  <a:pos x="69" y="63"/>
                </a:cxn>
                <a:cxn ang="0">
                  <a:pos x="207" y="549"/>
                </a:cxn>
                <a:cxn ang="0">
                  <a:pos x="381" y="1101"/>
                </a:cxn>
                <a:cxn ang="0">
                  <a:pos x="573" y="1575"/>
                </a:cxn>
                <a:cxn ang="0">
                  <a:pos x="573" y="1935"/>
                </a:cxn>
                <a:cxn ang="0">
                  <a:pos x="321" y="1449"/>
                </a:cxn>
                <a:cxn ang="0">
                  <a:pos x="147" y="699"/>
                </a:cxn>
                <a:cxn ang="0">
                  <a:pos x="15" y="171"/>
                </a:cxn>
                <a:cxn ang="0">
                  <a:pos x="69" y="63"/>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5" name="Freeform 52"/>
            <p:cNvSpPr>
              <a:spLocks/>
            </p:cNvSpPr>
            <p:nvPr/>
          </p:nvSpPr>
          <p:spPr bwMode="auto">
            <a:xfrm>
              <a:off x="5004" y="0"/>
              <a:ext cx="363"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round/>
              <a:headEnd/>
              <a:tailEnd/>
            </a:ln>
            <a:effectLst/>
          </p:spPr>
          <p:txBody>
            <a:bodyPr wrap="none" anchor="ctr"/>
            <a:lstStyle/>
            <a:p>
              <a:pPr>
                <a:defRPr/>
              </a:pPr>
              <a:endParaRPr lang="ru-RU"/>
            </a:p>
          </p:txBody>
        </p:sp>
        <p:sp>
          <p:nvSpPr>
            <p:cNvPr id="16" name="Freeform 53"/>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pPr>
                <a:defRPr/>
              </a:pPr>
              <a:endParaRPr lang="ru-RU"/>
            </a:p>
          </p:txBody>
        </p:sp>
        <p:sp>
          <p:nvSpPr>
            <p:cNvPr id="17"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miter lim="800000"/>
              <a:headEnd/>
              <a:tailEnd/>
            </a:ln>
            <a:effectLst/>
          </p:spPr>
          <p:txBody>
            <a:bodyPr wrap="none" anchor="ctr"/>
            <a:lstStyle/>
            <a:p>
              <a:pPr algn="ctr">
                <a:defRPr/>
              </a:pPr>
              <a:endParaRPr kumimoji="1" lang="ru-RU">
                <a:latin typeface="Arial" charset="0"/>
              </a:endParaRPr>
            </a:p>
          </p:txBody>
        </p:sp>
        <p:sp>
          <p:nvSpPr>
            <p:cNvPr id="18" name="Freeform 55"/>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9" name="AutoShape 56"/>
            <p:cNvSpPr>
              <a:spLocks noChangeArrowheads="1"/>
            </p:cNvSpPr>
            <p:nvPr/>
          </p:nvSpPr>
          <p:spPr bwMode="hidden">
            <a:xfrm rot="5400000">
              <a:off x="2724"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w="9525">
              <a:noFill/>
              <a:miter lim="800000"/>
              <a:headEnd/>
              <a:tailEnd/>
            </a:ln>
            <a:effectLst/>
          </p:spPr>
          <p:txBody>
            <a:bodyPr rot="10800000" vert="eaVert" wrap="none" anchor="ctr"/>
            <a:lstStyle/>
            <a:p>
              <a:pPr algn="ctr">
                <a:defRPr/>
              </a:pPr>
              <a:endParaRPr kumimoji="1" lang="ru-RU">
                <a:latin typeface="Arial" charset="0"/>
              </a:endParaRPr>
            </a:p>
          </p:txBody>
        </p:sp>
      </p:grpSp>
      <p:sp>
        <p:nvSpPr>
          <p:cNvPr id="13369" name="Rectangle 57"/>
          <p:cNvSpPr>
            <a:spLocks noGrp="1" noChangeArrowheads="1"/>
          </p:cNvSpPr>
          <p:nvPr>
            <p:ph type="ctrTitle" sz="quarter"/>
          </p:nvPr>
        </p:nvSpPr>
        <p:spPr>
          <a:xfrm>
            <a:off x="685800" y="1370013"/>
            <a:ext cx="6965950" cy="2057400"/>
          </a:xfrm>
        </p:spPr>
        <p:txBody>
          <a:bodyPr/>
          <a:lstStyle>
            <a:lvl1pPr>
              <a:defRPr/>
            </a:lvl1pPr>
          </a:lstStyle>
          <a:p>
            <a:r>
              <a:rPr lang="ru-RU"/>
              <a:t>Образец заголовка</a:t>
            </a:r>
          </a:p>
        </p:txBody>
      </p:sp>
      <p:sp>
        <p:nvSpPr>
          <p:cNvPr id="13370" name="Rectangle 58"/>
          <p:cNvSpPr>
            <a:spLocks noGrp="1" noChangeArrowheads="1"/>
          </p:cNvSpPr>
          <p:nvPr>
            <p:ph type="subTitle" sz="quarter" idx="1"/>
          </p:nvPr>
        </p:nvSpPr>
        <p:spPr>
          <a:xfrm>
            <a:off x="1727200" y="3886200"/>
            <a:ext cx="5640388" cy="1752600"/>
          </a:xfrm>
        </p:spPr>
        <p:txBody>
          <a:bodyPr/>
          <a:lstStyle>
            <a:lvl1pPr marL="0" indent="0" algn="ctr">
              <a:buFontTx/>
              <a:buNone/>
              <a:defRPr/>
            </a:lvl1pPr>
          </a:lstStyle>
          <a:p>
            <a:r>
              <a:rPr lang="ru-RU"/>
              <a:t>Образец подзаголовка</a:t>
            </a:r>
          </a:p>
        </p:txBody>
      </p:sp>
      <p:sp>
        <p:nvSpPr>
          <p:cNvPr id="59" name="Rectangle 59"/>
          <p:cNvSpPr>
            <a:spLocks noGrp="1" noChangeArrowheads="1"/>
          </p:cNvSpPr>
          <p:nvPr>
            <p:ph type="dt" sz="quarter" idx="10"/>
          </p:nvPr>
        </p:nvSpPr>
        <p:spPr/>
        <p:txBody>
          <a:bodyPr/>
          <a:lstStyle>
            <a:lvl1pPr>
              <a:defRPr smtClean="0"/>
            </a:lvl1pPr>
          </a:lstStyle>
          <a:p>
            <a:pPr>
              <a:defRPr/>
            </a:pPr>
            <a:endParaRPr lang="ru-RU"/>
          </a:p>
        </p:txBody>
      </p:sp>
      <p:sp>
        <p:nvSpPr>
          <p:cNvPr id="60" name="Rectangle 60"/>
          <p:cNvSpPr>
            <a:spLocks noGrp="1" noChangeArrowheads="1"/>
          </p:cNvSpPr>
          <p:nvPr>
            <p:ph type="ftr" sz="quarter" idx="11"/>
          </p:nvPr>
        </p:nvSpPr>
        <p:spPr/>
        <p:txBody>
          <a:bodyPr/>
          <a:lstStyle>
            <a:lvl1pPr>
              <a:defRPr smtClean="0"/>
            </a:lvl1pPr>
          </a:lstStyle>
          <a:p>
            <a:pPr>
              <a:defRPr/>
            </a:pPr>
            <a:endParaRPr lang="ru-RU"/>
          </a:p>
        </p:txBody>
      </p:sp>
      <p:sp>
        <p:nvSpPr>
          <p:cNvPr id="61" name="Rectangle 61"/>
          <p:cNvSpPr>
            <a:spLocks noGrp="1" noChangeArrowheads="1"/>
          </p:cNvSpPr>
          <p:nvPr>
            <p:ph type="sldNum" sz="quarter" idx="12"/>
          </p:nvPr>
        </p:nvSpPr>
        <p:spPr/>
        <p:txBody>
          <a:bodyPr/>
          <a:lstStyle>
            <a:lvl1pPr>
              <a:defRPr smtClean="0"/>
            </a:lvl1pPr>
          </a:lstStyle>
          <a:p>
            <a:pPr>
              <a:defRPr/>
            </a:pPr>
            <a:fld id="{23DB9A68-328B-4A2A-AE58-492BBB2CF766}" type="slidenum">
              <a:rPr lang="ru-RU"/>
              <a:pPr>
                <a:defRPr/>
              </a:pPr>
              <a:t>‹#›</a:t>
            </a:fld>
            <a:endParaRPr lang="ru-RU"/>
          </a:p>
        </p:txBody>
      </p:sp>
    </p:spTree>
  </p:cSld>
  <p:clrMapOvr>
    <a:masterClrMapping/>
  </p:clrMapOvr>
  <p:transition>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9"/>
          <p:cNvSpPr>
            <a:spLocks noGrp="1" noChangeArrowheads="1"/>
          </p:cNvSpPr>
          <p:nvPr>
            <p:ph type="dt" sz="half" idx="10"/>
          </p:nvPr>
        </p:nvSpPr>
        <p:spPr>
          <a:ln/>
        </p:spPr>
        <p:txBody>
          <a:bodyPr/>
          <a:lstStyle>
            <a:lvl1pPr>
              <a:defRPr/>
            </a:lvl1pPr>
          </a:lstStyle>
          <a:p>
            <a:pPr>
              <a:defRPr/>
            </a:pPr>
            <a:endParaRPr lang="ru-RU"/>
          </a:p>
        </p:txBody>
      </p:sp>
      <p:sp>
        <p:nvSpPr>
          <p:cNvPr id="5" name="Rectangle 60"/>
          <p:cNvSpPr>
            <a:spLocks noGrp="1" noChangeArrowheads="1"/>
          </p:cNvSpPr>
          <p:nvPr>
            <p:ph type="ftr" sz="quarter" idx="11"/>
          </p:nvPr>
        </p:nvSpPr>
        <p:spPr>
          <a:ln/>
        </p:spPr>
        <p:txBody>
          <a:bodyPr/>
          <a:lstStyle>
            <a:lvl1pPr>
              <a:defRPr/>
            </a:lvl1pPr>
          </a:lstStyle>
          <a:p>
            <a:pPr>
              <a:defRPr/>
            </a:pPr>
            <a:endParaRPr lang="ru-RU"/>
          </a:p>
        </p:txBody>
      </p:sp>
      <p:sp>
        <p:nvSpPr>
          <p:cNvPr id="6" name="Rectangle 61"/>
          <p:cNvSpPr>
            <a:spLocks noGrp="1" noChangeArrowheads="1"/>
          </p:cNvSpPr>
          <p:nvPr>
            <p:ph type="sldNum" sz="quarter" idx="12"/>
          </p:nvPr>
        </p:nvSpPr>
        <p:spPr>
          <a:ln/>
        </p:spPr>
        <p:txBody>
          <a:bodyPr/>
          <a:lstStyle>
            <a:lvl1pPr>
              <a:defRPr/>
            </a:lvl1pPr>
          </a:lstStyle>
          <a:p>
            <a:pPr>
              <a:defRPr/>
            </a:pPr>
            <a:fld id="{68F484B3-542D-4E0C-81C5-13B3B31C1ED2}" type="slidenum">
              <a:rPr lang="ru-RU"/>
              <a:pPr>
                <a:defRPr/>
              </a:pPr>
              <a:t>‹#›</a:t>
            </a:fld>
            <a:endParaRPr lang="ru-RU"/>
          </a:p>
        </p:txBody>
      </p:sp>
    </p:spTree>
  </p:cSld>
  <p:clrMapOvr>
    <a:masterClrMapping/>
  </p:clrMapOvr>
  <p:transition>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827713" y="227013"/>
            <a:ext cx="1868487" cy="586898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19075" y="227013"/>
            <a:ext cx="5456238" cy="586898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9"/>
          <p:cNvSpPr>
            <a:spLocks noGrp="1" noChangeArrowheads="1"/>
          </p:cNvSpPr>
          <p:nvPr>
            <p:ph type="dt" sz="half" idx="10"/>
          </p:nvPr>
        </p:nvSpPr>
        <p:spPr>
          <a:ln/>
        </p:spPr>
        <p:txBody>
          <a:bodyPr/>
          <a:lstStyle>
            <a:lvl1pPr>
              <a:defRPr/>
            </a:lvl1pPr>
          </a:lstStyle>
          <a:p>
            <a:pPr>
              <a:defRPr/>
            </a:pPr>
            <a:endParaRPr lang="ru-RU"/>
          </a:p>
        </p:txBody>
      </p:sp>
      <p:sp>
        <p:nvSpPr>
          <p:cNvPr id="5" name="Rectangle 60"/>
          <p:cNvSpPr>
            <a:spLocks noGrp="1" noChangeArrowheads="1"/>
          </p:cNvSpPr>
          <p:nvPr>
            <p:ph type="ftr" sz="quarter" idx="11"/>
          </p:nvPr>
        </p:nvSpPr>
        <p:spPr>
          <a:ln/>
        </p:spPr>
        <p:txBody>
          <a:bodyPr/>
          <a:lstStyle>
            <a:lvl1pPr>
              <a:defRPr/>
            </a:lvl1pPr>
          </a:lstStyle>
          <a:p>
            <a:pPr>
              <a:defRPr/>
            </a:pPr>
            <a:endParaRPr lang="ru-RU"/>
          </a:p>
        </p:txBody>
      </p:sp>
      <p:sp>
        <p:nvSpPr>
          <p:cNvPr id="6" name="Rectangle 61"/>
          <p:cNvSpPr>
            <a:spLocks noGrp="1" noChangeArrowheads="1"/>
          </p:cNvSpPr>
          <p:nvPr>
            <p:ph type="sldNum" sz="quarter" idx="12"/>
          </p:nvPr>
        </p:nvSpPr>
        <p:spPr>
          <a:ln/>
        </p:spPr>
        <p:txBody>
          <a:bodyPr/>
          <a:lstStyle>
            <a:lvl1pPr>
              <a:defRPr/>
            </a:lvl1pPr>
          </a:lstStyle>
          <a:p>
            <a:pPr>
              <a:defRPr/>
            </a:pPr>
            <a:fld id="{149143F3-6766-468A-B601-EB79ADAD92AB}" type="slidenum">
              <a:rPr lang="ru-RU"/>
              <a:pPr>
                <a:defRPr/>
              </a:pPr>
              <a:t>‹#›</a:t>
            </a:fld>
            <a:endParaRPr lang="ru-RU"/>
          </a:p>
        </p:txBody>
      </p:sp>
    </p:spTree>
  </p:cSld>
  <p:clrMapOvr>
    <a:masterClrMapping/>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9"/>
          <p:cNvSpPr>
            <a:spLocks noGrp="1" noChangeArrowheads="1"/>
          </p:cNvSpPr>
          <p:nvPr>
            <p:ph type="dt" sz="half" idx="10"/>
          </p:nvPr>
        </p:nvSpPr>
        <p:spPr>
          <a:ln/>
        </p:spPr>
        <p:txBody>
          <a:bodyPr/>
          <a:lstStyle>
            <a:lvl1pPr>
              <a:defRPr/>
            </a:lvl1pPr>
          </a:lstStyle>
          <a:p>
            <a:pPr>
              <a:defRPr/>
            </a:pPr>
            <a:endParaRPr lang="ru-RU"/>
          </a:p>
        </p:txBody>
      </p:sp>
      <p:sp>
        <p:nvSpPr>
          <p:cNvPr id="5" name="Rectangle 60"/>
          <p:cNvSpPr>
            <a:spLocks noGrp="1" noChangeArrowheads="1"/>
          </p:cNvSpPr>
          <p:nvPr>
            <p:ph type="ftr" sz="quarter" idx="11"/>
          </p:nvPr>
        </p:nvSpPr>
        <p:spPr>
          <a:ln/>
        </p:spPr>
        <p:txBody>
          <a:bodyPr/>
          <a:lstStyle>
            <a:lvl1pPr>
              <a:defRPr/>
            </a:lvl1pPr>
          </a:lstStyle>
          <a:p>
            <a:pPr>
              <a:defRPr/>
            </a:pPr>
            <a:endParaRPr lang="ru-RU"/>
          </a:p>
        </p:txBody>
      </p:sp>
      <p:sp>
        <p:nvSpPr>
          <p:cNvPr id="6" name="Rectangle 61"/>
          <p:cNvSpPr>
            <a:spLocks noGrp="1" noChangeArrowheads="1"/>
          </p:cNvSpPr>
          <p:nvPr>
            <p:ph type="sldNum" sz="quarter" idx="12"/>
          </p:nvPr>
        </p:nvSpPr>
        <p:spPr>
          <a:ln/>
        </p:spPr>
        <p:txBody>
          <a:bodyPr/>
          <a:lstStyle>
            <a:lvl1pPr>
              <a:defRPr/>
            </a:lvl1pPr>
          </a:lstStyle>
          <a:p>
            <a:pPr>
              <a:defRPr/>
            </a:pPr>
            <a:fld id="{C2CFA545-7776-409E-A064-1E7F6E5C0B1F}" type="slidenum">
              <a:rPr lang="ru-RU"/>
              <a:pPr>
                <a:defRPr/>
              </a:pPr>
              <a:t>‹#›</a:t>
            </a:fld>
            <a:endParaRPr lang="ru-RU"/>
          </a:p>
        </p:txBody>
      </p:sp>
    </p:spTree>
  </p:cSld>
  <p:clrMapOvr>
    <a:masterClrMapping/>
  </p:clrMapOvr>
  <p:transition>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9"/>
          <p:cNvSpPr>
            <a:spLocks noGrp="1" noChangeArrowheads="1"/>
          </p:cNvSpPr>
          <p:nvPr>
            <p:ph type="dt" sz="half" idx="10"/>
          </p:nvPr>
        </p:nvSpPr>
        <p:spPr>
          <a:ln/>
        </p:spPr>
        <p:txBody>
          <a:bodyPr/>
          <a:lstStyle>
            <a:lvl1pPr>
              <a:defRPr/>
            </a:lvl1pPr>
          </a:lstStyle>
          <a:p>
            <a:pPr>
              <a:defRPr/>
            </a:pPr>
            <a:endParaRPr lang="ru-RU"/>
          </a:p>
        </p:txBody>
      </p:sp>
      <p:sp>
        <p:nvSpPr>
          <p:cNvPr id="5" name="Rectangle 60"/>
          <p:cNvSpPr>
            <a:spLocks noGrp="1" noChangeArrowheads="1"/>
          </p:cNvSpPr>
          <p:nvPr>
            <p:ph type="ftr" sz="quarter" idx="11"/>
          </p:nvPr>
        </p:nvSpPr>
        <p:spPr>
          <a:ln/>
        </p:spPr>
        <p:txBody>
          <a:bodyPr/>
          <a:lstStyle>
            <a:lvl1pPr>
              <a:defRPr/>
            </a:lvl1pPr>
          </a:lstStyle>
          <a:p>
            <a:pPr>
              <a:defRPr/>
            </a:pPr>
            <a:endParaRPr lang="ru-RU"/>
          </a:p>
        </p:txBody>
      </p:sp>
      <p:sp>
        <p:nvSpPr>
          <p:cNvPr id="6" name="Rectangle 61"/>
          <p:cNvSpPr>
            <a:spLocks noGrp="1" noChangeArrowheads="1"/>
          </p:cNvSpPr>
          <p:nvPr>
            <p:ph type="sldNum" sz="quarter" idx="12"/>
          </p:nvPr>
        </p:nvSpPr>
        <p:spPr>
          <a:ln/>
        </p:spPr>
        <p:txBody>
          <a:bodyPr/>
          <a:lstStyle>
            <a:lvl1pPr>
              <a:defRPr/>
            </a:lvl1pPr>
          </a:lstStyle>
          <a:p>
            <a:pPr>
              <a:defRPr/>
            </a:pPr>
            <a:fld id="{DAB5A959-05B1-4F6A-8EC0-D117F9A44F7C}" type="slidenum">
              <a:rPr lang="ru-RU"/>
              <a:pPr>
                <a:defRPr/>
              </a:pPr>
              <a:t>‹#›</a:t>
            </a:fld>
            <a:endParaRPr lang="ru-RU"/>
          </a:p>
        </p:txBody>
      </p:sp>
    </p:spTree>
  </p:cSld>
  <p:clrMapOvr>
    <a:masterClrMapping/>
  </p:clrMapOvr>
  <p:transition>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263525" y="1598613"/>
            <a:ext cx="3616325"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032250" y="1598613"/>
            <a:ext cx="36179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9"/>
          <p:cNvSpPr>
            <a:spLocks noGrp="1" noChangeArrowheads="1"/>
          </p:cNvSpPr>
          <p:nvPr>
            <p:ph type="dt" sz="half" idx="10"/>
          </p:nvPr>
        </p:nvSpPr>
        <p:spPr>
          <a:ln/>
        </p:spPr>
        <p:txBody>
          <a:bodyPr/>
          <a:lstStyle>
            <a:lvl1pPr>
              <a:defRPr/>
            </a:lvl1pPr>
          </a:lstStyle>
          <a:p>
            <a:pPr>
              <a:defRPr/>
            </a:pPr>
            <a:endParaRPr lang="ru-RU"/>
          </a:p>
        </p:txBody>
      </p:sp>
      <p:sp>
        <p:nvSpPr>
          <p:cNvPr id="6" name="Rectangle 60"/>
          <p:cNvSpPr>
            <a:spLocks noGrp="1" noChangeArrowheads="1"/>
          </p:cNvSpPr>
          <p:nvPr>
            <p:ph type="ftr" sz="quarter" idx="11"/>
          </p:nvPr>
        </p:nvSpPr>
        <p:spPr>
          <a:ln/>
        </p:spPr>
        <p:txBody>
          <a:bodyPr/>
          <a:lstStyle>
            <a:lvl1pPr>
              <a:defRPr/>
            </a:lvl1pPr>
          </a:lstStyle>
          <a:p>
            <a:pPr>
              <a:defRPr/>
            </a:pPr>
            <a:endParaRPr lang="ru-RU"/>
          </a:p>
        </p:txBody>
      </p:sp>
      <p:sp>
        <p:nvSpPr>
          <p:cNvPr id="7" name="Rectangle 61"/>
          <p:cNvSpPr>
            <a:spLocks noGrp="1" noChangeArrowheads="1"/>
          </p:cNvSpPr>
          <p:nvPr>
            <p:ph type="sldNum" sz="quarter" idx="12"/>
          </p:nvPr>
        </p:nvSpPr>
        <p:spPr>
          <a:ln/>
        </p:spPr>
        <p:txBody>
          <a:bodyPr/>
          <a:lstStyle>
            <a:lvl1pPr>
              <a:defRPr/>
            </a:lvl1pPr>
          </a:lstStyle>
          <a:p>
            <a:pPr>
              <a:defRPr/>
            </a:pPr>
            <a:fld id="{1DACA5E1-C088-42CA-B813-5F45B7069A8F}" type="slidenum">
              <a:rPr lang="ru-RU"/>
              <a:pPr>
                <a:defRPr/>
              </a:pPr>
              <a:t>‹#›</a:t>
            </a:fld>
            <a:endParaRPr lang="ru-RU"/>
          </a:p>
        </p:txBody>
      </p:sp>
    </p:spTree>
  </p:cSld>
  <p:clrMapOvr>
    <a:masterClrMapping/>
  </p:clrMapOvr>
  <p:transitio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9"/>
          <p:cNvSpPr>
            <a:spLocks noGrp="1" noChangeArrowheads="1"/>
          </p:cNvSpPr>
          <p:nvPr>
            <p:ph type="dt" sz="half" idx="10"/>
          </p:nvPr>
        </p:nvSpPr>
        <p:spPr>
          <a:ln/>
        </p:spPr>
        <p:txBody>
          <a:bodyPr/>
          <a:lstStyle>
            <a:lvl1pPr>
              <a:defRPr/>
            </a:lvl1pPr>
          </a:lstStyle>
          <a:p>
            <a:pPr>
              <a:defRPr/>
            </a:pPr>
            <a:endParaRPr lang="ru-RU"/>
          </a:p>
        </p:txBody>
      </p:sp>
      <p:sp>
        <p:nvSpPr>
          <p:cNvPr id="8" name="Rectangle 60"/>
          <p:cNvSpPr>
            <a:spLocks noGrp="1" noChangeArrowheads="1"/>
          </p:cNvSpPr>
          <p:nvPr>
            <p:ph type="ftr" sz="quarter" idx="11"/>
          </p:nvPr>
        </p:nvSpPr>
        <p:spPr>
          <a:ln/>
        </p:spPr>
        <p:txBody>
          <a:bodyPr/>
          <a:lstStyle>
            <a:lvl1pPr>
              <a:defRPr/>
            </a:lvl1pPr>
          </a:lstStyle>
          <a:p>
            <a:pPr>
              <a:defRPr/>
            </a:pPr>
            <a:endParaRPr lang="ru-RU"/>
          </a:p>
        </p:txBody>
      </p:sp>
      <p:sp>
        <p:nvSpPr>
          <p:cNvPr id="9" name="Rectangle 61"/>
          <p:cNvSpPr>
            <a:spLocks noGrp="1" noChangeArrowheads="1"/>
          </p:cNvSpPr>
          <p:nvPr>
            <p:ph type="sldNum" sz="quarter" idx="12"/>
          </p:nvPr>
        </p:nvSpPr>
        <p:spPr>
          <a:ln/>
        </p:spPr>
        <p:txBody>
          <a:bodyPr/>
          <a:lstStyle>
            <a:lvl1pPr>
              <a:defRPr/>
            </a:lvl1pPr>
          </a:lstStyle>
          <a:p>
            <a:pPr>
              <a:defRPr/>
            </a:pPr>
            <a:fld id="{18165384-B79F-40BA-B2A6-28B453758FB8}" type="slidenum">
              <a:rPr lang="ru-RU"/>
              <a:pPr>
                <a:defRPr/>
              </a:pPr>
              <a:t>‹#›</a:t>
            </a:fld>
            <a:endParaRPr lang="ru-RU"/>
          </a:p>
        </p:txBody>
      </p:sp>
    </p:spTree>
  </p:cSld>
  <p:clrMapOvr>
    <a:masterClrMapping/>
  </p:clrMapOvr>
  <p:transition>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9"/>
          <p:cNvSpPr>
            <a:spLocks noGrp="1" noChangeArrowheads="1"/>
          </p:cNvSpPr>
          <p:nvPr>
            <p:ph type="dt" sz="half" idx="10"/>
          </p:nvPr>
        </p:nvSpPr>
        <p:spPr>
          <a:ln/>
        </p:spPr>
        <p:txBody>
          <a:bodyPr/>
          <a:lstStyle>
            <a:lvl1pPr>
              <a:defRPr/>
            </a:lvl1pPr>
          </a:lstStyle>
          <a:p>
            <a:pPr>
              <a:defRPr/>
            </a:pPr>
            <a:endParaRPr lang="ru-RU"/>
          </a:p>
        </p:txBody>
      </p:sp>
      <p:sp>
        <p:nvSpPr>
          <p:cNvPr id="4" name="Rectangle 60"/>
          <p:cNvSpPr>
            <a:spLocks noGrp="1" noChangeArrowheads="1"/>
          </p:cNvSpPr>
          <p:nvPr>
            <p:ph type="ftr" sz="quarter" idx="11"/>
          </p:nvPr>
        </p:nvSpPr>
        <p:spPr>
          <a:ln/>
        </p:spPr>
        <p:txBody>
          <a:bodyPr/>
          <a:lstStyle>
            <a:lvl1pPr>
              <a:defRPr/>
            </a:lvl1pPr>
          </a:lstStyle>
          <a:p>
            <a:pPr>
              <a:defRPr/>
            </a:pPr>
            <a:endParaRPr lang="ru-RU"/>
          </a:p>
        </p:txBody>
      </p:sp>
      <p:sp>
        <p:nvSpPr>
          <p:cNvPr id="5" name="Rectangle 61"/>
          <p:cNvSpPr>
            <a:spLocks noGrp="1" noChangeArrowheads="1"/>
          </p:cNvSpPr>
          <p:nvPr>
            <p:ph type="sldNum" sz="quarter" idx="12"/>
          </p:nvPr>
        </p:nvSpPr>
        <p:spPr>
          <a:ln/>
        </p:spPr>
        <p:txBody>
          <a:bodyPr/>
          <a:lstStyle>
            <a:lvl1pPr>
              <a:defRPr/>
            </a:lvl1pPr>
          </a:lstStyle>
          <a:p>
            <a:pPr>
              <a:defRPr/>
            </a:pPr>
            <a:fld id="{B07B2A34-41AA-4D0E-87E5-A3536C3F8B8E}" type="slidenum">
              <a:rPr lang="ru-RU"/>
              <a:pPr>
                <a:defRPr/>
              </a:pPr>
              <a:t>‹#›</a:t>
            </a:fld>
            <a:endParaRPr lang="ru-RU"/>
          </a:p>
        </p:txBody>
      </p:sp>
    </p:spTree>
  </p:cSld>
  <p:clrMapOvr>
    <a:masterClrMapping/>
  </p:clrMapOvr>
  <p:transition>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9"/>
          <p:cNvSpPr>
            <a:spLocks noGrp="1" noChangeArrowheads="1"/>
          </p:cNvSpPr>
          <p:nvPr>
            <p:ph type="dt" sz="half" idx="10"/>
          </p:nvPr>
        </p:nvSpPr>
        <p:spPr>
          <a:ln/>
        </p:spPr>
        <p:txBody>
          <a:bodyPr/>
          <a:lstStyle>
            <a:lvl1pPr>
              <a:defRPr/>
            </a:lvl1pPr>
          </a:lstStyle>
          <a:p>
            <a:pPr>
              <a:defRPr/>
            </a:pPr>
            <a:endParaRPr lang="ru-RU"/>
          </a:p>
        </p:txBody>
      </p:sp>
      <p:sp>
        <p:nvSpPr>
          <p:cNvPr id="3" name="Rectangle 60"/>
          <p:cNvSpPr>
            <a:spLocks noGrp="1" noChangeArrowheads="1"/>
          </p:cNvSpPr>
          <p:nvPr>
            <p:ph type="ftr" sz="quarter" idx="11"/>
          </p:nvPr>
        </p:nvSpPr>
        <p:spPr>
          <a:ln/>
        </p:spPr>
        <p:txBody>
          <a:bodyPr/>
          <a:lstStyle>
            <a:lvl1pPr>
              <a:defRPr/>
            </a:lvl1pPr>
          </a:lstStyle>
          <a:p>
            <a:pPr>
              <a:defRPr/>
            </a:pPr>
            <a:endParaRPr lang="ru-RU"/>
          </a:p>
        </p:txBody>
      </p:sp>
      <p:sp>
        <p:nvSpPr>
          <p:cNvPr id="4" name="Rectangle 61"/>
          <p:cNvSpPr>
            <a:spLocks noGrp="1" noChangeArrowheads="1"/>
          </p:cNvSpPr>
          <p:nvPr>
            <p:ph type="sldNum" sz="quarter" idx="12"/>
          </p:nvPr>
        </p:nvSpPr>
        <p:spPr>
          <a:ln/>
        </p:spPr>
        <p:txBody>
          <a:bodyPr/>
          <a:lstStyle>
            <a:lvl1pPr>
              <a:defRPr/>
            </a:lvl1pPr>
          </a:lstStyle>
          <a:p>
            <a:pPr>
              <a:defRPr/>
            </a:pPr>
            <a:fld id="{07DDE9AF-20C4-4E8D-A650-A760E4D15323}" type="slidenum">
              <a:rPr lang="ru-RU"/>
              <a:pPr>
                <a:defRPr/>
              </a:pPr>
              <a:t>‹#›</a:t>
            </a:fld>
            <a:endParaRPr lang="ru-RU"/>
          </a:p>
        </p:txBody>
      </p:sp>
    </p:spTree>
  </p:cSld>
  <p:clrMapOvr>
    <a:masterClrMapping/>
  </p:clrMapOvr>
  <p:transition>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9"/>
          <p:cNvSpPr>
            <a:spLocks noGrp="1" noChangeArrowheads="1"/>
          </p:cNvSpPr>
          <p:nvPr>
            <p:ph type="dt" sz="half" idx="10"/>
          </p:nvPr>
        </p:nvSpPr>
        <p:spPr>
          <a:ln/>
        </p:spPr>
        <p:txBody>
          <a:bodyPr/>
          <a:lstStyle>
            <a:lvl1pPr>
              <a:defRPr/>
            </a:lvl1pPr>
          </a:lstStyle>
          <a:p>
            <a:pPr>
              <a:defRPr/>
            </a:pPr>
            <a:endParaRPr lang="ru-RU"/>
          </a:p>
        </p:txBody>
      </p:sp>
      <p:sp>
        <p:nvSpPr>
          <p:cNvPr id="6" name="Rectangle 60"/>
          <p:cNvSpPr>
            <a:spLocks noGrp="1" noChangeArrowheads="1"/>
          </p:cNvSpPr>
          <p:nvPr>
            <p:ph type="ftr" sz="quarter" idx="11"/>
          </p:nvPr>
        </p:nvSpPr>
        <p:spPr>
          <a:ln/>
        </p:spPr>
        <p:txBody>
          <a:bodyPr/>
          <a:lstStyle>
            <a:lvl1pPr>
              <a:defRPr/>
            </a:lvl1pPr>
          </a:lstStyle>
          <a:p>
            <a:pPr>
              <a:defRPr/>
            </a:pPr>
            <a:endParaRPr lang="ru-RU"/>
          </a:p>
        </p:txBody>
      </p:sp>
      <p:sp>
        <p:nvSpPr>
          <p:cNvPr id="7" name="Rectangle 61"/>
          <p:cNvSpPr>
            <a:spLocks noGrp="1" noChangeArrowheads="1"/>
          </p:cNvSpPr>
          <p:nvPr>
            <p:ph type="sldNum" sz="quarter" idx="12"/>
          </p:nvPr>
        </p:nvSpPr>
        <p:spPr>
          <a:ln/>
        </p:spPr>
        <p:txBody>
          <a:bodyPr/>
          <a:lstStyle>
            <a:lvl1pPr>
              <a:defRPr/>
            </a:lvl1pPr>
          </a:lstStyle>
          <a:p>
            <a:pPr>
              <a:defRPr/>
            </a:pPr>
            <a:fld id="{EACA7DFA-4487-47BE-BB85-39498AC872EB}" type="slidenum">
              <a:rPr lang="ru-RU"/>
              <a:pPr>
                <a:defRPr/>
              </a:pPr>
              <a:t>‹#›</a:t>
            </a:fld>
            <a:endParaRPr lang="ru-RU"/>
          </a:p>
        </p:txBody>
      </p:sp>
    </p:spTree>
  </p:cSld>
  <p:clrMapOvr>
    <a:masterClrMapping/>
  </p:clrMapOvr>
  <p:transition>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9"/>
          <p:cNvSpPr>
            <a:spLocks noGrp="1" noChangeArrowheads="1"/>
          </p:cNvSpPr>
          <p:nvPr>
            <p:ph type="dt" sz="half" idx="10"/>
          </p:nvPr>
        </p:nvSpPr>
        <p:spPr>
          <a:ln/>
        </p:spPr>
        <p:txBody>
          <a:bodyPr/>
          <a:lstStyle>
            <a:lvl1pPr>
              <a:defRPr/>
            </a:lvl1pPr>
          </a:lstStyle>
          <a:p>
            <a:pPr>
              <a:defRPr/>
            </a:pPr>
            <a:endParaRPr lang="ru-RU"/>
          </a:p>
        </p:txBody>
      </p:sp>
      <p:sp>
        <p:nvSpPr>
          <p:cNvPr id="6" name="Rectangle 60"/>
          <p:cNvSpPr>
            <a:spLocks noGrp="1" noChangeArrowheads="1"/>
          </p:cNvSpPr>
          <p:nvPr>
            <p:ph type="ftr" sz="quarter" idx="11"/>
          </p:nvPr>
        </p:nvSpPr>
        <p:spPr>
          <a:ln/>
        </p:spPr>
        <p:txBody>
          <a:bodyPr/>
          <a:lstStyle>
            <a:lvl1pPr>
              <a:defRPr/>
            </a:lvl1pPr>
          </a:lstStyle>
          <a:p>
            <a:pPr>
              <a:defRPr/>
            </a:pPr>
            <a:endParaRPr lang="ru-RU"/>
          </a:p>
        </p:txBody>
      </p:sp>
      <p:sp>
        <p:nvSpPr>
          <p:cNvPr id="7" name="Rectangle 61"/>
          <p:cNvSpPr>
            <a:spLocks noGrp="1" noChangeArrowheads="1"/>
          </p:cNvSpPr>
          <p:nvPr>
            <p:ph type="sldNum" sz="quarter" idx="12"/>
          </p:nvPr>
        </p:nvSpPr>
        <p:spPr>
          <a:ln/>
        </p:spPr>
        <p:txBody>
          <a:bodyPr/>
          <a:lstStyle>
            <a:lvl1pPr>
              <a:defRPr/>
            </a:lvl1pPr>
          </a:lstStyle>
          <a:p>
            <a:pPr>
              <a:defRPr/>
            </a:pPr>
            <a:fld id="{F1B3624F-ECEF-4702-81CE-DD975F79861A}" type="slidenum">
              <a:rPr lang="ru-RU"/>
              <a:pPr>
                <a:defRPr/>
              </a:pPr>
              <a:t>‹#›</a:t>
            </a:fld>
            <a:endParaRPr lang="ru-RU"/>
          </a:p>
        </p:txBody>
      </p:sp>
    </p:spTree>
  </p:cSld>
  <p:clrMapOvr>
    <a:masterClrMapping/>
  </p:clrMapOvr>
  <p:transition>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70700"/>
            <a:chOff x="0" y="0"/>
            <a:chExt cx="5770" cy="4328"/>
          </a:xfrm>
        </p:grpSpPr>
        <p:sp>
          <p:nvSpPr>
            <p:cNvPr id="12291"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algn="ctr">
                <a:defRPr/>
              </a:pPr>
              <a:endParaRPr kumimoji="1" lang="ru-RU">
                <a:latin typeface="Arial" charset="0"/>
              </a:endParaRPr>
            </a:p>
          </p:txBody>
        </p:sp>
        <p:sp>
          <p:nvSpPr>
            <p:cNvPr id="12292"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a:defRPr/>
              </a:pPr>
              <a:endParaRPr kumimoji="1" lang="ru-RU">
                <a:latin typeface="Arial" charset="0"/>
              </a:endParaRPr>
            </a:p>
          </p:txBody>
        </p:sp>
        <p:sp>
          <p:nvSpPr>
            <p:cNvPr id="12293"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a:defRPr/>
              </a:pPr>
              <a:endParaRPr kumimoji="1" lang="ru-RU">
                <a:latin typeface="Arial" charset="0"/>
              </a:endParaRPr>
            </a:p>
          </p:txBody>
        </p:sp>
        <p:grpSp>
          <p:nvGrpSpPr>
            <p:cNvPr id="1035" name="Group 6"/>
            <p:cNvGrpSpPr>
              <a:grpSpLocks/>
            </p:cNvGrpSpPr>
            <p:nvPr/>
          </p:nvGrpSpPr>
          <p:grpSpPr bwMode="auto">
            <a:xfrm>
              <a:off x="4944" y="1"/>
              <a:ext cx="816" cy="3974"/>
              <a:chOff x="4944" y="1"/>
              <a:chExt cx="816" cy="3974"/>
            </a:xfrm>
          </p:grpSpPr>
          <p:grpSp>
            <p:nvGrpSpPr>
              <p:cNvPr id="1047" name="Group 7"/>
              <p:cNvGrpSpPr>
                <a:grpSpLocks/>
              </p:cNvGrpSpPr>
              <p:nvPr userDrawn="1"/>
            </p:nvGrpSpPr>
            <p:grpSpPr bwMode="auto">
              <a:xfrm>
                <a:off x="5280" y="1"/>
                <a:ext cx="480" cy="1430"/>
                <a:chOff x="5280" y="1"/>
                <a:chExt cx="480" cy="1430"/>
              </a:xfrm>
            </p:grpSpPr>
            <p:grpSp>
              <p:nvGrpSpPr>
                <p:cNvPr id="1068" name="Group 8"/>
                <p:cNvGrpSpPr>
                  <a:grpSpLocks/>
                </p:cNvGrpSpPr>
                <p:nvPr userDrawn="1"/>
              </p:nvGrpSpPr>
              <p:grpSpPr bwMode="auto">
                <a:xfrm rot="-5400000">
                  <a:off x="5484" y="0"/>
                  <a:ext cx="174" cy="176"/>
                  <a:chOff x="1657" y="323"/>
                  <a:chExt cx="1691" cy="2560"/>
                </a:xfrm>
              </p:grpSpPr>
              <p:grpSp>
                <p:nvGrpSpPr>
                  <p:cNvPr id="1077" name="Group 9"/>
                  <p:cNvGrpSpPr>
                    <a:grpSpLocks/>
                  </p:cNvGrpSpPr>
                  <p:nvPr/>
                </p:nvGrpSpPr>
                <p:grpSpPr bwMode="auto">
                  <a:xfrm>
                    <a:off x="1657" y="323"/>
                    <a:ext cx="1691" cy="2560"/>
                    <a:chOff x="1657" y="323"/>
                    <a:chExt cx="1691" cy="2560"/>
                  </a:xfrm>
                </p:grpSpPr>
                <p:sp>
                  <p:nvSpPr>
                    <p:cNvPr id="12298" name="Freeform 10"/>
                    <p:cNvSpPr>
                      <a:spLocks/>
                    </p:cNvSpPr>
                    <p:nvPr/>
                  </p:nvSpPr>
                  <p:spPr bwMode="auto">
                    <a:xfrm>
                      <a:off x="2123" y="323"/>
                      <a:ext cx="1234" cy="2560"/>
                    </a:xfrm>
                    <a:custGeom>
                      <a:avLst/>
                      <a:gdLst/>
                      <a:ahLst/>
                      <a:cxnLst>
                        <a:cxn ang="0">
                          <a:pos x="337" y="283"/>
                        </a:cxn>
                        <a:cxn ang="0">
                          <a:pos x="415" y="115"/>
                        </a:cxn>
                        <a:cxn ang="0">
                          <a:pos x="583" y="7"/>
                        </a:cxn>
                        <a:cxn ang="0">
                          <a:pos x="895" y="61"/>
                        </a:cxn>
                        <a:cxn ang="0">
                          <a:pos x="1051" y="349"/>
                        </a:cxn>
                        <a:cxn ang="0">
                          <a:pos x="979" y="769"/>
                        </a:cxn>
                        <a:cxn ang="0">
                          <a:pos x="943" y="943"/>
                        </a:cxn>
                        <a:cxn ang="0">
                          <a:pos x="1105" y="1075"/>
                        </a:cxn>
                        <a:cxn ang="0">
                          <a:pos x="1231" y="1525"/>
                        </a:cxn>
                        <a:cxn ang="0">
                          <a:pos x="1123" y="1969"/>
                        </a:cxn>
                        <a:cxn ang="0">
                          <a:pos x="907" y="2077"/>
                        </a:cxn>
                        <a:cxn ang="0">
                          <a:pos x="721" y="2059"/>
                        </a:cxn>
                        <a:cxn ang="0">
                          <a:pos x="655" y="2251"/>
                        </a:cxn>
                        <a:cxn ang="0">
                          <a:pos x="529" y="2527"/>
                        </a:cxn>
                        <a:cxn ang="0">
                          <a:pos x="211" y="2509"/>
                        </a:cxn>
                        <a:cxn ang="0">
                          <a:pos x="31" y="2227"/>
                        </a:cxn>
                        <a:cxn ang="0">
                          <a:pos x="25" y="1969"/>
                        </a:cxn>
                        <a:cxn ang="0">
                          <a:pos x="145" y="1651"/>
                        </a:cxn>
                        <a:cxn ang="0">
                          <a:pos x="259" y="1513"/>
                        </a:cxn>
                        <a:cxn ang="0">
                          <a:pos x="217" y="1729"/>
                        </a:cxn>
                        <a:cxn ang="0">
                          <a:pos x="73" y="2023"/>
                        </a:cxn>
                        <a:cxn ang="0">
                          <a:pos x="169" y="2323"/>
                        </a:cxn>
                        <a:cxn ang="0">
                          <a:pos x="439" y="2431"/>
                        </a:cxn>
                        <a:cxn ang="0">
                          <a:pos x="595" y="2227"/>
                        </a:cxn>
                        <a:cxn ang="0">
                          <a:pos x="577" y="1807"/>
                        </a:cxn>
                        <a:cxn ang="0">
                          <a:pos x="493" y="1531"/>
                        </a:cxn>
                        <a:cxn ang="0">
                          <a:pos x="535" y="1459"/>
                        </a:cxn>
                        <a:cxn ang="0">
                          <a:pos x="625" y="1633"/>
                        </a:cxn>
                        <a:cxn ang="0">
                          <a:pos x="721" y="1933"/>
                        </a:cxn>
                        <a:cxn ang="0">
                          <a:pos x="967" y="1963"/>
                        </a:cxn>
                        <a:cxn ang="0">
                          <a:pos x="1135" y="1687"/>
                        </a:cxn>
                        <a:cxn ang="0">
                          <a:pos x="1117" y="1273"/>
                        </a:cxn>
                        <a:cxn ang="0">
                          <a:pos x="883" y="1057"/>
                        </a:cxn>
                        <a:cxn ang="0">
                          <a:pos x="679" y="1129"/>
                        </a:cxn>
                        <a:cxn ang="0">
                          <a:pos x="577" y="1117"/>
                        </a:cxn>
                        <a:cxn ang="0">
                          <a:pos x="619" y="1033"/>
                        </a:cxn>
                        <a:cxn ang="0">
                          <a:pos x="811" y="937"/>
                        </a:cxn>
                        <a:cxn ang="0">
                          <a:pos x="949" y="613"/>
                        </a:cxn>
                        <a:cxn ang="0">
                          <a:pos x="883" y="175"/>
                        </a:cxn>
                        <a:cxn ang="0">
                          <a:pos x="619" y="103"/>
                        </a:cxn>
                        <a:cxn ang="0">
                          <a:pos x="391" y="355"/>
                        </a:cxn>
                        <a:cxn ang="0">
                          <a:pos x="403" y="763"/>
                        </a:cxn>
                        <a:cxn ang="0">
                          <a:pos x="343" y="949"/>
                        </a:cxn>
                        <a:cxn ang="0">
                          <a:pos x="289" y="685"/>
                        </a:cxn>
                        <a:cxn ang="0">
                          <a:pos x="307" y="367"/>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ru-RU"/>
                    </a:p>
                  </p:txBody>
                </p:sp>
                <p:sp>
                  <p:nvSpPr>
                    <p:cNvPr id="12299" name="Freeform 11"/>
                    <p:cNvSpPr>
                      <a:spLocks/>
                    </p:cNvSpPr>
                    <p:nvPr/>
                  </p:nvSpPr>
                  <p:spPr bwMode="auto">
                    <a:xfrm>
                      <a:off x="1667" y="381"/>
                      <a:ext cx="865" cy="2065"/>
                    </a:xfrm>
                    <a:custGeom>
                      <a:avLst/>
                      <a:gdLst/>
                      <a:ahLst/>
                      <a:cxnLst>
                        <a:cxn ang="0">
                          <a:pos x="785" y="530"/>
                        </a:cxn>
                        <a:cxn ang="0">
                          <a:pos x="797" y="350"/>
                        </a:cxn>
                        <a:cxn ang="0">
                          <a:pos x="863" y="206"/>
                        </a:cxn>
                        <a:cxn ang="0">
                          <a:pos x="809" y="218"/>
                        </a:cxn>
                        <a:cxn ang="0">
                          <a:pos x="749" y="218"/>
                        </a:cxn>
                        <a:cxn ang="0">
                          <a:pos x="683" y="116"/>
                        </a:cxn>
                        <a:cxn ang="0">
                          <a:pos x="611" y="32"/>
                        </a:cxn>
                        <a:cxn ang="0">
                          <a:pos x="509" y="2"/>
                        </a:cxn>
                        <a:cxn ang="0">
                          <a:pos x="407" y="20"/>
                        </a:cxn>
                        <a:cxn ang="0">
                          <a:pos x="281" y="74"/>
                        </a:cxn>
                        <a:cxn ang="0">
                          <a:pos x="173" y="206"/>
                        </a:cxn>
                        <a:cxn ang="0">
                          <a:pos x="119" y="404"/>
                        </a:cxn>
                        <a:cxn ang="0">
                          <a:pos x="131" y="590"/>
                        </a:cxn>
                        <a:cxn ang="0">
                          <a:pos x="173" y="782"/>
                        </a:cxn>
                        <a:cxn ang="0">
                          <a:pos x="197" y="884"/>
                        </a:cxn>
                        <a:cxn ang="0">
                          <a:pos x="167" y="986"/>
                        </a:cxn>
                        <a:cxn ang="0">
                          <a:pos x="65" y="1124"/>
                        </a:cxn>
                        <a:cxn ang="0">
                          <a:pos x="17" y="1298"/>
                        </a:cxn>
                        <a:cxn ang="0">
                          <a:pos x="5" y="1550"/>
                        </a:cxn>
                        <a:cxn ang="0">
                          <a:pos x="47" y="1748"/>
                        </a:cxn>
                        <a:cxn ang="0">
                          <a:pos x="131" y="1898"/>
                        </a:cxn>
                        <a:cxn ang="0">
                          <a:pos x="299" y="1988"/>
                        </a:cxn>
                        <a:cxn ang="0">
                          <a:pos x="425" y="1982"/>
                        </a:cxn>
                        <a:cxn ang="0">
                          <a:pos x="467" y="1994"/>
                        </a:cxn>
                        <a:cxn ang="0">
                          <a:pos x="497" y="2066"/>
                        </a:cxn>
                        <a:cxn ang="0">
                          <a:pos x="497" y="1964"/>
                        </a:cxn>
                        <a:cxn ang="0">
                          <a:pos x="557" y="1778"/>
                        </a:cxn>
                        <a:cxn ang="0">
                          <a:pos x="617" y="1658"/>
                        </a:cxn>
                        <a:cxn ang="0">
                          <a:pos x="581" y="1700"/>
                        </a:cxn>
                        <a:cxn ang="0">
                          <a:pos x="515" y="1820"/>
                        </a:cxn>
                        <a:cxn ang="0">
                          <a:pos x="407" y="1904"/>
                        </a:cxn>
                        <a:cxn ang="0">
                          <a:pos x="269" y="1898"/>
                        </a:cxn>
                        <a:cxn ang="0">
                          <a:pos x="179" y="1814"/>
                        </a:cxn>
                        <a:cxn ang="0">
                          <a:pos x="113" y="1640"/>
                        </a:cxn>
                        <a:cxn ang="0">
                          <a:pos x="107" y="1394"/>
                        </a:cxn>
                        <a:cxn ang="0">
                          <a:pos x="137" y="1190"/>
                        </a:cxn>
                        <a:cxn ang="0">
                          <a:pos x="203" y="1070"/>
                        </a:cxn>
                        <a:cxn ang="0">
                          <a:pos x="323" y="1022"/>
                        </a:cxn>
                        <a:cxn ang="0">
                          <a:pos x="509" y="1076"/>
                        </a:cxn>
                        <a:cxn ang="0">
                          <a:pos x="611" y="1124"/>
                        </a:cxn>
                        <a:cxn ang="0">
                          <a:pos x="665" y="1100"/>
                        </a:cxn>
                        <a:cxn ang="0">
                          <a:pos x="659" y="1046"/>
                        </a:cxn>
                        <a:cxn ang="0">
                          <a:pos x="611" y="1004"/>
                        </a:cxn>
                        <a:cxn ang="0">
                          <a:pos x="497" y="980"/>
                        </a:cxn>
                        <a:cxn ang="0">
                          <a:pos x="323" y="896"/>
                        </a:cxn>
                        <a:cxn ang="0">
                          <a:pos x="233" y="680"/>
                        </a:cxn>
                        <a:cxn ang="0">
                          <a:pos x="209" y="416"/>
                        </a:cxn>
                        <a:cxn ang="0">
                          <a:pos x="317" y="170"/>
                        </a:cxn>
                        <a:cxn ang="0">
                          <a:pos x="485" y="110"/>
                        </a:cxn>
                        <a:cxn ang="0">
                          <a:pos x="617" y="164"/>
                        </a:cxn>
                        <a:cxn ang="0">
                          <a:pos x="707" y="290"/>
                        </a:cxn>
                        <a:cxn ang="0">
                          <a:pos x="737" y="428"/>
                        </a:cxn>
                        <a:cxn ang="0">
                          <a:pos x="773" y="602"/>
                        </a:cxn>
                        <a:cxn ang="0">
                          <a:pos x="809" y="584"/>
                        </a:cxn>
                        <a:cxn ang="0">
                          <a:pos x="785" y="530"/>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ru-RU"/>
                    </a:p>
                  </p:txBody>
                </p:sp>
              </p:grpSp>
              <p:sp>
                <p:nvSpPr>
                  <p:cNvPr id="12300" name="Oval 12"/>
                  <p:cNvSpPr>
                    <a:spLocks noChangeArrowheads="1"/>
                  </p:cNvSpPr>
                  <p:nvPr/>
                </p:nvSpPr>
                <p:spPr bwMode="auto">
                  <a:xfrm>
                    <a:off x="2396" y="1428"/>
                    <a:ext cx="175" cy="247"/>
                  </a:xfrm>
                  <a:prstGeom prst="ellipse">
                    <a:avLst/>
                  </a:prstGeom>
                  <a:solidFill>
                    <a:srgbClr val="E7D6B7"/>
                  </a:solidFill>
                  <a:ln w="9525">
                    <a:noFill/>
                    <a:round/>
                    <a:headEnd/>
                    <a:tailEnd/>
                  </a:ln>
                  <a:effectLst/>
                </p:spPr>
                <p:txBody>
                  <a:bodyPr wrap="none" anchor="ctr"/>
                  <a:lstStyle/>
                  <a:p>
                    <a:pPr>
                      <a:defRPr/>
                    </a:pPr>
                    <a:endParaRPr lang="ru-RU"/>
                  </a:p>
                </p:txBody>
              </p:sp>
              <p:sp>
                <p:nvSpPr>
                  <p:cNvPr id="12301" name="Freeform 13"/>
                  <p:cNvSpPr>
                    <a:spLocks/>
                  </p:cNvSpPr>
                  <p:nvPr/>
                </p:nvSpPr>
                <p:spPr bwMode="auto">
                  <a:xfrm>
                    <a:off x="2609" y="745"/>
                    <a:ext cx="262" cy="524"/>
                  </a:xfrm>
                  <a:custGeom>
                    <a:avLst/>
                    <a:gdLst/>
                    <a:ahLst/>
                    <a:cxnLst>
                      <a:cxn ang="0">
                        <a:pos x="3" y="483"/>
                      </a:cxn>
                      <a:cxn ang="0">
                        <a:pos x="27" y="273"/>
                      </a:cxn>
                      <a:cxn ang="0">
                        <a:pos x="111" y="45"/>
                      </a:cxn>
                      <a:cxn ang="0">
                        <a:pos x="183" y="3"/>
                      </a:cxn>
                      <a:cxn ang="0">
                        <a:pos x="237" y="39"/>
                      </a:cxn>
                      <a:cxn ang="0">
                        <a:pos x="261" y="129"/>
                      </a:cxn>
                      <a:cxn ang="0">
                        <a:pos x="207" y="273"/>
                      </a:cxn>
                      <a:cxn ang="0">
                        <a:pos x="105" y="477"/>
                      </a:cxn>
                      <a:cxn ang="0">
                        <a:pos x="45" y="501"/>
                      </a:cxn>
                      <a:cxn ang="0">
                        <a:pos x="3" y="483"/>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ru-RU"/>
                  </a:p>
                </p:txBody>
              </p:sp>
              <p:sp>
                <p:nvSpPr>
                  <p:cNvPr id="12302" name="Freeform 14"/>
                  <p:cNvSpPr>
                    <a:spLocks/>
                  </p:cNvSpPr>
                  <p:nvPr/>
                </p:nvSpPr>
                <p:spPr bwMode="auto">
                  <a:xfrm>
                    <a:off x="2677" y="1588"/>
                    <a:ext cx="398" cy="349"/>
                  </a:xfrm>
                  <a:custGeom>
                    <a:avLst/>
                    <a:gdLst/>
                    <a:ahLst/>
                    <a:cxnLst>
                      <a:cxn ang="0">
                        <a:pos x="100" y="201"/>
                      </a:cxn>
                      <a:cxn ang="0">
                        <a:pos x="16" y="87"/>
                      </a:cxn>
                      <a:cxn ang="0">
                        <a:pos x="4" y="45"/>
                      </a:cxn>
                      <a:cxn ang="0">
                        <a:pos x="28" y="3"/>
                      </a:cxn>
                      <a:cxn ang="0">
                        <a:pos x="130" y="27"/>
                      </a:cxn>
                      <a:cxn ang="0">
                        <a:pos x="250" y="75"/>
                      </a:cxn>
                      <a:cxn ang="0">
                        <a:pos x="364" y="159"/>
                      </a:cxn>
                      <a:cxn ang="0">
                        <a:pos x="388" y="273"/>
                      </a:cxn>
                      <a:cxn ang="0">
                        <a:pos x="340" y="333"/>
                      </a:cxn>
                      <a:cxn ang="0">
                        <a:pos x="244" y="315"/>
                      </a:cxn>
                      <a:cxn ang="0">
                        <a:pos x="100" y="20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ru-RU"/>
                  </a:p>
                </p:txBody>
              </p:sp>
              <p:sp>
                <p:nvSpPr>
                  <p:cNvPr id="12303" name="Freeform 15"/>
                  <p:cNvSpPr>
                    <a:spLocks/>
                  </p:cNvSpPr>
                  <p:nvPr/>
                </p:nvSpPr>
                <p:spPr bwMode="auto">
                  <a:xfrm>
                    <a:off x="2425" y="1923"/>
                    <a:ext cx="146" cy="567"/>
                  </a:xfrm>
                  <a:custGeom>
                    <a:avLst/>
                    <a:gdLst/>
                    <a:ahLst/>
                    <a:cxnLst>
                      <a:cxn ang="0">
                        <a:pos x="18" y="165"/>
                      </a:cxn>
                      <a:cxn ang="0">
                        <a:pos x="42" y="39"/>
                      </a:cxn>
                      <a:cxn ang="0">
                        <a:pos x="66" y="3"/>
                      </a:cxn>
                      <a:cxn ang="0">
                        <a:pos x="108" y="27"/>
                      </a:cxn>
                      <a:cxn ang="0">
                        <a:pos x="138" y="165"/>
                      </a:cxn>
                      <a:cxn ang="0">
                        <a:pos x="144" y="423"/>
                      </a:cxn>
                      <a:cxn ang="0">
                        <a:pos x="96" y="543"/>
                      </a:cxn>
                      <a:cxn ang="0">
                        <a:pos x="24" y="513"/>
                      </a:cxn>
                      <a:cxn ang="0">
                        <a:pos x="0" y="315"/>
                      </a:cxn>
                      <a:cxn ang="0">
                        <a:pos x="18" y="165"/>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ru-RU"/>
                  </a:p>
                </p:txBody>
              </p:sp>
              <p:sp>
                <p:nvSpPr>
                  <p:cNvPr id="12304" name="Freeform 16"/>
                  <p:cNvSpPr>
                    <a:spLocks/>
                  </p:cNvSpPr>
                  <p:nvPr/>
                </p:nvSpPr>
                <p:spPr bwMode="auto">
                  <a:xfrm>
                    <a:off x="1910" y="1588"/>
                    <a:ext cx="389" cy="247"/>
                  </a:xfrm>
                  <a:custGeom>
                    <a:avLst/>
                    <a:gdLst/>
                    <a:ahLst/>
                    <a:cxnLst>
                      <a:cxn ang="0">
                        <a:pos x="175" y="61"/>
                      </a:cxn>
                      <a:cxn ang="0">
                        <a:pos x="307" y="19"/>
                      </a:cxn>
                      <a:cxn ang="0">
                        <a:pos x="367" y="7"/>
                      </a:cxn>
                      <a:cxn ang="0">
                        <a:pos x="385" y="61"/>
                      </a:cxn>
                      <a:cxn ang="0">
                        <a:pos x="325" y="133"/>
                      </a:cxn>
                      <a:cxn ang="0">
                        <a:pos x="193" y="223"/>
                      </a:cxn>
                      <a:cxn ang="0">
                        <a:pos x="37" y="247"/>
                      </a:cxn>
                      <a:cxn ang="0">
                        <a:pos x="1" y="187"/>
                      </a:cxn>
                      <a:cxn ang="0">
                        <a:pos x="43" y="115"/>
                      </a:cxn>
                      <a:cxn ang="0">
                        <a:pos x="175" y="61"/>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ru-RU"/>
                  </a:p>
                </p:txBody>
              </p:sp>
              <p:sp>
                <p:nvSpPr>
                  <p:cNvPr id="12305" name="Freeform 17"/>
                  <p:cNvSpPr>
                    <a:spLocks/>
                  </p:cNvSpPr>
                  <p:nvPr/>
                </p:nvSpPr>
                <p:spPr bwMode="auto">
                  <a:xfrm>
                    <a:off x="2094" y="934"/>
                    <a:ext cx="233" cy="378"/>
                  </a:xfrm>
                  <a:custGeom>
                    <a:avLst/>
                    <a:gdLst/>
                    <a:ahLst/>
                    <a:cxnLst>
                      <a:cxn ang="0">
                        <a:pos x="78" y="270"/>
                      </a:cxn>
                      <a:cxn ang="0">
                        <a:pos x="24" y="192"/>
                      </a:cxn>
                      <a:cxn ang="0">
                        <a:pos x="0" y="96"/>
                      </a:cxn>
                      <a:cxn ang="0">
                        <a:pos x="24" y="12"/>
                      </a:cxn>
                      <a:cxn ang="0">
                        <a:pos x="120" y="24"/>
                      </a:cxn>
                      <a:cxn ang="0">
                        <a:pos x="180" y="132"/>
                      </a:cxn>
                      <a:cxn ang="0">
                        <a:pos x="234" y="306"/>
                      </a:cxn>
                      <a:cxn ang="0">
                        <a:pos x="204" y="378"/>
                      </a:cxn>
                      <a:cxn ang="0">
                        <a:pos x="168" y="354"/>
                      </a:cxn>
                      <a:cxn ang="0">
                        <a:pos x="78" y="270"/>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ru-RU"/>
                  </a:p>
                </p:txBody>
              </p:sp>
            </p:grpSp>
            <p:pic>
              <p:nvPicPr>
                <p:cNvPr id="1069" name="Picture 18"/>
                <p:cNvPicPr>
                  <a:picLocks noChangeAspect="1" noChangeArrowheads="1"/>
                </p:cNvPicPr>
                <p:nvPr userDrawn="1"/>
              </p:nvPicPr>
              <p:blipFill>
                <a:blip r:embed="rId13" cstate="print"/>
                <a:srcRect/>
                <a:stretch>
                  <a:fillRect/>
                </a:stretch>
              </p:blipFill>
              <p:spPr bwMode="auto">
                <a:xfrm>
                  <a:off x="5280" y="144"/>
                  <a:ext cx="186" cy="183"/>
                </a:xfrm>
                <a:prstGeom prst="rect">
                  <a:avLst/>
                </a:prstGeom>
                <a:noFill/>
                <a:ln w="9525">
                  <a:noFill/>
                  <a:miter lim="800000"/>
                  <a:headEnd/>
                  <a:tailEnd/>
                </a:ln>
              </p:spPr>
            </p:pic>
            <p:pic>
              <p:nvPicPr>
                <p:cNvPr id="1070" name="Picture 19"/>
                <p:cNvPicPr>
                  <a:picLocks noChangeAspect="1" noChangeArrowheads="1"/>
                </p:cNvPicPr>
                <p:nvPr userDrawn="1"/>
              </p:nvPicPr>
              <p:blipFill>
                <a:blip r:embed="rId13" cstate="print"/>
                <a:srcRect/>
                <a:stretch>
                  <a:fillRect/>
                </a:stretch>
              </p:blipFill>
              <p:spPr bwMode="auto">
                <a:xfrm>
                  <a:off x="5574" y="144"/>
                  <a:ext cx="186" cy="183"/>
                </a:xfrm>
                <a:prstGeom prst="rect">
                  <a:avLst/>
                </a:prstGeom>
                <a:noFill/>
                <a:ln w="9525">
                  <a:noFill/>
                  <a:miter lim="800000"/>
                  <a:headEnd/>
                  <a:tailEnd/>
                </a:ln>
              </p:spPr>
            </p:pic>
            <p:pic>
              <p:nvPicPr>
                <p:cNvPr id="1071" name="Picture 20"/>
                <p:cNvPicPr>
                  <a:picLocks noChangeAspect="1" noChangeArrowheads="1"/>
                </p:cNvPicPr>
                <p:nvPr userDrawn="1"/>
              </p:nvPicPr>
              <p:blipFill>
                <a:blip r:embed="rId13" cstate="print"/>
                <a:srcRect/>
                <a:stretch>
                  <a:fillRect/>
                </a:stretch>
              </p:blipFill>
              <p:spPr bwMode="auto">
                <a:xfrm>
                  <a:off x="5424" y="336"/>
                  <a:ext cx="186" cy="183"/>
                </a:xfrm>
                <a:prstGeom prst="rect">
                  <a:avLst/>
                </a:prstGeom>
                <a:noFill/>
                <a:ln w="9525">
                  <a:noFill/>
                  <a:miter lim="800000"/>
                  <a:headEnd/>
                  <a:tailEnd/>
                </a:ln>
              </p:spPr>
            </p:pic>
            <p:pic>
              <p:nvPicPr>
                <p:cNvPr id="1072" name="Picture 21"/>
                <p:cNvPicPr>
                  <a:picLocks noChangeAspect="1" noChangeArrowheads="1"/>
                </p:cNvPicPr>
                <p:nvPr userDrawn="1"/>
              </p:nvPicPr>
              <p:blipFill>
                <a:blip r:embed="rId13" cstate="print"/>
                <a:srcRect/>
                <a:stretch>
                  <a:fillRect/>
                </a:stretch>
              </p:blipFill>
              <p:spPr bwMode="auto">
                <a:xfrm>
                  <a:off x="5376" y="576"/>
                  <a:ext cx="186" cy="183"/>
                </a:xfrm>
                <a:prstGeom prst="rect">
                  <a:avLst/>
                </a:prstGeom>
                <a:noFill/>
                <a:ln w="9525">
                  <a:noFill/>
                  <a:miter lim="800000"/>
                  <a:headEnd/>
                  <a:tailEnd/>
                </a:ln>
              </p:spPr>
            </p:pic>
            <p:pic>
              <p:nvPicPr>
                <p:cNvPr id="1073" name="Picture 22"/>
                <p:cNvPicPr>
                  <a:picLocks noChangeAspect="1" noChangeArrowheads="1"/>
                </p:cNvPicPr>
                <p:nvPr userDrawn="1"/>
              </p:nvPicPr>
              <p:blipFill>
                <a:blip r:embed="rId13" cstate="print"/>
                <a:srcRect/>
                <a:stretch>
                  <a:fillRect/>
                </a:stretch>
              </p:blipFill>
              <p:spPr bwMode="auto">
                <a:xfrm>
                  <a:off x="5574" y="528"/>
                  <a:ext cx="186" cy="183"/>
                </a:xfrm>
                <a:prstGeom prst="rect">
                  <a:avLst/>
                </a:prstGeom>
                <a:noFill/>
                <a:ln w="9525">
                  <a:noFill/>
                  <a:miter lim="800000"/>
                  <a:headEnd/>
                  <a:tailEnd/>
                </a:ln>
              </p:spPr>
            </p:pic>
            <p:pic>
              <p:nvPicPr>
                <p:cNvPr id="1074" name="Picture 23"/>
                <p:cNvPicPr>
                  <a:picLocks noChangeAspect="1" noChangeArrowheads="1"/>
                </p:cNvPicPr>
                <p:nvPr userDrawn="1"/>
              </p:nvPicPr>
              <p:blipFill>
                <a:blip r:embed="rId13" cstate="print"/>
                <a:srcRect/>
                <a:stretch>
                  <a:fillRect/>
                </a:stretch>
              </p:blipFill>
              <p:spPr bwMode="auto">
                <a:xfrm>
                  <a:off x="5472" y="768"/>
                  <a:ext cx="186" cy="183"/>
                </a:xfrm>
                <a:prstGeom prst="rect">
                  <a:avLst/>
                </a:prstGeom>
                <a:noFill/>
                <a:ln w="9525">
                  <a:noFill/>
                  <a:miter lim="800000"/>
                  <a:headEnd/>
                  <a:tailEnd/>
                </a:ln>
              </p:spPr>
            </p:pic>
            <p:pic>
              <p:nvPicPr>
                <p:cNvPr id="1075" name="Picture 24"/>
                <p:cNvPicPr>
                  <a:picLocks noChangeAspect="1" noChangeArrowheads="1"/>
                </p:cNvPicPr>
                <p:nvPr userDrawn="1"/>
              </p:nvPicPr>
              <p:blipFill>
                <a:blip r:embed="rId13" cstate="print"/>
                <a:srcRect/>
                <a:stretch>
                  <a:fillRect/>
                </a:stretch>
              </p:blipFill>
              <p:spPr bwMode="auto">
                <a:xfrm>
                  <a:off x="5574" y="1008"/>
                  <a:ext cx="186" cy="183"/>
                </a:xfrm>
                <a:prstGeom prst="rect">
                  <a:avLst/>
                </a:prstGeom>
                <a:noFill/>
                <a:ln w="9525">
                  <a:noFill/>
                  <a:miter lim="800000"/>
                  <a:headEnd/>
                  <a:tailEnd/>
                </a:ln>
              </p:spPr>
            </p:pic>
            <p:pic>
              <p:nvPicPr>
                <p:cNvPr id="1076" name="Picture 25"/>
                <p:cNvPicPr>
                  <a:picLocks noChangeAspect="1" noChangeArrowheads="1"/>
                </p:cNvPicPr>
                <p:nvPr userDrawn="1"/>
              </p:nvPicPr>
              <p:blipFill>
                <a:blip r:embed="rId13" cstate="print"/>
                <a:srcRect/>
                <a:stretch>
                  <a:fillRect/>
                </a:stretch>
              </p:blipFill>
              <p:spPr bwMode="auto">
                <a:xfrm>
                  <a:off x="5574" y="1248"/>
                  <a:ext cx="186" cy="183"/>
                </a:xfrm>
                <a:prstGeom prst="rect">
                  <a:avLst/>
                </a:prstGeom>
                <a:noFill/>
                <a:ln w="9525">
                  <a:noFill/>
                  <a:miter lim="800000"/>
                  <a:headEnd/>
                  <a:tailEnd/>
                </a:ln>
              </p:spPr>
            </p:pic>
          </p:grpSp>
          <p:grpSp>
            <p:nvGrpSpPr>
              <p:cNvPr id="1048" name="Group 26"/>
              <p:cNvGrpSpPr>
                <a:grpSpLocks/>
              </p:cNvGrpSpPr>
              <p:nvPr userDrawn="1"/>
            </p:nvGrpSpPr>
            <p:grpSpPr bwMode="auto">
              <a:xfrm>
                <a:off x="4944" y="1008"/>
                <a:ext cx="522" cy="2967"/>
                <a:chOff x="4944" y="1008"/>
                <a:chExt cx="522" cy="2967"/>
              </a:xfrm>
            </p:grpSpPr>
            <p:pic>
              <p:nvPicPr>
                <p:cNvPr id="1049" name="Picture 27"/>
                <p:cNvPicPr>
                  <a:picLocks noChangeAspect="1" noChangeArrowheads="1"/>
                </p:cNvPicPr>
                <p:nvPr userDrawn="1"/>
              </p:nvPicPr>
              <p:blipFill>
                <a:blip r:embed="rId13" cstate="print"/>
                <a:srcRect/>
                <a:stretch>
                  <a:fillRect/>
                </a:stretch>
              </p:blipFill>
              <p:spPr bwMode="auto">
                <a:xfrm>
                  <a:off x="5136" y="1008"/>
                  <a:ext cx="186" cy="183"/>
                </a:xfrm>
                <a:prstGeom prst="rect">
                  <a:avLst/>
                </a:prstGeom>
                <a:noFill/>
                <a:ln w="9525">
                  <a:noFill/>
                  <a:miter lim="800000"/>
                  <a:headEnd/>
                  <a:tailEnd/>
                </a:ln>
              </p:spPr>
            </p:pic>
            <p:pic>
              <p:nvPicPr>
                <p:cNvPr id="1050" name="Picture 28"/>
                <p:cNvPicPr>
                  <a:picLocks noChangeAspect="1" noChangeArrowheads="1"/>
                </p:cNvPicPr>
                <p:nvPr userDrawn="1"/>
              </p:nvPicPr>
              <p:blipFill>
                <a:blip r:embed="rId13" cstate="print"/>
                <a:srcRect/>
                <a:stretch>
                  <a:fillRect/>
                </a:stretch>
              </p:blipFill>
              <p:spPr bwMode="auto">
                <a:xfrm>
                  <a:off x="5184" y="1200"/>
                  <a:ext cx="186" cy="183"/>
                </a:xfrm>
                <a:prstGeom prst="rect">
                  <a:avLst/>
                </a:prstGeom>
                <a:noFill/>
                <a:ln w="9525">
                  <a:noFill/>
                  <a:miter lim="800000"/>
                  <a:headEnd/>
                  <a:tailEnd/>
                </a:ln>
              </p:spPr>
            </p:pic>
            <p:pic>
              <p:nvPicPr>
                <p:cNvPr id="1051" name="Picture 29"/>
                <p:cNvPicPr>
                  <a:picLocks noChangeAspect="1" noChangeArrowheads="1"/>
                </p:cNvPicPr>
                <p:nvPr userDrawn="1"/>
              </p:nvPicPr>
              <p:blipFill>
                <a:blip r:embed="rId13" cstate="print"/>
                <a:srcRect/>
                <a:stretch>
                  <a:fillRect/>
                </a:stretch>
              </p:blipFill>
              <p:spPr bwMode="auto">
                <a:xfrm>
                  <a:off x="5136" y="1584"/>
                  <a:ext cx="186" cy="183"/>
                </a:xfrm>
                <a:prstGeom prst="rect">
                  <a:avLst/>
                </a:prstGeom>
                <a:noFill/>
                <a:ln w="9525">
                  <a:noFill/>
                  <a:miter lim="800000"/>
                  <a:headEnd/>
                  <a:tailEnd/>
                </a:ln>
              </p:spPr>
            </p:pic>
            <p:pic>
              <p:nvPicPr>
                <p:cNvPr id="1052" name="Picture 30"/>
                <p:cNvPicPr>
                  <a:picLocks noChangeAspect="1" noChangeArrowheads="1"/>
                </p:cNvPicPr>
                <p:nvPr userDrawn="1"/>
              </p:nvPicPr>
              <p:blipFill>
                <a:blip r:embed="rId13" cstate="print"/>
                <a:srcRect/>
                <a:stretch>
                  <a:fillRect/>
                </a:stretch>
              </p:blipFill>
              <p:spPr bwMode="auto">
                <a:xfrm>
                  <a:off x="5280" y="1728"/>
                  <a:ext cx="186" cy="183"/>
                </a:xfrm>
                <a:prstGeom prst="rect">
                  <a:avLst/>
                </a:prstGeom>
                <a:noFill/>
                <a:ln w="9525">
                  <a:noFill/>
                  <a:miter lim="800000"/>
                  <a:headEnd/>
                  <a:tailEnd/>
                </a:ln>
              </p:spPr>
            </p:pic>
            <p:pic>
              <p:nvPicPr>
                <p:cNvPr id="1053" name="Picture 31"/>
                <p:cNvPicPr>
                  <a:picLocks noChangeAspect="1" noChangeArrowheads="1"/>
                </p:cNvPicPr>
                <p:nvPr userDrawn="1"/>
              </p:nvPicPr>
              <p:blipFill>
                <a:blip r:embed="rId13" cstate="print"/>
                <a:srcRect/>
                <a:stretch>
                  <a:fillRect/>
                </a:stretch>
              </p:blipFill>
              <p:spPr bwMode="auto">
                <a:xfrm>
                  <a:off x="5040" y="1824"/>
                  <a:ext cx="186" cy="183"/>
                </a:xfrm>
                <a:prstGeom prst="rect">
                  <a:avLst/>
                </a:prstGeom>
                <a:noFill/>
                <a:ln w="9525">
                  <a:noFill/>
                  <a:miter lim="800000"/>
                  <a:headEnd/>
                  <a:tailEnd/>
                </a:ln>
              </p:spPr>
            </p:pic>
            <p:pic>
              <p:nvPicPr>
                <p:cNvPr id="1054" name="Picture 32"/>
                <p:cNvPicPr>
                  <a:picLocks noChangeAspect="1" noChangeArrowheads="1"/>
                </p:cNvPicPr>
                <p:nvPr userDrawn="1"/>
              </p:nvPicPr>
              <p:blipFill>
                <a:blip r:embed="rId13" cstate="print"/>
                <a:srcRect/>
                <a:stretch>
                  <a:fillRect/>
                </a:stretch>
              </p:blipFill>
              <p:spPr bwMode="auto">
                <a:xfrm>
                  <a:off x="5088" y="2016"/>
                  <a:ext cx="186" cy="183"/>
                </a:xfrm>
                <a:prstGeom prst="rect">
                  <a:avLst/>
                </a:prstGeom>
                <a:noFill/>
                <a:ln w="9525">
                  <a:noFill/>
                  <a:miter lim="800000"/>
                  <a:headEnd/>
                  <a:tailEnd/>
                </a:ln>
              </p:spPr>
            </p:pic>
            <p:pic>
              <p:nvPicPr>
                <p:cNvPr id="1055" name="Picture 33"/>
                <p:cNvPicPr>
                  <a:picLocks noChangeAspect="1" noChangeArrowheads="1"/>
                </p:cNvPicPr>
                <p:nvPr userDrawn="1"/>
              </p:nvPicPr>
              <p:blipFill>
                <a:blip r:embed="rId13" cstate="print"/>
                <a:srcRect/>
                <a:stretch>
                  <a:fillRect/>
                </a:stretch>
              </p:blipFill>
              <p:spPr bwMode="auto">
                <a:xfrm>
                  <a:off x="5280" y="2064"/>
                  <a:ext cx="186" cy="183"/>
                </a:xfrm>
                <a:prstGeom prst="rect">
                  <a:avLst/>
                </a:prstGeom>
                <a:noFill/>
                <a:ln w="9525">
                  <a:noFill/>
                  <a:miter lim="800000"/>
                  <a:headEnd/>
                  <a:tailEnd/>
                </a:ln>
              </p:spPr>
            </p:pic>
            <p:pic>
              <p:nvPicPr>
                <p:cNvPr id="1056" name="Picture 34"/>
                <p:cNvPicPr>
                  <a:picLocks noChangeAspect="1" noChangeArrowheads="1"/>
                </p:cNvPicPr>
                <p:nvPr userDrawn="1"/>
              </p:nvPicPr>
              <p:blipFill>
                <a:blip r:embed="rId13" cstate="print"/>
                <a:srcRect/>
                <a:stretch>
                  <a:fillRect/>
                </a:stretch>
              </p:blipFill>
              <p:spPr bwMode="auto">
                <a:xfrm>
                  <a:off x="5232" y="2352"/>
                  <a:ext cx="186" cy="183"/>
                </a:xfrm>
                <a:prstGeom prst="rect">
                  <a:avLst/>
                </a:prstGeom>
                <a:noFill/>
                <a:ln w="9525">
                  <a:noFill/>
                  <a:miter lim="800000"/>
                  <a:headEnd/>
                  <a:tailEnd/>
                </a:ln>
              </p:spPr>
            </p:pic>
            <p:pic>
              <p:nvPicPr>
                <p:cNvPr id="1057" name="Picture 35"/>
                <p:cNvPicPr>
                  <a:picLocks noChangeAspect="1" noChangeArrowheads="1"/>
                </p:cNvPicPr>
                <p:nvPr userDrawn="1"/>
              </p:nvPicPr>
              <p:blipFill>
                <a:blip r:embed="rId13" cstate="print"/>
                <a:srcRect/>
                <a:stretch>
                  <a:fillRect/>
                </a:stretch>
              </p:blipFill>
              <p:spPr bwMode="auto">
                <a:xfrm>
                  <a:off x="4992" y="2208"/>
                  <a:ext cx="186" cy="183"/>
                </a:xfrm>
                <a:prstGeom prst="rect">
                  <a:avLst/>
                </a:prstGeom>
                <a:noFill/>
                <a:ln w="9525">
                  <a:noFill/>
                  <a:miter lim="800000"/>
                  <a:headEnd/>
                  <a:tailEnd/>
                </a:ln>
              </p:spPr>
            </p:pic>
            <p:pic>
              <p:nvPicPr>
                <p:cNvPr id="1058" name="Picture 36"/>
                <p:cNvPicPr>
                  <a:picLocks noChangeAspect="1" noChangeArrowheads="1"/>
                </p:cNvPicPr>
                <p:nvPr userDrawn="1"/>
              </p:nvPicPr>
              <p:blipFill>
                <a:blip r:embed="rId13" cstate="print"/>
                <a:srcRect/>
                <a:stretch>
                  <a:fillRect/>
                </a:stretch>
              </p:blipFill>
              <p:spPr bwMode="auto">
                <a:xfrm>
                  <a:off x="4992" y="2448"/>
                  <a:ext cx="186" cy="183"/>
                </a:xfrm>
                <a:prstGeom prst="rect">
                  <a:avLst/>
                </a:prstGeom>
                <a:noFill/>
                <a:ln w="9525">
                  <a:noFill/>
                  <a:miter lim="800000"/>
                  <a:headEnd/>
                  <a:tailEnd/>
                </a:ln>
              </p:spPr>
            </p:pic>
            <p:pic>
              <p:nvPicPr>
                <p:cNvPr id="1059" name="Picture 37"/>
                <p:cNvPicPr>
                  <a:picLocks noChangeAspect="1" noChangeArrowheads="1"/>
                </p:cNvPicPr>
                <p:nvPr userDrawn="1"/>
              </p:nvPicPr>
              <p:blipFill>
                <a:blip r:embed="rId13" cstate="print"/>
                <a:srcRect/>
                <a:stretch>
                  <a:fillRect/>
                </a:stretch>
              </p:blipFill>
              <p:spPr bwMode="auto">
                <a:xfrm>
                  <a:off x="5136" y="2592"/>
                  <a:ext cx="186" cy="183"/>
                </a:xfrm>
                <a:prstGeom prst="rect">
                  <a:avLst/>
                </a:prstGeom>
                <a:noFill/>
                <a:ln w="9525">
                  <a:noFill/>
                  <a:miter lim="800000"/>
                  <a:headEnd/>
                  <a:tailEnd/>
                </a:ln>
              </p:spPr>
            </p:pic>
            <p:pic>
              <p:nvPicPr>
                <p:cNvPr id="1060" name="Picture 38"/>
                <p:cNvPicPr>
                  <a:picLocks noChangeAspect="1" noChangeArrowheads="1"/>
                </p:cNvPicPr>
                <p:nvPr userDrawn="1"/>
              </p:nvPicPr>
              <p:blipFill>
                <a:blip r:embed="rId13" cstate="print"/>
                <a:srcRect/>
                <a:stretch>
                  <a:fillRect/>
                </a:stretch>
              </p:blipFill>
              <p:spPr bwMode="auto">
                <a:xfrm>
                  <a:off x="5232" y="1392"/>
                  <a:ext cx="186" cy="183"/>
                </a:xfrm>
                <a:prstGeom prst="rect">
                  <a:avLst/>
                </a:prstGeom>
                <a:noFill/>
                <a:ln w="9525">
                  <a:noFill/>
                  <a:miter lim="800000"/>
                  <a:headEnd/>
                  <a:tailEnd/>
                </a:ln>
              </p:spPr>
            </p:pic>
            <p:pic>
              <p:nvPicPr>
                <p:cNvPr id="1061" name="Picture 39"/>
                <p:cNvPicPr>
                  <a:picLocks noChangeAspect="1" noChangeArrowheads="1"/>
                </p:cNvPicPr>
                <p:nvPr userDrawn="1"/>
              </p:nvPicPr>
              <p:blipFill>
                <a:blip r:embed="rId13" cstate="print"/>
                <a:srcRect/>
                <a:stretch>
                  <a:fillRect/>
                </a:stretch>
              </p:blipFill>
              <p:spPr bwMode="auto">
                <a:xfrm>
                  <a:off x="4944" y="2736"/>
                  <a:ext cx="186" cy="183"/>
                </a:xfrm>
                <a:prstGeom prst="rect">
                  <a:avLst/>
                </a:prstGeom>
                <a:noFill/>
                <a:ln w="9525">
                  <a:noFill/>
                  <a:miter lim="800000"/>
                  <a:headEnd/>
                  <a:tailEnd/>
                </a:ln>
              </p:spPr>
            </p:pic>
            <p:pic>
              <p:nvPicPr>
                <p:cNvPr id="1062" name="Picture 40"/>
                <p:cNvPicPr>
                  <a:picLocks noChangeAspect="1" noChangeArrowheads="1"/>
                </p:cNvPicPr>
                <p:nvPr userDrawn="1"/>
              </p:nvPicPr>
              <p:blipFill>
                <a:blip r:embed="rId13" cstate="print"/>
                <a:srcRect/>
                <a:stretch>
                  <a:fillRect/>
                </a:stretch>
              </p:blipFill>
              <p:spPr bwMode="auto">
                <a:xfrm>
                  <a:off x="4992" y="3072"/>
                  <a:ext cx="186" cy="183"/>
                </a:xfrm>
                <a:prstGeom prst="rect">
                  <a:avLst/>
                </a:prstGeom>
                <a:noFill/>
                <a:ln w="9525">
                  <a:noFill/>
                  <a:miter lim="800000"/>
                  <a:headEnd/>
                  <a:tailEnd/>
                </a:ln>
              </p:spPr>
            </p:pic>
            <p:pic>
              <p:nvPicPr>
                <p:cNvPr id="1063" name="Picture 41"/>
                <p:cNvPicPr>
                  <a:picLocks noChangeAspect="1" noChangeArrowheads="1"/>
                </p:cNvPicPr>
                <p:nvPr userDrawn="1"/>
              </p:nvPicPr>
              <p:blipFill>
                <a:blip r:embed="rId13" cstate="print"/>
                <a:srcRect/>
                <a:stretch>
                  <a:fillRect/>
                </a:stretch>
              </p:blipFill>
              <p:spPr bwMode="auto">
                <a:xfrm>
                  <a:off x="5232" y="3312"/>
                  <a:ext cx="186" cy="183"/>
                </a:xfrm>
                <a:prstGeom prst="rect">
                  <a:avLst/>
                </a:prstGeom>
                <a:noFill/>
                <a:ln w="9525">
                  <a:noFill/>
                  <a:miter lim="800000"/>
                  <a:headEnd/>
                  <a:tailEnd/>
                </a:ln>
              </p:spPr>
            </p:pic>
            <p:pic>
              <p:nvPicPr>
                <p:cNvPr id="1064" name="Picture 42"/>
                <p:cNvPicPr>
                  <a:picLocks noChangeAspect="1" noChangeArrowheads="1"/>
                </p:cNvPicPr>
                <p:nvPr userDrawn="1"/>
              </p:nvPicPr>
              <p:blipFill>
                <a:blip r:embed="rId13" cstate="print"/>
                <a:srcRect/>
                <a:stretch>
                  <a:fillRect/>
                </a:stretch>
              </p:blipFill>
              <p:spPr bwMode="auto">
                <a:xfrm>
                  <a:off x="4992" y="3408"/>
                  <a:ext cx="186" cy="183"/>
                </a:xfrm>
                <a:prstGeom prst="rect">
                  <a:avLst/>
                </a:prstGeom>
                <a:noFill/>
                <a:ln w="9525">
                  <a:noFill/>
                  <a:miter lim="800000"/>
                  <a:headEnd/>
                  <a:tailEnd/>
                </a:ln>
              </p:spPr>
            </p:pic>
            <p:pic>
              <p:nvPicPr>
                <p:cNvPr id="1065" name="Picture 43"/>
                <p:cNvPicPr>
                  <a:picLocks noChangeAspect="1" noChangeArrowheads="1"/>
                </p:cNvPicPr>
                <p:nvPr userDrawn="1"/>
              </p:nvPicPr>
              <p:blipFill>
                <a:blip r:embed="rId13" cstate="print"/>
                <a:srcRect/>
                <a:stretch>
                  <a:fillRect/>
                </a:stretch>
              </p:blipFill>
              <p:spPr bwMode="auto">
                <a:xfrm>
                  <a:off x="5088" y="3552"/>
                  <a:ext cx="186" cy="183"/>
                </a:xfrm>
                <a:prstGeom prst="rect">
                  <a:avLst/>
                </a:prstGeom>
                <a:noFill/>
                <a:ln w="9525">
                  <a:noFill/>
                  <a:miter lim="800000"/>
                  <a:headEnd/>
                  <a:tailEnd/>
                </a:ln>
              </p:spPr>
            </p:pic>
            <p:pic>
              <p:nvPicPr>
                <p:cNvPr id="1066" name="Picture 44"/>
                <p:cNvPicPr>
                  <a:picLocks noChangeAspect="1" noChangeArrowheads="1"/>
                </p:cNvPicPr>
                <p:nvPr userDrawn="1"/>
              </p:nvPicPr>
              <p:blipFill>
                <a:blip r:embed="rId13" cstate="print"/>
                <a:srcRect/>
                <a:stretch>
                  <a:fillRect/>
                </a:stretch>
              </p:blipFill>
              <p:spPr bwMode="auto">
                <a:xfrm>
                  <a:off x="4992" y="3792"/>
                  <a:ext cx="186" cy="183"/>
                </a:xfrm>
                <a:prstGeom prst="rect">
                  <a:avLst/>
                </a:prstGeom>
                <a:noFill/>
                <a:ln w="9525">
                  <a:noFill/>
                  <a:miter lim="800000"/>
                  <a:headEnd/>
                  <a:tailEnd/>
                </a:ln>
              </p:spPr>
            </p:pic>
            <p:pic>
              <p:nvPicPr>
                <p:cNvPr id="1067" name="Picture 45"/>
                <p:cNvPicPr>
                  <a:picLocks noChangeAspect="1" noChangeArrowheads="1"/>
                </p:cNvPicPr>
                <p:nvPr userDrawn="1"/>
              </p:nvPicPr>
              <p:blipFill>
                <a:blip r:embed="rId13" cstate="print"/>
                <a:srcRect/>
                <a:stretch>
                  <a:fillRect/>
                </a:stretch>
              </p:blipFill>
              <p:spPr bwMode="auto">
                <a:xfrm>
                  <a:off x="5184" y="3696"/>
                  <a:ext cx="186" cy="183"/>
                </a:xfrm>
                <a:prstGeom prst="rect">
                  <a:avLst/>
                </a:prstGeom>
                <a:noFill/>
                <a:ln w="9525">
                  <a:noFill/>
                  <a:miter lim="800000"/>
                  <a:headEnd/>
                  <a:tailEnd/>
                </a:ln>
              </p:spPr>
            </p:pic>
          </p:grpSp>
        </p:grpSp>
        <p:sp>
          <p:nvSpPr>
            <p:cNvPr id="12334" name="Freeform 46"/>
            <p:cNvSpPr>
              <a:spLocks/>
            </p:cNvSpPr>
            <p:nvPr/>
          </p:nvSpPr>
          <p:spPr bwMode="auto">
            <a:xfrm>
              <a:off x="5010" y="3092"/>
              <a:ext cx="750" cy="1222"/>
            </a:xfrm>
            <a:custGeom>
              <a:avLst/>
              <a:gdLst/>
              <a:ahLst/>
              <a:cxnLst>
                <a:cxn ang="0">
                  <a:pos x="372" y="154"/>
                </a:cxn>
                <a:cxn ang="0">
                  <a:pos x="378" y="412"/>
                </a:cxn>
                <a:cxn ang="0">
                  <a:pos x="312" y="724"/>
                </a:cxn>
                <a:cxn ang="0">
                  <a:pos x="138" y="928"/>
                </a:cxn>
                <a:cxn ang="0">
                  <a:pos x="0" y="976"/>
                </a:cxn>
                <a:cxn ang="0">
                  <a:pos x="0" y="1222"/>
                </a:cxn>
                <a:cxn ang="0">
                  <a:pos x="750" y="1222"/>
                </a:cxn>
                <a:cxn ang="0">
                  <a:pos x="750" y="178"/>
                </a:cxn>
                <a:cxn ang="0">
                  <a:pos x="372" y="154"/>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2335" name="Freeform 47"/>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2336" name="Freeform 48"/>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pPr>
                <a:defRPr/>
              </a:pPr>
              <a:endParaRPr lang="ru-RU"/>
            </a:p>
          </p:txBody>
        </p:sp>
        <p:sp>
          <p:nvSpPr>
            <p:cNvPr id="12337" name="Freeform 49" descr="kimonopat1"/>
            <p:cNvSpPr>
              <a:spLocks/>
            </p:cNvSpPr>
            <p:nvPr/>
          </p:nvSpPr>
          <p:spPr bwMode="auto">
            <a:xfrm>
              <a:off x="5046" y="2229"/>
              <a:ext cx="617" cy="1376"/>
            </a:xfrm>
            <a:custGeom>
              <a:avLst/>
              <a:gdLst/>
              <a:ahLst/>
              <a:cxnLst>
                <a:cxn ang="0">
                  <a:pos x="486" y="3"/>
                </a:cxn>
                <a:cxn ang="0">
                  <a:pos x="402" y="381"/>
                </a:cxn>
                <a:cxn ang="0">
                  <a:pos x="216" y="777"/>
                </a:cxn>
                <a:cxn ang="0">
                  <a:pos x="0" y="1119"/>
                </a:cxn>
                <a:cxn ang="0">
                  <a:pos x="102" y="1101"/>
                </a:cxn>
                <a:cxn ang="0">
                  <a:pos x="282" y="1119"/>
                </a:cxn>
                <a:cxn ang="0">
                  <a:pos x="378" y="1185"/>
                </a:cxn>
                <a:cxn ang="0">
                  <a:pos x="432" y="1269"/>
                </a:cxn>
                <a:cxn ang="0">
                  <a:pos x="444" y="1365"/>
                </a:cxn>
                <a:cxn ang="0">
                  <a:pos x="498" y="1203"/>
                </a:cxn>
                <a:cxn ang="0">
                  <a:pos x="564" y="825"/>
                </a:cxn>
                <a:cxn ang="0">
                  <a:pos x="606" y="363"/>
                </a:cxn>
                <a:cxn ang="0">
                  <a:pos x="486" y="3"/>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4" cstate="print"/>
              <a:srcRect/>
              <a:tile tx="0" ty="0" sx="100000" sy="100000" flip="none" algn="tl"/>
            </a:blipFill>
            <a:ln w="9525" cap="flat" cmpd="sng">
              <a:noFill/>
              <a:prstDash val="solid"/>
              <a:round/>
              <a:headEnd/>
              <a:tailEnd/>
            </a:ln>
            <a:effectLst/>
          </p:spPr>
          <p:txBody>
            <a:bodyPr wrap="none" anchor="ctr"/>
            <a:lstStyle/>
            <a:p>
              <a:pPr>
                <a:defRPr/>
              </a:pPr>
              <a:endParaRPr lang="ru-RU"/>
            </a:p>
          </p:txBody>
        </p:sp>
        <p:sp>
          <p:nvSpPr>
            <p:cNvPr id="12338" name="Freeform 50" descr="kimonopat1"/>
            <p:cNvSpPr>
              <a:spLocks/>
            </p:cNvSpPr>
            <p:nvPr/>
          </p:nvSpPr>
          <p:spPr bwMode="auto">
            <a:xfrm>
              <a:off x="5193" y="269"/>
              <a:ext cx="576" cy="3180"/>
            </a:xfrm>
            <a:custGeom>
              <a:avLst/>
              <a:gdLst/>
              <a:ahLst/>
              <a:cxnLst>
                <a:cxn ang="0">
                  <a:pos x="42" y="61"/>
                </a:cxn>
                <a:cxn ang="0">
                  <a:pos x="156" y="517"/>
                </a:cxn>
                <a:cxn ang="0">
                  <a:pos x="288" y="991"/>
                </a:cxn>
                <a:cxn ang="0">
                  <a:pos x="414" y="1435"/>
                </a:cxn>
                <a:cxn ang="0">
                  <a:pos x="576" y="1807"/>
                </a:cxn>
                <a:cxn ang="0">
                  <a:pos x="576" y="3055"/>
                </a:cxn>
                <a:cxn ang="0">
                  <a:pos x="414" y="2557"/>
                </a:cxn>
                <a:cxn ang="0">
                  <a:pos x="252" y="1765"/>
                </a:cxn>
                <a:cxn ang="0">
                  <a:pos x="126" y="961"/>
                </a:cxn>
                <a:cxn ang="0">
                  <a:pos x="12" y="151"/>
                </a:cxn>
                <a:cxn ang="0">
                  <a:pos x="42" y="6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4" cstate="print"/>
              <a:srcRect/>
              <a:tile tx="0" ty="0" sx="100000" sy="100000" flip="none" algn="tl"/>
            </a:blipFill>
            <a:ln w="9525" cap="flat" cmpd="sng">
              <a:noFill/>
              <a:prstDash val="solid"/>
              <a:round/>
              <a:headEnd/>
              <a:tailEnd/>
            </a:ln>
            <a:effectLst/>
          </p:spPr>
          <p:txBody>
            <a:bodyPr wrap="none" anchor="ctr"/>
            <a:lstStyle/>
            <a:p>
              <a:pPr>
                <a:defRPr/>
              </a:pPr>
              <a:endParaRPr lang="ru-RU"/>
            </a:p>
          </p:txBody>
        </p:sp>
        <p:sp>
          <p:nvSpPr>
            <p:cNvPr id="12339" name="Freeform 51"/>
            <p:cNvSpPr>
              <a:spLocks/>
            </p:cNvSpPr>
            <p:nvPr/>
          </p:nvSpPr>
          <p:spPr bwMode="auto">
            <a:xfrm>
              <a:off x="5197" y="165"/>
              <a:ext cx="573" cy="1935"/>
            </a:xfrm>
            <a:custGeom>
              <a:avLst/>
              <a:gdLst/>
              <a:ahLst/>
              <a:cxnLst>
                <a:cxn ang="0">
                  <a:pos x="69" y="63"/>
                </a:cxn>
                <a:cxn ang="0">
                  <a:pos x="207" y="549"/>
                </a:cxn>
                <a:cxn ang="0">
                  <a:pos x="381" y="1101"/>
                </a:cxn>
                <a:cxn ang="0">
                  <a:pos x="573" y="1575"/>
                </a:cxn>
                <a:cxn ang="0">
                  <a:pos x="573" y="1935"/>
                </a:cxn>
                <a:cxn ang="0">
                  <a:pos x="321" y="1449"/>
                </a:cxn>
                <a:cxn ang="0">
                  <a:pos x="147" y="699"/>
                </a:cxn>
                <a:cxn ang="0">
                  <a:pos x="15" y="171"/>
                </a:cxn>
                <a:cxn ang="0">
                  <a:pos x="69" y="63"/>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2340" name="Freeform 52"/>
            <p:cNvSpPr>
              <a:spLocks/>
            </p:cNvSpPr>
            <p:nvPr/>
          </p:nvSpPr>
          <p:spPr bwMode="auto">
            <a:xfrm>
              <a:off x="5004" y="0"/>
              <a:ext cx="363"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round/>
              <a:headEnd/>
              <a:tailEnd/>
            </a:ln>
            <a:effectLst/>
          </p:spPr>
          <p:txBody>
            <a:bodyPr wrap="none" anchor="ctr"/>
            <a:lstStyle/>
            <a:p>
              <a:pPr>
                <a:defRPr/>
              </a:pPr>
              <a:endParaRPr lang="ru-RU"/>
            </a:p>
          </p:txBody>
        </p:sp>
        <p:sp>
          <p:nvSpPr>
            <p:cNvPr id="12341" name="Freeform 53"/>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pPr>
                <a:defRPr/>
              </a:pPr>
              <a:endParaRPr lang="ru-RU"/>
            </a:p>
          </p:txBody>
        </p:sp>
        <p:sp>
          <p:nvSpPr>
            <p:cNvPr id="12342"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miter lim="800000"/>
              <a:headEnd/>
              <a:tailEnd/>
            </a:ln>
            <a:effectLst/>
          </p:spPr>
          <p:txBody>
            <a:bodyPr wrap="none" anchor="ctr"/>
            <a:lstStyle/>
            <a:p>
              <a:pPr algn="ctr">
                <a:defRPr/>
              </a:pPr>
              <a:endParaRPr kumimoji="1" lang="ru-RU">
                <a:latin typeface="Arial" charset="0"/>
              </a:endParaRPr>
            </a:p>
          </p:txBody>
        </p:sp>
        <p:sp>
          <p:nvSpPr>
            <p:cNvPr id="12343" name="Freeform 55"/>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pPr>
                <a:defRPr/>
              </a:pPr>
              <a:endParaRPr lang="ru-RU"/>
            </a:p>
          </p:txBody>
        </p:sp>
        <p:sp>
          <p:nvSpPr>
            <p:cNvPr id="12344" name="AutoShape 56"/>
            <p:cNvSpPr>
              <a:spLocks noChangeArrowheads="1"/>
            </p:cNvSpPr>
            <p:nvPr/>
          </p:nvSpPr>
          <p:spPr bwMode="hidden">
            <a:xfrm rot="5400000">
              <a:off x="2724"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w="9525">
              <a:noFill/>
              <a:miter lim="800000"/>
              <a:headEnd/>
              <a:tailEnd/>
            </a:ln>
            <a:effectLst/>
          </p:spPr>
          <p:txBody>
            <a:bodyPr rot="10800000" vert="eaVert" wrap="none" anchor="ctr"/>
            <a:lstStyle/>
            <a:p>
              <a:pPr algn="ctr">
                <a:defRPr/>
              </a:pPr>
              <a:endParaRPr kumimoji="1" lang="ru-RU">
                <a:latin typeface="Arial" charset="0"/>
              </a:endParaRPr>
            </a:p>
          </p:txBody>
        </p:sp>
      </p:grpSp>
      <p:sp>
        <p:nvSpPr>
          <p:cNvPr id="1027" name="Rectangle 57"/>
          <p:cNvSpPr>
            <a:spLocks noGrp="1" noChangeArrowheads="1"/>
          </p:cNvSpPr>
          <p:nvPr>
            <p:ph type="title"/>
          </p:nvPr>
        </p:nvSpPr>
        <p:spPr bwMode="auto">
          <a:xfrm>
            <a:off x="219075" y="227013"/>
            <a:ext cx="74771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8" name="Rectangle 58"/>
          <p:cNvSpPr>
            <a:spLocks noGrp="1" noChangeArrowheads="1"/>
          </p:cNvSpPr>
          <p:nvPr>
            <p:ph type="body" idx="1"/>
          </p:nvPr>
        </p:nvSpPr>
        <p:spPr bwMode="auto">
          <a:xfrm>
            <a:off x="263525" y="1598613"/>
            <a:ext cx="7386638" cy="4497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2347" name="Rectangle 59"/>
          <p:cNvSpPr>
            <a:spLocks noGrp="1" noChangeArrowheads="1"/>
          </p:cNvSpPr>
          <p:nvPr>
            <p:ph type="dt" sz="half" idx="2"/>
          </p:nvPr>
        </p:nvSpPr>
        <p:spPr bwMode="auto">
          <a:xfrm>
            <a:off x="301625" y="6242050"/>
            <a:ext cx="1782763"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latin typeface="+mn-lt"/>
              </a:defRPr>
            </a:lvl1pPr>
          </a:lstStyle>
          <a:p>
            <a:pPr>
              <a:defRPr/>
            </a:pPr>
            <a:endParaRPr lang="ru-RU"/>
          </a:p>
        </p:txBody>
      </p:sp>
      <p:sp>
        <p:nvSpPr>
          <p:cNvPr id="12348" name="Rectangle 60"/>
          <p:cNvSpPr>
            <a:spLocks noGrp="1" noChangeArrowheads="1"/>
          </p:cNvSpPr>
          <p:nvPr>
            <p:ph type="ftr" sz="quarter" idx="3"/>
          </p:nvPr>
        </p:nvSpPr>
        <p:spPr bwMode="auto">
          <a:xfrm>
            <a:off x="2257425" y="6248400"/>
            <a:ext cx="3455988"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atin typeface="+mn-lt"/>
              </a:defRPr>
            </a:lvl1pPr>
          </a:lstStyle>
          <a:p>
            <a:pPr>
              <a:defRPr/>
            </a:pPr>
            <a:endParaRPr lang="ru-RU"/>
          </a:p>
        </p:txBody>
      </p:sp>
      <p:sp>
        <p:nvSpPr>
          <p:cNvPr id="12349" name="Rectangle 61"/>
          <p:cNvSpPr>
            <a:spLocks noGrp="1" noChangeArrowheads="1"/>
          </p:cNvSpPr>
          <p:nvPr>
            <p:ph type="sldNum" sz="quarter" idx="4"/>
          </p:nvPr>
        </p:nvSpPr>
        <p:spPr bwMode="auto">
          <a:xfrm>
            <a:off x="5867400" y="6248400"/>
            <a:ext cx="175577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latin typeface="+mn-lt"/>
              </a:defRPr>
            </a:lvl1pPr>
          </a:lstStyle>
          <a:p>
            <a:pPr>
              <a:defRPr/>
            </a:pPr>
            <a:fld id="{5E787C6A-9680-4D7B-8271-775C9FD0C8E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6"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strips dir="rd"/>
  </p:transition>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16"/>
        </a:buBlip>
        <a:defRPr sz="2800">
          <a:solidFill>
            <a:schemeClr val="tx1"/>
          </a:solidFill>
          <a:latin typeface="+mn-lt"/>
        </a:defRPr>
      </a:lvl2pPr>
      <a:lvl3pPr marL="1143000" indent="-228600" algn="l" rtl="0" eaLnBrk="0" fontAlgn="base" hangingPunct="0">
        <a:spcBef>
          <a:spcPct val="20000"/>
        </a:spcBef>
        <a:spcAft>
          <a:spcPct val="0"/>
        </a:spcAft>
        <a:buSzPct val="70000"/>
        <a:buBlip>
          <a:blip r:embed="rId17"/>
        </a:buBlip>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hyperlink" Target="http://www.booktrust.org.uk/books/teenagers/writing-tips/tips-for-writing-book-reviews/" TargetMode="External"/><Relationship Id="rId2" Type="http://schemas.openxmlformats.org/officeDocument/2006/relationships/hyperlink" Target="http://shakespeare.palomar.edu/" TargetMode="External"/><Relationship Id="rId1" Type="http://schemas.openxmlformats.org/officeDocument/2006/relationships/slideLayout" Target="../slideLayouts/slideLayout7.xml"/><Relationship Id="rId4" Type="http://schemas.openxmlformats.org/officeDocument/2006/relationships/hyperlink" Target="https://www.google.ru/search?q=works+of+Shakespeare&amp;newwindow/"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7.wmf"/><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8" name="Text Box 12"/>
          <p:cNvSpPr txBox="1">
            <a:spLocks noChangeArrowheads="1"/>
          </p:cNvSpPr>
          <p:nvPr/>
        </p:nvSpPr>
        <p:spPr bwMode="auto">
          <a:xfrm>
            <a:off x="3810000" y="5729288"/>
            <a:ext cx="3810000" cy="1384300"/>
          </a:xfrm>
          <a:prstGeom prst="rect">
            <a:avLst/>
          </a:prstGeom>
          <a:noFill/>
          <a:ln w="9525">
            <a:noFill/>
            <a:miter lim="800000"/>
            <a:headEnd/>
            <a:tailEnd/>
          </a:ln>
        </p:spPr>
        <p:txBody>
          <a:bodyPr>
            <a:spAutoFit/>
          </a:bodyPr>
          <a:lstStyle/>
          <a:p>
            <a:r>
              <a:rPr lang="en-US" sz="2800">
                <a:latin typeface="Edwardian Script ITC" pitchFamily="66" charset="0"/>
              </a:rPr>
              <a:t>  </a:t>
            </a:r>
          </a:p>
          <a:p>
            <a:r>
              <a:rPr lang="en-US" sz="2800">
                <a:latin typeface="Edwardian Script ITC" pitchFamily="66" charset="0"/>
              </a:rPr>
              <a:t>  </a:t>
            </a:r>
            <a:endParaRPr lang="ru-RU" sz="2800">
              <a:latin typeface="Edwardian Script ITC" pitchFamily="66" charset="0"/>
            </a:endParaRPr>
          </a:p>
          <a:p>
            <a:endParaRPr lang="ru-RU" sz="2800">
              <a:latin typeface="Edwardian Script ITC" pitchFamily="66" charset="0"/>
            </a:endParaRPr>
          </a:p>
        </p:txBody>
      </p:sp>
      <p:sp>
        <p:nvSpPr>
          <p:cNvPr id="11" name="WordArt 15"/>
          <p:cNvSpPr>
            <a:spLocks noChangeArrowheads="1" noChangeShapeType="1" noTextEdit="1"/>
          </p:cNvSpPr>
          <p:nvPr/>
        </p:nvSpPr>
        <p:spPr bwMode="auto">
          <a:xfrm>
            <a:off x="381000" y="1295400"/>
            <a:ext cx="6829425" cy="2667000"/>
          </a:xfrm>
          <a:prstGeom prst="rect">
            <a:avLst/>
          </a:prstGeom>
        </p:spPr>
        <p:txBody>
          <a:bodyPr wrap="none" fromWordArt="1">
            <a:prstTxWarp prst="textPlain">
              <a:avLst>
                <a:gd name="adj" fmla="val 50000"/>
              </a:avLst>
            </a:prstTxWarp>
          </a:bodyPr>
          <a:lstStyle/>
          <a:p>
            <a:pPr algn="ctr"/>
            <a:endParaRPr lang="ru-RU" sz="60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a:cs typeface="Arial"/>
            </a:endParaRPr>
          </a:p>
        </p:txBody>
      </p:sp>
      <p:pic>
        <p:nvPicPr>
          <p:cNvPr id="12" name="Рисунок 11" descr="Quill Pen Photo.jpg"/>
          <p:cNvPicPr>
            <a:picLocks noChangeAspect="1"/>
          </p:cNvPicPr>
          <p:nvPr/>
        </p:nvPicPr>
        <p:blipFill>
          <a:blip r:embed="rId2" cstate="print"/>
          <a:stretch>
            <a:fillRect/>
          </a:stretch>
        </p:blipFill>
        <p:spPr>
          <a:xfrm>
            <a:off x="2133600" y="3276600"/>
            <a:ext cx="4343400" cy="2724320"/>
          </a:xfrm>
          <a:prstGeom prst="flowChartAlternateProcess">
            <a:avLst/>
          </a:prstGeom>
          <a:effectLst>
            <a:softEdge rad="317500"/>
          </a:effectLst>
        </p:spPr>
      </p:pic>
      <p:pic>
        <p:nvPicPr>
          <p:cNvPr id="13" name="Picture 2" descr="C:\Documents and Settings\Администратор\Мои документы\Мои рисунки\Организатор клипов (Microsoft)\j0280537.wmf"/>
          <p:cNvPicPr>
            <a:picLocks noChangeAspect="1" noChangeArrowheads="1"/>
          </p:cNvPicPr>
          <p:nvPr/>
        </p:nvPicPr>
        <p:blipFill>
          <a:blip r:embed="rId3" cstate="print"/>
          <a:srcRect/>
          <a:stretch>
            <a:fillRect/>
          </a:stretch>
        </p:blipFill>
        <p:spPr bwMode="auto">
          <a:xfrm>
            <a:off x="7586433" y="0"/>
            <a:ext cx="1557567" cy="1447800"/>
          </a:xfrm>
          <a:prstGeom prst="rect">
            <a:avLst/>
          </a:prstGeom>
          <a:noFill/>
          <a:ln w="9525">
            <a:noFill/>
            <a:miter lim="800000"/>
            <a:headEnd/>
            <a:tailEnd/>
          </a:ln>
        </p:spPr>
      </p:pic>
      <p:sp>
        <p:nvSpPr>
          <p:cNvPr id="10" name="Горизонтальный свиток 9"/>
          <p:cNvSpPr/>
          <p:nvPr/>
        </p:nvSpPr>
        <p:spPr>
          <a:xfrm>
            <a:off x="533400" y="685800"/>
            <a:ext cx="7010400" cy="2667000"/>
          </a:xfrm>
          <a:prstGeom prst="horizontalScroll">
            <a:avLst/>
          </a:prstGeom>
          <a:blipFill>
            <a:blip r:embed="rId4" cstate="print"/>
            <a:tile tx="0" ty="0" sx="100000" sy="100000" flip="none" algn="tl"/>
          </a:blip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kern="10" dirty="0"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Harlow Solid Italic" pitchFamily="82" charset="0"/>
                <a:cs typeface="Arial"/>
              </a:rPr>
              <a:t>Shakespeare’s masterpieces</a:t>
            </a:r>
            <a:endParaRPr lang="ru-RU" sz="8000" kern="10" dirty="0">
              <a:ln w="18415" cmpd="sng">
                <a:solidFill>
                  <a:srgbClr val="FFFFFF"/>
                </a:solidFill>
                <a:prstDash val="solid"/>
              </a:ln>
              <a:solidFill>
                <a:srgbClr val="FF0000"/>
              </a:solidFill>
              <a:effectLst>
                <a:outerShdw blurRad="63500" dir="3600000" algn="tl" rotWithShape="0">
                  <a:srgbClr val="000000">
                    <a:alpha val="70000"/>
                  </a:srgbClr>
                </a:outerShdw>
              </a:effectLst>
              <a:cs typeface="Arial"/>
            </a:endParaRPr>
          </a:p>
        </p:txBody>
      </p:sp>
      <p:sp>
        <p:nvSpPr>
          <p:cNvPr id="14" name="Скругленный прямоугольник 13"/>
          <p:cNvSpPr/>
          <p:nvPr/>
        </p:nvSpPr>
        <p:spPr>
          <a:xfrm>
            <a:off x="990600" y="5562600"/>
            <a:ext cx="6705600" cy="1071736"/>
          </a:xfrm>
          <a:prstGeom prst="roundRect">
            <a:avLst/>
          </a:prstGeom>
          <a:blipFill>
            <a:blip r:embed="rId5" cstate="print"/>
            <a:tile tx="0" ty="0" sx="100000" sy="100000" flip="none" algn="tl"/>
          </a:blipFill>
          <a:effectLst>
            <a:glow rad="228600">
              <a:schemeClr val="accent4">
                <a:satMod val="175000"/>
                <a:alpha val="4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r>
              <a:rPr lang="en-US" sz="2400" b="1" i="1" dirty="0" err="1" smtClean="0">
                <a:solidFill>
                  <a:srgbClr val="002060"/>
                </a:solidFill>
                <a:latin typeface="Comic Sans MS" pitchFamily="66" charset="0"/>
                <a:ea typeface="SimSun" charset="-122"/>
              </a:rPr>
              <a:t>I.V.Postyka</a:t>
            </a:r>
            <a:r>
              <a:rPr lang="en-US" sz="2400" b="1" i="1" dirty="0" smtClean="0">
                <a:solidFill>
                  <a:srgbClr val="002060"/>
                </a:solidFill>
                <a:latin typeface="Comic Sans MS" pitchFamily="66" charset="0"/>
                <a:ea typeface="SimSun" charset="-122"/>
              </a:rPr>
              <a:t> </a:t>
            </a:r>
            <a:r>
              <a:rPr lang="en-US" sz="2400" b="1" i="1" dirty="0" smtClean="0">
                <a:solidFill>
                  <a:srgbClr val="002060"/>
                </a:solidFill>
                <a:latin typeface="Comic Sans MS" pitchFamily="66" charset="0"/>
                <a:ea typeface="SimSun" charset="-122"/>
              </a:rPr>
              <a:t>, an English teacher</a:t>
            </a:r>
          </a:p>
          <a:p>
            <a:pPr algn="ctr">
              <a:buFont typeface="Times New Roman" pitchFamily="16" charset="0"/>
              <a:buNone/>
              <a:defRPr/>
            </a:pPr>
            <a:r>
              <a:rPr lang="en-US" sz="2400" b="1" i="1" dirty="0" smtClean="0">
                <a:solidFill>
                  <a:srgbClr val="002060"/>
                </a:solidFill>
                <a:latin typeface="Comic Sans MS" pitchFamily="66" charset="0"/>
                <a:ea typeface="SimSun" charset="-122"/>
              </a:rPr>
              <a:t>Students of 9b class</a:t>
            </a:r>
          </a:p>
          <a:p>
            <a:pPr algn="ctr">
              <a:buFont typeface="Times New Roman" pitchFamily="16" charset="0"/>
              <a:buNone/>
              <a:defRPr/>
            </a:pPr>
            <a:r>
              <a:rPr lang="en-US" sz="2400" b="1" i="1" dirty="0" smtClean="0">
                <a:solidFill>
                  <a:srgbClr val="002060"/>
                </a:solidFill>
                <a:latin typeface="Comic Sans MS" pitchFamily="66" charset="0"/>
                <a:ea typeface="SimSun" charset="-122"/>
              </a:rPr>
              <a:t>School 101, Krasnodar</a:t>
            </a:r>
            <a:endParaRPr lang="ru-RU" sz="2400" b="1" i="1" dirty="0">
              <a:solidFill>
                <a:srgbClr val="002060"/>
              </a:solidFill>
              <a:latin typeface="Comic Sans MS" pitchFamily="66" charset="0"/>
              <a:ea typeface="SimSun" charset="-122"/>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4108"/>
                                        </p:tgtEl>
                                        <p:attrNameLst>
                                          <p:attrName>style.visibility</p:attrName>
                                        </p:attrNameLst>
                                      </p:cBhvr>
                                      <p:to>
                                        <p:strVal val="visible"/>
                                      </p:to>
                                    </p:set>
                                    <p:animEffect transition="in" filter="blinds(vertical)">
                                      <p:cBhvr>
                                        <p:cTn id="7" dur="500"/>
                                        <p:tgtEl>
                                          <p:spTgt spid="410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nodePh="1">
                                  <p:stCondLst>
                                    <p:cond delay="0"/>
                                  </p:stCondLst>
                                  <p:endCondLst>
                                    <p:cond evt="begin" delay="0">
                                      <p:tn val="10"/>
                                    </p:cond>
                                  </p:endCondLst>
                                  <p:childTnLst>
                                    <p:set>
                                      <p:cBhvr>
                                        <p:cTn id="11" dur="1" fill="hold">
                                          <p:stCondLst>
                                            <p:cond delay="0"/>
                                          </p:stCondLst>
                                        </p:cTn>
                                        <p:tgtEl>
                                          <p:spTgt spid="11"/>
                                        </p:tgtEl>
                                        <p:attrNameLst>
                                          <p:attrName>style.visibility</p:attrName>
                                        </p:attrNameLst>
                                      </p:cBhvr>
                                      <p:to>
                                        <p:strVal val="visible"/>
                                      </p:to>
                                    </p:set>
                                    <p:animEffect transition="in" filter="blinds(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8" grpId="0" autoUpdateAnimBg="0"/>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Волна 2"/>
          <p:cNvSpPr/>
          <p:nvPr/>
        </p:nvSpPr>
        <p:spPr>
          <a:xfrm>
            <a:off x="228600" y="1905000"/>
            <a:ext cx="7620000" cy="38862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002060"/>
                </a:solidFill>
              </a:rPr>
              <a:t>http://en.wikipedia.org/wiki/</a:t>
            </a:r>
          </a:p>
          <a:p>
            <a:r>
              <a:rPr lang="en-US" b="1" dirty="0" smtClean="0">
                <a:solidFill>
                  <a:srgbClr val="002060"/>
                </a:solidFill>
                <a:hlinkClick r:id="rId2"/>
              </a:rPr>
              <a:t>http://shakespeare.palomar.edu/</a:t>
            </a:r>
            <a:r>
              <a:rPr lang="ru-RU" b="1" dirty="0" smtClean="0">
                <a:solidFill>
                  <a:srgbClr val="002060"/>
                </a:solidFill>
              </a:rPr>
              <a:t>    </a:t>
            </a:r>
          </a:p>
          <a:p>
            <a:r>
              <a:rPr lang="ru-RU" b="1" u="sng" dirty="0" smtClean="0">
                <a:solidFill>
                  <a:srgbClr val="002060"/>
                </a:solidFill>
                <a:hlinkClick r:id="rId3"/>
              </a:rPr>
              <a:t>http://www.booktrust.org.uk/books/teenagers/writing-tips/tips-for-writing-book-reviews/</a:t>
            </a:r>
            <a:endParaRPr lang="ru-RU" b="1" u="sng" dirty="0" smtClean="0">
              <a:solidFill>
                <a:srgbClr val="002060"/>
              </a:solidFill>
            </a:endParaRPr>
          </a:p>
          <a:p>
            <a:r>
              <a:rPr lang="en-US" b="1" dirty="0" smtClean="0">
                <a:solidFill>
                  <a:srgbClr val="002060"/>
                </a:solidFill>
                <a:hlinkClick r:id="rId4"/>
              </a:rPr>
              <a:t>https://www.google.ru/search?q=works+of+Shakespeare&amp;newwindow</a:t>
            </a:r>
            <a:r>
              <a:rPr lang="ru-RU" b="1" dirty="0" smtClean="0">
                <a:solidFill>
                  <a:srgbClr val="002060"/>
                </a:solidFill>
                <a:hlinkClick r:id="rId4"/>
              </a:rPr>
              <a:t>/</a:t>
            </a:r>
            <a:endParaRPr lang="ru-RU" b="1" dirty="0" smtClean="0">
              <a:solidFill>
                <a:srgbClr val="002060"/>
              </a:solidFill>
            </a:endParaRPr>
          </a:p>
          <a:p>
            <a:r>
              <a:rPr lang="en-US" b="1" dirty="0" smtClean="0">
                <a:solidFill>
                  <a:srgbClr val="002060"/>
                </a:solidFill>
              </a:rPr>
              <a:t>http://shakespeare.mit.edu/</a:t>
            </a:r>
            <a:endParaRPr lang="ru-RU" b="1" dirty="0" smtClean="0">
              <a:solidFill>
                <a:srgbClr val="002060"/>
              </a:solidFill>
            </a:endParaRPr>
          </a:p>
          <a:p>
            <a:endParaRPr lang="ru-RU" dirty="0" smtClean="0">
              <a:solidFill>
                <a:srgbClr val="002060"/>
              </a:solidFill>
            </a:endParaRPr>
          </a:p>
          <a:p>
            <a:endParaRPr lang="ru-RU" dirty="0" smtClean="0">
              <a:solidFill>
                <a:srgbClr val="002060"/>
              </a:solidFill>
            </a:endParaRPr>
          </a:p>
          <a:p>
            <a:endParaRPr lang="en-US" dirty="0" smtClean="0">
              <a:solidFill>
                <a:srgbClr val="002060"/>
              </a:solidFill>
            </a:endParaRPr>
          </a:p>
          <a:p>
            <a:endParaRPr lang="ru-RU" dirty="0">
              <a:solidFill>
                <a:srgbClr val="002060"/>
              </a:solidFill>
            </a:endParaRPr>
          </a:p>
        </p:txBody>
      </p:sp>
      <p:sp>
        <p:nvSpPr>
          <p:cNvPr id="4" name="TextBox 3"/>
          <p:cNvSpPr txBox="1"/>
          <p:nvPr/>
        </p:nvSpPr>
        <p:spPr>
          <a:xfrm>
            <a:off x="838200" y="838200"/>
            <a:ext cx="6553200" cy="707886"/>
          </a:xfrm>
          <a:prstGeom prst="rect">
            <a:avLst/>
          </a:prstGeom>
          <a:noFill/>
        </p:spPr>
        <p:txBody>
          <a:bodyPr wrap="square" rtlCol="0">
            <a:spAutoFit/>
          </a:bodyPr>
          <a:lstStyle/>
          <a:p>
            <a:pPr algn="ctr"/>
            <a:r>
              <a:rPr lang="en-US" sz="4000" b="1" i="1" dirty="0" smtClean="0">
                <a:solidFill>
                  <a:srgbClr val="002060"/>
                </a:solidFill>
                <a:latin typeface="Comic Sans MS" pitchFamily="66" charset="0"/>
              </a:rPr>
              <a:t>Internet Resources:</a:t>
            </a:r>
            <a:endParaRPr lang="ru-RU" sz="4000" b="1" i="1" dirty="0">
              <a:solidFill>
                <a:srgbClr val="002060"/>
              </a:solidFill>
              <a:latin typeface="Comic Sans MS" pitchFamily="66" charset="0"/>
            </a:endParaRPr>
          </a:p>
        </p:txBody>
      </p:sp>
    </p:spTree>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Рисунок3.jpg"/>
          <p:cNvPicPr>
            <a:picLocks noChangeAspect="1"/>
          </p:cNvPicPr>
          <p:nvPr/>
        </p:nvPicPr>
        <p:blipFill>
          <a:blip r:embed="rId2" cstate="print"/>
          <a:srcRect l="10191" t="-1791" r="14831" b="1131"/>
          <a:stretch>
            <a:fillRect/>
          </a:stretch>
        </p:blipFill>
        <p:spPr>
          <a:xfrm>
            <a:off x="0" y="0"/>
            <a:ext cx="7848600" cy="6781800"/>
          </a:xfrm>
          <a:prstGeom prst="rect">
            <a:avLst/>
          </a:prstGeom>
        </p:spPr>
      </p:pic>
      <p:sp>
        <p:nvSpPr>
          <p:cNvPr id="2" name="TextBox 1"/>
          <p:cNvSpPr txBox="1"/>
          <p:nvPr/>
        </p:nvSpPr>
        <p:spPr>
          <a:xfrm>
            <a:off x="1143000" y="1225689"/>
            <a:ext cx="5817618" cy="5632311"/>
          </a:xfrm>
          <a:prstGeom prst="rect">
            <a:avLst/>
          </a:prstGeom>
          <a:noFill/>
        </p:spPr>
        <p:txBody>
          <a:bodyPr wrap="none" rtlCol="0">
            <a:spAutoFit/>
          </a:bodyPr>
          <a:lstStyle/>
          <a:p>
            <a:r>
              <a:rPr lang="en-US" sz="2400" dirty="0" smtClean="0">
                <a:solidFill>
                  <a:schemeClr val="bg1">
                    <a:lumMod val="20000"/>
                    <a:lumOff val="80000"/>
                  </a:schemeClr>
                </a:solidFill>
                <a:latin typeface="Harlow Solid Italic" pitchFamily="82" charset="0"/>
              </a:rPr>
              <a:t>No longer mourn for me when I am dead</a:t>
            </a:r>
            <a:br>
              <a:rPr lang="en-US" sz="2400" dirty="0" smtClean="0">
                <a:solidFill>
                  <a:schemeClr val="bg1">
                    <a:lumMod val="20000"/>
                    <a:lumOff val="80000"/>
                  </a:schemeClr>
                </a:solidFill>
                <a:latin typeface="Harlow Solid Italic" pitchFamily="82" charset="0"/>
              </a:rPr>
            </a:br>
            <a:r>
              <a:rPr lang="en-US" sz="2400" dirty="0" smtClean="0">
                <a:solidFill>
                  <a:schemeClr val="bg1">
                    <a:lumMod val="20000"/>
                    <a:lumOff val="80000"/>
                  </a:schemeClr>
                </a:solidFill>
                <a:latin typeface="Harlow Solid Italic" pitchFamily="82" charset="0"/>
              </a:rPr>
              <a:t>Than you shall hear the surly sullen bell</a:t>
            </a:r>
            <a:br>
              <a:rPr lang="en-US" sz="2400" dirty="0" smtClean="0">
                <a:solidFill>
                  <a:schemeClr val="bg1">
                    <a:lumMod val="20000"/>
                    <a:lumOff val="80000"/>
                  </a:schemeClr>
                </a:solidFill>
                <a:latin typeface="Harlow Solid Italic" pitchFamily="82" charset="0"/>
              </a:rPr>
            </a:br>
            <a:r>
              <a:rPr lang="en-US" sz="2400" dirty="0" smtClean="0">
                <a:solidFill>
                  <a:schemeClr val="bg1">
                    <a:lumMod val="20000"/>
                    <a:lumOff val="80000"/>
                  </a:schemeClr>
                </a:solidFill>
                <a:latin typeface="Harlow Solid Italic" pitchFamily="82" charset="0"/>
              </a:rPr>
              <a:t>Give warning to the world that I am fled</a:t>
            </a:r>
            <a:br>
              <a:rPr lang="en-US" sz="2400" dirty="0" smtClean="0">
                <a:solidFill>
                  <a:schemeClr val="bg1">
                    <a:lumMod val="20000"/>
                    <a:lumOff val="80000"/>
                  </a:schemeClr>
                </a:solidFill>
                <a:latin typeface="Harlow Solid Italic" pitchFamily="82" charset="0"/>
              </a:rPr>
            </a:br>
            <a:r>
              <a:rPr lang="en-US" sz="2400" dirty="0" smtClean="0">
                <a:solidFill>
                  <a:schemeClr val="bg1">
                    <a:lumMod val="20000"/>
                    <a:lumOff val="80000"/>
                  </a:schemeClr>
                </a:solidFill>
                <a:latin typeface="Harlow Solid Italic" pitchFamily="82" charset="0"/>
              </a:rPr>
              <a:t>From this vile world with vilest worms to dwell:</a:t>
            </a:r>
            <a:br>
              <a:rPr lang="en-US" sz="2400" dirty="0" smtClean="0">
                <a:solidFill>
                  <a:schemeClr val="bg1">
                    <a:lumMod val="20000"/>
                    <a:lumOff val="80000"/>
                  </a:schemeClr>
                </a:solidFill>
                <a:latin typeface="Harlow Solid Italic" pitchFamily="82" charset="0"/>
              </a:rPr>
            </a:br>
            <a:r>
              <a:rPr lang="en-US" sz="2400" dirty="0" smtClean="0">
                <a:solidFill>
                  <a:schemeClr val="bg1">
                    <a:lumMod val="20000"/>
                    <a:lumOff val="80000"/>
                  </a:schemeClr>
                </a:solidFill>
                <a:latin typeface="Harlow Solid Italic" pitchFamily="82" charset="0"/>
              </a:rPr>
              <a:t>Nay, if you read this line, remember not</a:t>
            </a:r>
            <a:br>
              <a:rPr lang="en-US" sz="2400" dirty="0" smtClean="0">
                <a:solidFill>
                  <a:schemeClr val="bg1">
                    <a:lumMod val="20000"/>
                    <a:lumOff val="80000"/>
                  </a:schemeClr>
                </a:solidFill>
                <a:latin typeface="Harlow Solid Italic" pitchFamily="82" charset="0"/>
              </a:rPr>
            </a:br>
            <a:r>
              <a:rPr lang="en-US" sz="2400" dirty="0" smtClean="0">
                <a:solidFill>
                  <a:schemeClr val="bg1">
                    <a:lumMod val="20000"/>
                    <a:lumOff val="80000"/>
                  </a:schemeClr>
                </a:solidFill>
                <a:latin typeface="Harlow Solid Italic" pitchFamily="82" charset="0"/>
              </a:rPr>
              <a:t>The hand that writ it, for I love you so,</a:t>
            </a:r>
            <a:br>
              <a:rPr lang="en-US" sz="2400" dirty="0" smtClean="0">
                <a:solidFill>
                  <a:schemeClr val="bg1">
                    <a:lumMod val="20000"/>
                    <a:lumOff val="80000"/>
                  </a:schemeClr>
                </a:solidFill>
                <a:latin typeface="Harlow Solid Italic" pitchFamily="82" charset="0"/>
              </a:rPr>
            </a:br>
            <a:r>
              <a:rPr lang="en-US" sz="2400" dirty="0" smtClean="0">
                <a:solidFill>
                  <a:schemeClr val="bg1">
                    <a:lumMod val="20000"/>
                    <a:lumOff val="80000"/>
                  </a:schemeClr>
                </a:solidFill>
                <a:latin typeface="Harlow Solid Italic" pitchFamily="82" charset="0"/>
              </a:rPr>
              <a:t>That I in your sweet thoughts would be forgot,</a:t>
            </a:r>
            <a:br>
              <a:rPr lang="en-US" sz="2400" dirty="0" smtClean="0">
                <a:solidFill>
                  <a:schemeClr val="bg1">
                    <a:lumMod val="20000"/>
                    <a:lumOff val="80000"/>
                  </a:schemeClr>
                </a:solidFill>
                <a:latin typeface="Harlow Solid Italic" pitchFamily="82" charset="0"/>
              </a:rPr>
            </a:br>
            <a:r>
              <a:rPr lang="en-US" sz="2400" dirty="0" smtClean="0">
                <a:solidFill>
                  <a:schemeClr val="bg1">
                    <a:lumMod val="20000"/>
                    <a:lumOff val="80000"/>
                  </a:schemeClr>
                </a:solidFill>
                <a:latin typeface="Harlow Solid Italic" pitchFamily="82" charset="0"/>
              </a:rPr>
              <a:t>If thinking on me then should make you woe.</a:t>
            </a:r>
            <a:br>
              <a:rPr lang="en-US" sz="2400" dirty="0" smtClean="0">
                <a:solidFill>
                  <a:schemeClr val="bg1">
                    <a:lumMod val="20000"/>
                    <a:lumOff val="80000"/>
                  </a:schemeClr>
                </a:solidFill>
                <a:latin typeface="Harlow Solid Italic" pitchFamily="82" charset="0"/>
              </a:rPr>
            </a:br>
            <a:r>
              <a:rPr lang="en-US" sz="2400" dirty="0" smtClean="0">
                <a:solidFill>
                  <a:schemeClr val="bg1">
                    <a:lumMod val="20000"/>
                    <a:lumOff val="80000"/>
                  </a:schemeClr>
                </a:solidFill>
                <a:latin typeface="Harlow Solid Italic" pitchFamily="82" charset="0"/>
              </a:rPr>
              <a:t>O! if, I say, you look upon this verse,</a:t>
            </a:r>
            <a:br>
              <a:rPr lang="en-US" sz="2400" dirty="0" smtClean="0">
                <a:solidFill>
                  <a:schemeClr val="bg1">
                    <a:lumMod val="20000"/>
                    <a:lumOff val="80000"/>
                  </a:schemeClr>
                </a:solidFill>
                <a:latin typeface="Harlow Solid Italic" pitchFamily="82" charset="0"/>
              </a:rPr>
            </a:br>
            <a:r>
              <a:rPr lang="en-US" sz="2400" dirty="0" smtClean="0">
                <a:solidFill>
                  <a:schemeClr val="bg1">
                    <a:lumMod val="20000"/>
                    <a:lumOff val="80000"/>
                  </a:schemeClr>
                </a:solidFill>
                <a:latin typeface="Harlow Solid Italic" pitchFamily="82" charset="0"/>
              </a:rPr>
              <a:t>When I perhaps compounded am with clay,</a:t>
            </a:r>
            <a:br>
              <a:rPr lang="en-US" sz="2400" dirty="0" smtClean="0">
                <a:solidFill>
                  <a:schemeClr val="bg1">
                    <a:lumMod val="20000"/>
                    <a:lumOff val="80000"/>
                  </a:schemeClr>
                </a:solidFill>
                <a:latin typeface="Harlow Solid Italic" pitchFamily="82" charset="0"/>
              </a:rPr>
            </a:br>
            <a:r>
              <a:rPr lang="en-US" sz="2400" dirty="0" smtClean="0">
                <a:solidFill>
                  <a:schemeClr val="bg1">
                    <a:lumMod val="20000"/>
                    <a:lumOff val="80000"/>
                  </a:schemeClr>
                </a:solidFill>
                <a:latin typeface="Harlow Solid Italic" pitchFamily="82" charset="0"/>
              </a:rPr>
              <a:t>Do not so much as my poor name rehearse;</a:t>
            </a:r>
            <a:br>
              <a:rPr lang="en-US" sz="2400" dirty="0" smtClean="0">
                <a:solidFill>
                  <a:schemeClr val="bg1">
                    <a:lumMod val="20000"/>
                    <a:lumOff val="80000"/>
                  </a:schemeClr>
                </a:solidFill>
                <a:latin typeface="Harlow Solid Italic" pitchFamily="82" charset="0"/>
              </a:rPr>
            </a:br>
            <a:r>
              <a:rPr lang="en-US" sz="2400" dirty="0" smtClean="0">
                <a:solidFill>
                  <a:schemeClr val="bg1">
                    <a:lumMod val="20000"/>
                    <a:lumOff val="80000"/>
                  </a:schemeClr>
                </a:solidFill>
                <a:latin typeface="Harlow Solid Italic" pitchFamily="82" charset="0"/>
              </a:rPr>
              <a:t>But let your love even with my life decay;</a:t>
            </a:r>
            <a:br>
              <a:rPr lang="en-US" sz="2400" dirty="0" smtClean="0">
                <a:solidFill>
                  <a:schemeClr val="bg1">
                    <a:lumMod val="20000"/>
                    <a:lumOff val="80000"/>
                  </a:schemeClr>
                </a:solidFill>
                <a:latin typeface="Harlow Solid Italic" pitchFamily="82" charset="0"/>
              </a:rPr>
            </a:br>
            <a:r>
              <a:rPr lang="en-US" sz="2400" dirty="0" smtClean="0">
                <a:solidFill>
                  <a:schemeClr val="bg1">
                    <a:lumMod val="20000"/>
                    <a:lumOff val="80000"/>
                  </a:schemeClr>
                </a:solidFill>
                <a:latin typeface="Harlow Solid Italic" pitchFamily="82" charset="0"/>
              </a:rPr>
              <a:t>Lest the wise world should look into your moan,</a:t>
            </a:r>
            <a:br>
              <a:rPr lang="en-US" sz="2400" dirty="0" smtClean="0">
                <a:solidFill>
                  <a:schemeClr val="bg1">
                    <a:lumMod val="20000"/>
                    <a:lumOff val="80000"/>
                  </a:schemeClr>
                </a:solidFill>
                <a:latin typeface="Harlow Solid Italic" pitchFamily="82" charset="0"/>
              </a:rPr>
            </a:br>
            <a:r>
              <a:rPr lang="en-US" sz="2400" dirty="0" smtClean="0">
                <a:solidFill>
                  <a:schemeClr val="bg1">
                    <a:lumMod val="20000"/>
                    <a:lumOff val="80000"/>
                  </a:schemeClr>
                </a:solidFill>
                <a:latin typeface="Harlow Solid Italic" pitchFamily="82" charset="0"/>
              </a:rPr>
              <a:t>And mock you with me after I am gone.</a:t>
            </a:r>
          </a:p>
          <a:p>
            <a:endParaRPr lang="ru-RU" sz="2400" dirty="0">
              <a:solidFill>
                <a:schemeClr val="bg1">
                  <a:lumMod val="20000"/>
                  <a:lumOff val="80000"/>
                </a:schemeClr>
              </a:solidFill>
            </a:endParaRPr>
          </a:p>
        </p:txBody>
      </p:sp>
      <p:sp>
        <p:nvSpPr>
          <p:cNvPr id="4" name="Горизонтальный свиток 3"/>
          <p:cNvSpPr/>
          <p:nvPr/>
        </p:nvSpPr>
        <p:spPr>
          <a:xfrm>
            <a:off x="1219200" y="228600"/>
            <a:ext cx="5334000" cy="990600"/>
          </a:xfrm>
          <a:prstGeom prst="horizontalScroll">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spc="300" dirty="0" smtClean="0">
                <a:solidFill>
                  <a:srgbClr val="FF0000"/>
                </a:solidFill>
                <a:effectLst>
                  <a:outerShdw blurRad="38100" dist="38100" dir="2700000" algn="tl">
                    <a:srgbClr val="000000">
                      <a:alpha val="43137"/>
                    </a:srgbClr>
                  </a:outerShdw>
                </a:effectLst>
                <a:latin typeface="Harlow Solid Italic" pitchFamily="82" charset="0"/>
              </a:rPr>
              <a:t>The Sonnet </a:t>
            </a:r>
            <a:endParaRPr lang="ru-RU" sz="4400" b="1" spc="300" dirty="0">
              <a:solidFill>
                <a:srgbClr val="FF0000"/>
              </a:solidFill>
              <a:effectLst>
                <a:outerShdw blurRad="38100" dist="38100" dir="2700000" algn="tl">
                  <a:srgbClr val="000000">
                    <a:alpha val="43137"/>
                  </a:srgbClr>
                </a:outerShdw>
              </a:effectLst>
            </a:endParaRPr>
          </a:p>
        </p:txBody>
      </p:sp>
      <p:pic>
        <p:nvPicPr>
          <p:cNvPr id="5" name="Рисунок 4" descr="Quill Pen Photo.jpg"/>
          <p:cNvPicPr>
            <a:picLocks noChangeAspect="1"/>
          </p:cNvPicPr>
          <p:nvPr/>
        </p:nvPicPr>
        <p:blipFill>
          <a:blip r:embed="rId4" cstate="print"/>
          <a:stretch>
            <a:fillRect/>
          </a:stretch>
        </p:blipFill>
        <p:spPr>
          <a:xfrm>
            <a:off x="6592791" y="0"/>
            <a:ext cx="2551209" cy="1600200"/>
          </a:xfrm>
          <a:prstGeom prst="flowChartAlternateProcess">
            <a:avLst/>
          </a:prstGeom>
          <a:effectLst>
            <a:softEdge rad="317500"/>
          </a:effectLst>
        </p:spPr>
      </p:pic>
    </p:spTree>
  </p:cSld>
  <p:clrMapOvr>
    <a:masterClrMapping/>
  </p:clrMapOvr>
  <p:transition>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ертикальный свиток 3"/>
          <p:cNvSpPr/>
          <p:nvPr/>
        </p:nvSpPr>
        <p:spPr>
          <a:xfrm>
            <a:off x="0" y="0"/>
            <a:ext cx="7924800" cy="6553200"/>
          </a:xfrm>
          <a:prstGeom prst="verticalScroll">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Rectangle 1"/>
          <p:cNvSpPr txBox="1">
            <a:spLocks noChangeArrowheads="1"/>
          </p:cNvSpPr>
          <p:nvPr/>
        </p:nvSpPr>
        <p:spPr bwMode="auto">
          <a:xfrm>
            <a:off x="762000" y="304800"/>
            <a:ext cx="6477000" cy="6096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34963" algn="ctr" defTabSz="914400" rtl="0" eaLnBrk="1" fontAlgn="base" latinLnBrk="0" hangingPunct="1">
              <a:lnSpc>
                <a:spcPct val="80000"/>
              </a:lnSpc>
              <a:spcBef>
                <a:spcPts val="600"/>
              </a:spcBef>
              <a:spcAft>
                <a:spcPct val="0"/>
              </a:spcAft>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sz="2400" b="1" i="1" u="none" strike="noStrike" kern="0" cap="none" spc="0" normalizeH="0" baseline="0" noProof="0" dirty="0" smtClean="0">
                <a:ln>
                  <a:noFill/>
                </a:ln>
                <a:solidFill>
                  <a:srgbClr val="EBF25A"/>
                </a:solidFill>
                <a:effectLst/>
                <a:uLnTx/>
                <a:uFillTx/>
                <a:latin typeface="Comic Sans MS" pitchFamily="64" charset="0"/>
                <a:ea typeface="+mn-ea"/>
                <a:cs typeface="+mn-cs"/>
              </a:rPr>
              <a:t> </a:t>
            </a:r>
            <a:r>
              <a:rPr kumimoji="0" lang="en-US" sz="3200" b="1" u="none" strike="noStrike" kern="0" cap="none" spc="0" normalizeH="0" baseline="0" noProof="0" dirty="0" smtClean="0">
                <a:ln>
                  <a:noFill/>
                </a:ln>
                <a:solidFill>
                  <a:srgbClr val="FF0000"/>
                </a:solidFill>
                <a:effectLst/>
                <a:uLnTx/>
                <a:uFillTx/>
                <a:latin typeface="Harlow Solid Italic" pitchFamily="82" charset="0"/>
              </a:rPr>
              <a:t>William Shakespeare wrote 37 plays, 154 sonnets and two narrative poems.</a:t>
            </a:r>
            <a:endParaRPr kumimoji="0" lang="ru-RU" sz="3200" b="1" u="none" strike="noStrike" kern="0" cap="none" spc="0" normalizeH="0" baseline="0" noProof="0" dirty="0" smtClean="0">
              <a:ln>
                <a:noFill/>
              </a:ln>
              <a:solidFill>
                <a:srgbClr val="FF0000"/>
              </a:solidFill>
              <a:effectLst/>
              <a:uLnTx/>
              <a:uFillTx/>
              <a:latin typeface="Comic Sans MS" pitchFamily="64" charset="0"/>
            </a:endParaRPr>
          </a:p>
          <a:p>
            <a:pPr marL="342900" marR="0" lvl="0" indent="-334963" algn="ctr" defTabSz="914400" rtl="0" eaLnBrk="1" fontAlgn="base" latinLnBrk="0" hangingPunct="1">
              <a:lnSpc>
                <a:spcPct val="80000"/>
              </a:lnSpc>
              <a:spcBef>
                <a:spcPts val="600"/>
              </a:spcBef>
              <a:spcAft>
                <a:spcPct val="0"/>
              </a:spcAft>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sz="3200" b="1" u="none" strike="noStrike" kern="0" cap="none" spc="0" normalizeH="0" baseline="0" noProof="0" dirty="0" smtClean="0">
                <a:ln>
                  <a:noFill/>
                </a:ln>
                <a:solidFill>
                  <a:srgbClr val="FF0000"/>
                </a:solidFill>
                <a:effectLst/>
                <a:uLnTx/>
                <a:uFillTx/>
                <a:latin typeface="Harlow Solid Italic" pitchFamily="82" charset="0"/>
              </a:rPr>
              <a:t> </a:t>
            </a:r>
            <a:r>
              <a:rPr kumimoji="0" lang="en-US" sz="3200" b="1" u="none" strike="noStrike" kern="0" cap="none" spc="0" normalizeH="0" baseline="0" noProof="0" dirty="0" smtClean="0">
                <a:ln>
                  <a:noFill/>
                </a:ln>
                <a:solidFill>
                  <a:srgbClr val="002060"/>
                </a:solidFill>
                <a:effectLst/>
                <a:uLnTx/>
                <a:uFillTx/>
                <a:latin typeface="Harlow Solid Italic" pitchFamily="82" charset="0"/>
              </a:rPr>
              <a:t>Shakespeare’s plays belong to different dramatic genres. They are histories, tragedies, comedies and tragic- comedies.</a:t>
            </a:r>
          </a:p>
          <a:p>
            <a:pPr marL="342900" marR="0" lvl="0" indent="-334963" algn="ctr" defTabSz="914400" rtl="0" eaLnBrk="1" fontAlgn="base" latinLnBrk="0" hangingPunct="1">
              <a:lnSpc>
                <a:spcPct val="80000"/>
              </a:lnSpc>
              <a:spcBef>
                <a:spcPts val="600"/>
              </a:spcBef>
              <a:spcAft>
                <a:spcPct val="0"/>
              </a:spcAft>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sz="3200" b="1" u="none" strike="noStrike" kern="0" cap="none" spc="0" normalizeH="0" baseline="0" noProof="0" dirty="0" smtClean="0">
                <a:ln>
                  <a:noFill/>
                </a:ln>
                <a:solidFill>
                  <a:srgbClr val="FF0000"/>
                </a:solidFill>
                <a:effectLst/>
                <a:uLnTx/>
                <a:uFillTx/>
                <a:latin typeface="Harlow Solid Italic" pitchFamily="82" charset="0"/>
              </a:rPr>
              <a:t>Shakespeare’s Literary Work is usually divided into three periods:</a:t>
            </a:r>
          </a:p>
          <a:p>
            <a:pPr marL="342900" marR="0" lvl="0" indent="-334963" defTabSz="914400" rtl="0" eaLnBrk="1" fontAlgn="base" latinLnBrk="0" hangingPunct="1">
              <a:lnSpc>
                <a:spcPct val="80000"/>
              </a:lnSpc>
              <a:spcBef>
                <a:spcPts val="600"/>
              </a:spcBef>
              <a:spcAft>
                <a:spcPct val="0"/>
              </a:spcAft>
              <a:buClr>
                <a:srgbClr val="EBF25A"/>
              </a:buClr>
              <a:buSzPct val="80000"/>
              <a:buFont typeface="Wingdings"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sz="3200" b="1" u="none" strike="noStrike" kern="0" cap="none" spc="0" normalizeH="0" baseline="0" noProof="0" dirty="0" smtClean="0">
                <a:ln>
                  <a:noFill/>
                </a:ln>
                <a:solidFill>
                  <a:srgbClr val="002060"/>
                </a:solidFill>
                <a:effectLst/>
                <a:uLnTx/>
                <a:uFillTx/>
                <a:latin typeface="Harlow Solid Italic" pitchFamily="82" charset="0"/>
              </a:rPr>
              <a:t>The first period- from 1590 to 1601- when he wrote histories, comedies and sonnets.</a:t>
            </a:r>
          </a:p>
          <a:p>
            <a:pPr marL="342900" marR="0" lvl="0" indent="-334963" defTabSz="914400" rtl="0" eaLnBrk="1" fontAlgn="base" latinLnBrk="0" hangingPunct="1">
              <a:lnSpc>
                <a:spcPct val="80000"/>
              </a:lnSpc>
              <a:spcBef>
                <a:spcPts val="600"/>
              </a:spcBef>
              <a:spcAft>
                <a:spcPct val="0"/>
              </a:spcAft>
              <a:buClr>
                <a:srgbClr val="EBF25A"/>
              </a:buClr>
              <a:buSzPct val="80000"/>
              <a:buFont typeface="Wingdings"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sz="3200" b="1" u="none" strike="noStrike" kern="0" cap="none" spc="0" normalizeH="0" baseline="0" noProof="0" dirty="0" smtClean="0">
                <a:ln>
                  <a:noFill/>
                </a:ln>
                <a:solidFill>
                  <a:srgbClr val="FF0000"/>
                </a:solidFill>
                <a:effectLst/>
                <a:uLnTx/>
                <a:uFillTx/>
                <a:latin typeface="Harlow Solid Italic" pitchFamily="82" charset="0"/>
              </a:rPr>
              <a:t>The second period- from 1601 to 1608- was the period of tragedies.</a:t>
            </a:r>
          </a:p>
          <a:p>
            <a:pPr marL="342900" marR="0" lvl="0" indent="-334963" defTabSz="914400" rtl="0" eaLnBrk="1" fontAlgn="base" latinLnBrk="0" hangingPunct="1">
              <a:lnSpc>
                <a:spcPct val="80000"/>
              </a:lnSpc>
              <a:spcBef>
                <a:spcPts val="600"/>
              </a:spcBef>
              <a:spcAft>
                <a:spcPct val="0"/>
              </a:spcAft>
              <a:buClr>
                <a:srgbClr val="EBF25A"/>
              </a:buClr>
              <a:buSzPct val="80000"/>
              <a:buFont typeface="Wingdings"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sz="3200" b="1" u="none" strike="noStrike" kern="0" cap="none" spc="0" normalizeH="0" baseline="0" noProof="0" dirty="0" smtClean="0">
                <a:ln>
                  <a:noFill/>
                </a:ln>
                <a:solidFill>
                  <a:srgbClr val="002060"/>
                </a:solidFill>
                <a:effectLst/>
                <a:uLnTx/>
                <a:uFillTx/>
                <a:latin typeface="Harlow Solid Italic" pitchFamily="82" charset="0"/>
              </a:rPr>
              <a:t>The third period- from 1608 to 1612- when he wrote mostly tragic-comedies.</a:t>
            </a:r>
          </a:p>
        </p:txBody>
      </p:sp>
      <p:pic>
        <p:nvPicPr>
          <p:cNvPr id="5" name="Picture 2" descr="C:\Documents and Settings\Администратор\Мои документы\Мои рисунки\Организатор клипов (Microsoft)\j0280537.wmf"/>
          <p:cNvPicPr>
            <a:picLocks noChangeAspect="1" noChangeArrowheads="1"/>
          </p:cNvPicPr>
          <p:nvPr/>
        </p:nvPicPr>
        <p:blipFill>
          <a:blip r:embed="rId3" cstate="print"/>
          <a:srcRect/>
          <a:stretch>
            <a:fillRect/>
          </a:stretch>
        </p:blipFill>
        <p:spPr bwMode="auto">
          <a:xfrm>
            <a:off x="7586433" y="0"/>
            <a:ext cx="1557567" cy="144780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7299325" y="1676400"/>
            <a:ext cx="1844675" cy="1807643"/>
          </a:xfrm>
          <a:prstGeom prst="flowChartAlternateProcess">
            <a:avLst/>
          </a:prstGeom>
          <a:noFill/>
          <a:ln w="28575">
            <a:solidFill>
              <a:schemeClr val="bg1">
                <a:lumMod val="60000"/>
                <a:lumOff val="40000"/>
              </a:schemeClr>
            </a:solidFill>
            <a:round/>
            <a:headEnd/>
            <a:tailEnd/>
          </a:ln>
        </p:spPr>
      </p:pic>
      <p:pic>
        <p:nvPicPr>
          <p:cNvPr id="7" name="Picture 3"/>
          <p:cNvPicPr>
            <a:picLocks noChangeAspect="1" noChangeArrowheads="1"/>
          </p:cNvPicPr>
          <p:nvPr/>
        </p:nvPicPr>
        <p:blipFill>
          <a:blip r:embed="rId5" cstate="print"/>
          <a:srcRect l="10224" t="3554" r="7987"/>
          <a:stretch>
            <a:fillRect/>
          </a:stretch>
        </p:blipFill>
        <p:spPr bwMode="auto">
          <a:xfrm>
            <a:off x="7543800" y="3962400"/>
            <a:ext cx="1219200" cy="2067760"/>
          </a:xfrm>
          <a:prstGeom prst="flowChartAlternateProcess">
            <a:avLst/>
          </a:prstGeom>
          <a:noFill/>
          <a:ln w="28575">
            <a:solidFill>
              <a:schemeClr val="bg1">
                <a:lumMod val="60000"/>
                <a:lumOff val="40000"/>
              </a:schemeClr>
            </a:solidFill>
            <a:round/>
            <a:headEnd/>
            <a:tailEnd/>
          </a:ln>
        </p:spPr>
      </p:pic>
    </p:spTree>
  </p:cSld>
  <p:clrMapOvr>
    <a:masterClrMapping/>
  </p:clrMapOvr>
  <p:transition>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Горизонтальный свиток 5"/>
          <p:cNvSpPr/>
          <p:nvPr/>
        </p:nvSpPr>
        <p:spPr>
          <a:xfrm>
            <a:off x="381000" y="381000"/>
            <a:ext cx="7391400" cy="1752600"/>
          </a:xfrm>
          <a:prstGeom prst="horizontalScroll">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000" b="1" dirty="0" smtClean="0">
                <a:solidFill>
                  <a:srgbClr val="FF00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omic Sans MS" pitchFamily="66" charset="0"/>
              </a:rPr>
              <a:t>The sonnet is a poetical form that appeared in Italy in the 14</a:t>
            </a:r>
            <a:r>
              <a:rPr lang="en-US" sz="2000" b="1" baseline="30000" dirty="0" smtClean="0">
                <a:solidFill>
                  <a:srgbClr val="FF00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omic Sans MS" pitchFamily="66" charset="0"/>
              </a:rPr>
              <a:t>th</a:t>
            </a:r>
            <a:r>
              <a:rPr lang="en-US" sz="2000" b="1" dirty="0" smtClean="0">
                <a:solidFill>
                  <a:srgbClr val="FF00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omic Sans MS" pitchFamily="66" charset="0"/>
              </a:rPr>
              <a:t> century. It was introduced into English literature during the first period of The Renaissance. Shakespeare’s sonnet has 14 lines.</a:t>
            </a:r>
            <a:endParaRPr lang="ru-RU" sz="2000" b="1" dirty="0">
              <a:solidFill>
                <a:srgbClr val="FF00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omic Sans MS" pitchFamily="66" charset="0"/>
            </a:endParaRPr>
          </a:p>
        </p:txBody>
      </p:sp>
      <p:sp>
        <p:nvSpPr>
          <p:cNvPr id="7" name="Горизонтальный свиток 6"/>
          <p:cNvSpPr/>
          <p:nvPr/>
        </p:nvSpPr>
        <p:spPr>
          <a:xfrm>
            <a:off x="304800" y="1905000"/>
            <a:ext cx="7391400" cy="2286000"/>
          </a:xfrm>
          <a:prstGeom prst="horizontalScroll">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fontAlgn="auto" hangingPunct="1">
              <a:lnSpc>
                <a:spcPct val="110000"/>
              </a:lnSpc>
              <a:spcBef>
                <a:spcPts val="0"/>
              </a:spcBef>
              <a:spcAft>
                <a:spcPts val="0"/>
              </a:spcAft>
              <a:defRPr/>
            </a:pPr>
            <a:r>
              <a:rPr lang="en-US" sz="2000" b="1" dirty="0" smtClean="0">
                <a:solidFill>
                  <a:srgbClr val="002060"/>
                </a:solidFill>
                <a:latin typeface="Comic Sans MS" pitchFamily="66" charset="0"/>
              </a:rPr>
              <a:t>Drama is the branch of theatre in which speech is paramount. Classical forms of drama, including Greek and Roman drama, classic English drama including William Shakespeare is still performed today.</a:t>
            </a:r>
            <a:endParaRPr lang="ru-RU" sz="2000" b="1" dirty="0">
              <a:solidFill>
                <a:srgbClr val="002060"/>
              </a:solidFill>
              <a:latin typeface="Comic Sans MS" pitchFamily="66" charset="0"/>
            </a:endParaRPr>
          </a:p>
        </p:txBody>
      </p:sp>
      <p:sp>
        <p:nvSpPr>
          <p:cNvPr id="8" name="Горизонтальный свиток 7"/>
          <p:cNvSpPr/>
          <p:nvPr/>
        </p:nvSpPr>
        <p:spPr>
          <a:xfrm>
            <a:off x="304800" y="4191000"/>
            <a:ext cx="7543800" cy="2286000"/>
          </a:xfrm>
          <a:prstGeom prst="horizontalScroll">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fontAlgn="auto" hangingPunct="1">
              <a:lnSpc>
                <a:spcPct val="120000"/>
              </a:lnSpc>
              <a:spcBef>
                <a:spcPts val="600"/>
              </a:spcBef>
              <a:spcAft>
                <a:spcPts val="0"/>
              </a:spcAft>
              <a:defRPr/>
            </a:pPr>
            <a:r>
              <a:rPr lang="en-US" sz="2000" b="1" dirty="0" smtClean="0">
                <a:solidFill>
                  <a:srgbClr val="FF0000"/>
                </a:solidFill>
                <a:latin typeface="Comic Sans MS" pitchFamily="66" charset="0"/>
              </a:rPr>
              <a:t>Comedy is any humorous discourse generally intended to amuse, especially in television, film, and stand-up comedy. It must be carefully distinguished from the academic definition, namely the comic theatre, whose Western origins are found in Ancient Greece. </a:t>
            </a:r>
            <a:endParaRPr lang="ru-RU" sz="2000" b="1" dirty="0">
              <a:solidFill>
                <a:srgbClr val="FF0000"/>
              </a:solidFill>
              <a:latin typeface="Comic Sans MS" pitchFamily="66" charset="0"/>
            </a:endParaRPr>
          </a:p>
        </p:txBody>
      </p:sp>
      <p:pic>
        <p:nvPicPr>
          <p:cNvPr id="9" name="Picture 2" descr="C:\Documents and Settings\Администратор\Мои документы\Мои рисунки\Организатор клипов (Microsoft)\j0280537.wmf"/>
          <p:cNvPicPr>
            <a:picLocks noChangeAspect="1" noChangeArrowheads="1"/>
          </p:cNvPicPr>
          <p:nvPr/>
        </p:nvPicPr>
        <p:blipFill>
          <a:blip r:embed="rId3" cstate="print"/>
          <a:srcRect/>
          <a:stretch>
            <a:fillRect/>
          </a:stretch>
        </p:blipFill>
        <p:spPr bwMode="auto">
          <a:xfrm>
            <a:off x="7750387" y="0"/>
            <a:ext cx="1393613" cy="129540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ертикальный свиток 1"/>
          <p:cNvSpPr/>
          <p:nvPr/>
        </p:nvSpPr>
        <p:spPr>
          <a:xfrm>
            <a:off x="0" y="0"/>
            <a:ext cx="8382000" cy="6705600"/>
          </a:xfrm>
          <a:prstGeom prst="verticalScroll">
            <a:avLst/>
          </a:prstGeom>
          <a:blipFill>
            <a:blip r:embed="rId2" cstate="print"/>
            <a:tile tx="0" ty="0" sx="100000" sy="100000" flip="none" algn="tl"/>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Font typeface="Courier New" pitchFamily="49" charset="0"/>
              <a:buChar char="o"/>
              <a:defRPr/>
            </a:pPr>
            <a:r>
              <a:rPr lang="en-US" sz="3200" b="1" i="1" dirty="0" smtClean="0">
                <a:ln>
                  <a:solidFill>
                    <a:srgbClr val="FF0000"/>
                  </a:solidFill>
                </a:ln>
                <a:solidFill>
                  <a:srgbClr val="FF0000"/>
                </a:solidFill>
                <a:effectLst>
                  <a:outerShdw blurRad="38100" dist="38100" dir="2700000" algn="tl">
                    <a:srgbClr val="000000">
                      <a:alpha val="43137"/>
                    </a:srgbClr>
                  </a:outerShdw>
                </a:effectLst>
                <a:latin typeface="Harlow Solid Italic" pitchFamily="82" charset="0"/>
              </a:rPr>
              <a:t>The idea of freedom for people.</a:t>
            </a:r>
            <a:endParaRPr lang="ru-RU" sz="3200" b="1" i="1" dirty="0" smtClean="0">
              <a:ln>
                <a:solidFill>
                  <a:srgbClr val="FF0000"/>
                </a:solidFill>
              </a:ln>
              <a:solidFill>
                <a:srgbClr val="FF0000"/>
              </a:solidFill>
              <a:effectLst>
                <a:outerShdw blurRad="38100" dist="38100" dir="2700000" algn="tl">
                  <a:srgbClr val="000000">
                    <a:alpha val="43137"/>
                  </a:srgbClr>
                </a:outerShdw>
              </a:effectLst>
            </a:endParaRPr>
          </a:p>
          <a:p>
            <a:pPr>
              <a:lnSpc>
                <a:spcPct val="150000"/>
              </a:lnSpc>
              <a:buFont typeface="Courier New" pitchFamily="49" charset="0"/>
              <a:buChar char="o"/>
              <a:defRPr/>
            </a:pPr>
            <a:r>
              <a:rPr lang="en-US" sz="3200" b="1" i="1" dirty="0" smtClean="0">
                <a:ln>
                  <a:solidFill>
                    <a:srgbClr val="FF0000"/>
                  </a:solidFill>
                </a:ln>
                <a:solidFill>
                  <a:srgbClr val="FF0000"/>
                </a:solidFill>
                <a:effectLst>
                  <a:outerShdw blurRad="38100" dist="38100" dir="2700000" algn="tl">
                    <a:srgbClr val="000000">
                      <a:alpha val="43137"/>
                    </a:srgbClr>
                  </a:outerShdw>
                </a:effectLst>
                <a:latin typeface="Harlow Solid Italic" pitchFamily="82" charset="0"/>
              </a:rPr>
              <a:t>Humanism. </a:t>
            </a:r>
            <a:endParaRPr lang="ru-RU" sz="3200" b="1" i="1" dirty="0" smtClean="0">
              <a:ln>
                <a:solidFill>
                  <a:srgbClr val="FF0000"/>
                </a:solidFill>
              </a:ln>
              <a:solidFill>
                <a:srgbClr val="FF0000"/>
              </a:solidFill>
              <a:effectLst>
                <a:outerShdw blurRad="38100" dist="38100" dir="2700000" algn="tl">
                  <a:srgbClr val="000000">
                    <a:alpha val="43137"/>
                  </a:srgbClr>
                </a:outerShdw>
              </a:effectLst>
              <a:latin typeface="Baskerville Old Face" pitchFamily="18" charset="0"/>
            </a:endParaRPr>
          </a:p>
          <a:p>
            <a:pPr>
              <a:lnSpc>
                <a:spcPct val="150000"/>
              </a:lnSpc>
              <a:buFont typeface="Courier New" pitchFamily="49" charset="0"/>
              <a:buChar char="o"/>
              <a:defRPr/>
            </a:pPr>
            <a:r>
              <a:rPr lang="en-US" sz="3200" b="1" i="1" dirty="0" smtClean="0">
                <a:ln>
                  <a:solidFill>
                    <a:srgbClr val="FF0000"/>
                  </a:solidFill>
                </a:ln>
                <a:solidFill>
                  <a:srgbClr val="FF0000"/>
                </a:solidFill>
                <a:effectLst>
                  <a:outerShdw blurRad="38100" dist="38100" dir="2700000" algn="tl">
                    <a:srgbClr val="000000">
                      <a:alpha val="43137"/>
                    </a:srgbClr>
                  </a:outerShdw>
                </a:effectLst>
                <a:latin typeface="Harlow Solid Italic" pitchFamily="82" charset="0"/>
              </a:rPr>
              <a:t>The love for mankind </a:t>
            </a:r>
            <a:r>
              <a:rPr lang="ru-RU" sz="3200" b="1" i="1" dirty="0" smtClean="0">
                <a:ln>
                  <a:solidFill>
                    <a:srgbClr val="FF0000"/>
                  </a:solidFill>
                </a:ln>
                <a:solidFill>
                  <a:srgbClr val="FF0000"/>
                </a:solidFill>
                <a:effectLst>
                  <a:outerShdw blurRad="38100" dist="38100" dir="2700000" algn="tl">
                    <a:srgbClr val="000000">
                      <a:alpha val="43137"/>
                    </a:srgbClr>
                  </a:outerShdw>
                </a:effectLst>
                <a:latin typeface="Baskerville Old Face" pitchFamily="18" charset="0"/>
              </a:rPr>
              <a:t>.</a:t>
            </a:r>
            <a:endParaRPr lang="ru-RU" sz="3200" b="1" i="1" dirty="0" smtClean="0">
              <a:ln>
                <a:solidFill>
                  <a:srgbClr val="FF0000"/>
                </a:solidFill>
              </a:ln>
              <a:solidFill>
                <a:srgbClr val="FF0000"/>
              </a:solidFill>
              <a:effectLst>
                <a:outerShdw blurRad="38100" dist="38100" dir="2700000" algn="tl">
                  <a:srgbClr val="000000">
                    <a:alpha val="43137"/>
                  </a:srgbClr>
                </a:outerShdw>
              </a:effectLst>
            </a:endParaRPr>
          </a:p>
          <a:p>
            <a:pPr>
              <a:lnSpc>
                <a:spcPct val="150000"/>
              </a:lnSpc>
              <a:buFont typeface="Courier New" pitchFamily="49" charset="0"/>
              <a:buChar char="o"/>
              <a:defRPr/>
            </a:pPr>
            <a:r>
              <a:rPr lang="en-US" sz="3200" b="1" i="1" dirty="0" smtClean="0">
                <a:ln>
                  <a:solidFill>
                    <a:srgbClr val="FF0000"/>
                  </a:solidFill>
                </a:ln>
                <a:solidFill>
                  <a:srgbClr val="FF0000"/>
                </a:solidFill>
                <a:effectLst>
                  <a:outerShdw blurRad="38100" dist="38100" dir="2700000" algn="tl">
                    <a:srgbClr val="000000">
                      <a:alpha val="43137"/>
                    </a:srgbClr>
                  </a:outerShdw>
                </a:effectLst>
                <a:latin typeface="Harlow Solid Italic" pitchFamily="82" charset="0"/>
              </a:rPr>
              <a:t>The idea of patriotism.</a:t>
            </a:r>
            <a:endParaRPr lang="ru-RU" sz="3200" b="1" i="1" dirty="0" smtClean="0">
              <a:ln>
                <a:solidFill>
                  <a:srgbClr val="FF0000"/>
                </a:solidFill>
              </a:ln>
              <a:solidFill>
                <a:srgbClr val="FF0000"/>
              </a:solidFill>
              <a:effectLst>
                <a:outerShdw blurRad="38100" dist="38100" dir="2700000" algn="tl">
                  <a:srgbClr val="000000">
                    <a:alpha val="43137"/>
                  </a:srgbClr>
                </a:outerShdw>
              </a:effectLst>
            </a:endParaRPr>
          </a:p>
          <a:p>
            <a:pPr>
              <a:lnSpc>
                <a:spcPct val="150000"/>
              </a:lnSpc>
              <a:buFont typeface="Courier New" pitchFamily="49" charset="0"/>
              <a:buChar char="o"/>
              <a:defRPr/>
            </a:pPr>
            <a:r>
              <a:rPr lang="en-US" sz="3200" b="1" i="1" dirty="0" smtClean="0">
                <a:ln>
                  <a:solidFill>
                    <a:srgbClr val="FF0000"/>
                  </a:solidFill>
                </a:ln>
                <a:solidFill>
                  <a:srgbClr val="FF0000"/>
                </a:solidFill>
                <a:effectLst>
                  <a:outerShdw blurRad="38100" dist="38100" dir="2700000" algn="tl">
                    <a:srgbClr val="000000">
                      <a:alpha val="43137"/>
                    </a:srgbClr>
                  </a:outerShdw>
                </a:effectLst>
                <a:latin typeface="Harlow Solid Italic" pitchFamily="82" charset="0"/>
              </a:rPr>
              <a:t>Social relations between people.</a:t>
            </a:r>
            <a:endParaRPr lang="ru-RU" sz="3200" b="1" i="1" dirty="0" smtClean="0">
              <a:ln>
                <a:solidFill>
                  <a:srgbClr val="FF0000"/>
                </a:solidFill>
              </a:ln>
              <a:solidFill>
                <a:srgbClr val="FF0000"/>
              </a:solidFill>
              <a:effectLst>
                <a:outerShdw blurRad="38100" dist="38100" dir="2700000" algn="tl">
                  <a:srgbClr val="000000">
                    <a:alpha val="43137"/>
                  </a:srgbClr>
                </a:outerShdw>
              </a:effectLst>
            </a:endParaRPr>
          </a:p>
          <a:p>
            <a:pPr>
              <a:lnSpc>
                <a:spcPct val="150000"/>
              </a:lnSpc>
              <a:buFont typeface="Courier New" pitchFamily="49" charset="0"/>
              <a:buChar char="o"/>
              <a:defRPr/>
            </a:pPr>
            <a:r>
              <a:rPr lang="en-US" sz="3200" b="1" i="1" dirty="0" smtClean="0">
                <a:ln>
                  <a:solidFill>
                    <a:srgbClr val="FF0000"/>
                  </a:solidFill>
                </a:ln>
                <a:solidFill>
                  <a:srgbClr val="FF0000"/>
                </a:solidFill>
                <a:effectLst>
                  <a:outerShdw blurRad="38100" dist="38100" dir="2700000" algn="tl">
                    <a:srgbClr val="000000">
                      <a:alpha val="43137"/>
                    </a:srgbClr>
                  </a:outerShdw>
                </a:effectLst>
                <a:latin typeface="Harlow Solid Italic" pitchFamily="82" charset="0"/>
              </a:rPr>
              <a:t>The themes of love and friendship.</a:t>
            </a:r>
            <a:endParaRPr lang="ru-RU" sz="3200" b="1" i="1" dirty="0" smtClean="0">
              <a:ln>
                <a:solidFill>
                  <a:srgbClr val="FF0000"/>
                </a:solidFill>
              </a:ln>
              <a:solidFill>
                <a:srgbClr val="FF0000"/>
              </a:solidFill>
              <a:effectLst>
                <a:outerShdw blurRad="38100" dist="38100" dir="2700000" algn="tl">
                  <a:srgbClr val="000000">
                    <a:alpha val="43137"/>
                  </a:srgbClr>
                </a:outerShdw>
              </a:effectLst>
            </a:endParaRPr>
          </a:p>
          <a:p>
            <a:pPr>
              <a:lnSpc>
                <a:spcPct val="150000"/>
              </a:lnSpc>
              <a:buFont typeface="Courier New" pitchFamily="49" charset="0"/>
              <a:buChar char="o"/>
              <a:defRPr/>
            </a:pPr>
            <a:r>
              <a:rPr lang="en-US" sz="3200" b="1" i="1" dirty="0" smtClean="0">
                <a:ln>
                  <a:solidFill>
                    <a:srgbClr val="FF0000"/>
                  </a:solidFill>
                </a:ln>
                <a:solidFill>
                  <a:srgbClr val="FF0000"/>
                </a:solidFill>
                <a:effectLst>
                  <a:outerShdw blurRad="38100" dist="38100" dir="2700000" algn="tl">
                    <a:srgbClr val="000000">
                      <a:alpha val="43137"/>
                    </a:srgbClr>
                  </a:outerShdw>
                </a:effectLst>
                <a:latin typeface="Harlow Solid Italic" pitchFamily="82" charset="0"/>
              </a:rPr>
              <a:t>The masses as</a:t>
            </a:r>
            <a:r>
              <a:rPr lang="ru-RU" sz="3200" b="1" i="1" dirty="0" smtClean="0">
                <a:ln>
                  <a:solidFill>
                    <a:srgbClr val="FF0000"/>
                  </a:solidFill>
                </a:ln>
                <a:solidFill>
                  <a:srgbClr val="FF0000"/>
                </a:solidFill>
                <a:effectLst>
                  <a:outerShdw blurRad="38100" dist="38100" dir="2700000" algn="tl">
                    <a:srgbClr val="000000">
                      <a:alpha val="43137"/>
                    </a:srgbClr>
                  </a:outerShdw>
                </a:effectLst>
                <a:latin typeface="Baskerville Old Face" pitchFamily="18" charset="0"/>
              </a:rPr>
              <a:t> а </a:t>
            </a:r>
            <a:r>
              <a:rPr lang="en-US" sz="3200" b="1" i="1" dirty="0" smtClean="0">
                <a:ln>
                  <a:solidFill>
                    <a:srgbClr val="FF0000"/>
                  </a:solidFill>
                </a:ln>
                <a:solidFill>
                  <a:srgbClr val="FF0000"/>
                </a:solidFill>
                <a:effectLst>
                  <a:outerShdw blurRad="38100" dist="38100" dir="2700000" algn="tl">
                    <a:srgbClr val="000000">
                      <a:alpha val="43137"/>
                    </a:srgbClr>
                  </a:outerShdw>
                </a:effectLst>
                <a:latin typeface="Harlow Solid Italic" pitchFamily="82" charset="0"/>
              </a:rPr>
              <a:t>political force</a:t>
            </a:r>
            <a:endParaRPr lang="ru-RU" sz="3200" b="1" i="1" dirty="0" smtClean="0">
              <a:ln>
                <a:solidFill>
                  <a:srgbClr val="FF0000"/>
                </a:solidFill>
              </a:ln>
              <a:solidFill>
                <a:srgbClr val="FF0000"/>
              </a:solidFill>
              <a:effectLst>
                <a:outerShdw blurRad="38100" dist="38100" dir="2700000" algn="tl">
                  <a:srgbClr val="000000">
                    <a:alpha val="43137"/>
                  </a:srgbClr>
                </a:outerShdw>
              </a:effectLst>
            </a:endParaRPr>
          </a:p>
        </p:txBody>
      </p:sp>
      <p:sp>
        <p:nvSpPr>
          <p:cNvPr id="4" name="Заголовок 1"/>
          <p:cNvSpPr txBox="1">
            <a:spLocks/>
          </p:cNvSpPr>
          <p:nvPr/>
        </p:nvSpPr>
        <p:spPr>
          <a:xfrm>
            <a:off x="457200" y="160338"/>
            <a:ext cx="8221663" cy="1373187"/>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 typeface="Times New Roman" pitchFamily="16" charset="0"/>
              <a:buNone/>
              <a:tabLst/>
              <a:defRPr/>
            </a:pPr>
            <a:r>
              <a:rPr kumimoji="0" lang="en-US" sz="4400" b="0" i="0" u="none" strike="noStrike" kern="0" cap="none" spc="0" normalizeH="0" baseline="0" noProof="0" dirty="0" smtClean="0">
                <a:ln>
                  <a:noFill/>
                </a:ln>
                <a:solidFill>
                  <a:srgbClr val="002060"/>
                </a:solidFill>
                <a:effectLst/>
                <a:uLnTx/>
                <a:uFillTx/>
                <a:latin typeface="Harlow Solid Italic" pitchFamily="82" charset="0"/>
                <a:ea typeface="+mj-ea"/>
                <a:cs typeface="+mj-cs"/>
              </a:rPr>
              <a:t>The central themes of Shakespeare :</a:t>
            </a:r>
            <a:endParaRPr kumimoji="0" lang="ru-RU" sz="4400" b="0" i="0" u="none" strike="noStrike" kern="0" cap="none" spc="0" normalizeH="0" baseline="0" noProof="0" dirty="0">
              <a:ln>
                <a:noFill/>
              </a:ln>
              <a:solidFill>
                <a:srgbClr val="002060"/>
              </a:solidFill>
              <a:effectLst/>
              <a:uLnTx/>
              <a:uFillTx/>
              <a:latin typeface="+mj-lt"/>
              <a:ea typeface="+mj-ea"/>
              <a:cs typeface="+mj-cs"/>
            </a:endParaRPr>
          </a:p>
        </p:txBody>
      </p:sp>
      <p:pic>
        <p:nvPicPr>
          <p:cNvPr id="5" name="Рисунок 4" descr="Quill Pen Photo.jpg"/>
          <p:cNvPicPr>
            <a:picLocks noChangeAspect="1"/>
          </p:cNvPicPr>
          <p:nvPr/>
        </p:nvPicPr>
        <p:blipFill>
          <a:blip r:embed="rId3" cstate="print"/>
          <a:stretch>
            <a:fillRect/>
          </a:stretch>
        </p:blipFill>
        <p:spPr>
          <a:xfrm>
            <a:off x="5181600" y="2057400"/>
            <a:ext cx="2551209" cy="1600200"/>
          </a:xfrm>
          <a:prstGeom prst="flowChartAlternateProcess">
            <a:avLst/>
          </a:prstGeom>
          <a:effectLst>
            <a:softEdge rad="317500"/>
          </a:effectLst>
        </p:spPr>
      </p:pic>
    </p:spTree>
  </p:cSld>
  <p:clrMapOvr>
    <a:masterClrMapping/>
  </p:clrMapOvr>
  <p:transition>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Горизонтальный свиток 1"/>
          <p:cNvSpPr/>
          <p:nvPr/>
        </p:nvSpPr>
        <p:spPr>
          <a:xfrm>
            <a:off x="0" y="0"/>
            <a:ext cx="8229600" cy="2362200"/>
          </a:xfrm>
          <a:prstGeom prst="horizontalScroll">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srgbClr val="FF0000"/>
                </a:solidFill>
                <a:latin typeface="Comic Sans MS" pitchFamily="66" charset="0"/>
              </a:rPr>
              <a:t>The Merchant of Venice</a:t>
            </a:r>
            <a:r>
              <a:rPr lang="en-US" sz="2000" b="1" dirty="0" smtClean="0">
                <a:solidFill>
                  <a:srgbClr val="FF0000"/>
                </a:solidFill>
                <a:latin typeface="Comic Sans MS" pitchFamily="66" charset="0"/>
              </a:rPr>
              <a:t> is a play by William Shakespeare</a:t>
            </a:r>
            <a:r>
              <a:rPr lang="en-US" sz="2000" b="1" dirty="0" smtClean="0">
                <a:solidFill>
                  <a:srgbClr val="002060"/>
                </a:solidFill>
                <a:latin typeface="Comic Sans MS" pitchFamily="66" charset="0"/>
              </a:rPr>
              <a:t>, though classified as a comedy in the First Folio and sharing certain aspects with Shakespeare's other romantic comedies, the play is perhaps most remembered for its dramatic scenes, and is best known for Shylock and the famous "Hath not a Jew eyes?" speech. </a:t>
            </a:r>
            <a:endParaRPr lang="ru-RU" sz="2000" b="1" dirty="0">
              <a:solidFill>
                <a:srgbClr val="002060"/>
              </a:solidFill>
              <a:latin typeface="Comic Sans MS" pitchFamily="66" charset="0"/>
            </a:endParaRPr>
          </a:p>
        </p:txBody>
      </p:sp>
      <p:pic>
        <p:nvPicPr>
          <p:cNvPr id="4098" name="Picture 2" descr="http://upload.wikimedia.org/wikipedia/commons/8/80/Shylock_e_jessica.jpeg"/>
          <p:cNvPicPr>
            <a:picLocks noChangeAspect="1" noChangeArrowheads="1"/>
          </p:cNvPicPr>
          <p:nvPr/>
        </p:nvPicPr>
        <p:blipFill>
          <a:blip r:embed="rId3" cstate="print"/>
          <a:srcRect l="11184" t="8806" r="3863" b="27390"/>
          <a:stretch>
            <a:fillRect/>
          </a:stretch>
        </p:blipFill>
        <p:spPr bwMode="auto">
          <a:xfrm>
            <a:off x="609600" y="2514600"/>
            <a:ext cx="3962400" cy="3962401"/>
          </a:xfrm>
          <a:prstGeom prst="ellipse">
            <a:avLst/>
          </a:prstGeom>
          <a:noFill/>
        </p:spPr>
      </p:pic>
      <p:pic>
        <p:nvPicPr>
          <p:cNvPr id="4100" name="Picture 4" descr="http://upload.wikimedia.org/wikipedia/commons/5/52/Merchant_venice_tp.jpg"/>
          <p:cNvPicPr>
            <a:picLocks noChangeAspect="1" noChangeArrowheads="1"/>
          </p:cNvPicPr>
          <p:nvPr/>
        </p:nvPicPr>
        <p:blipFill>
          <a:blip r:embed="rId4" cstate="print"/>
          <a:srcRect/>
          <a:stretch>
            <a:fillRect/>
          </a:stretch>
        </p:blipFill>
        <p:spPr bwMode="auto">
          <a:xfrm>
            <a:off x="4800600" y="2209800"/>
            <a:ext cx="3048000" cy="4447082"/>
          </a:xfrm>
          <a:prstGeom prst="rect">
            <a:avLst/>
          </a:prstGeom>
          <a:noFill/>
        </p:spPr>
      </p:pic>
    </p:spTree>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Горизонтальный свиток 1"/>
          <p:cNvSpPr/>
          <p:nvPr/>
        </p:nvSpPr>
        <p:spPr>
          <a:xfrm>
            <a:off x="0" y="0"/>
            <a:ext cx="7924800" cy="2209800"/>
          </a:xfrm>
          <a:prstGeom prst="horizontalScroll">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38138" algn="just" eaLnBrk="1" hangingPunct="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smtClean="0">
                <a:solidFill>
                  <a:srgbClr val="FF0000"/>
                </a:solidFill>
                <a:latin typeface="Harlow Solid Italic" pitchFamily="82" charset="0"/>
              </a:rPr>
              <a:t>Romeo and Juliet” was Shakespeare’s first tragedy. Romeo and Juliet are the victims of a long senseless feud between their families. The world of </a:t>
            </a:r>
            <a:r>
              <a:rPr lang="en-US" sz="2400" b="1" dirty="0" err="1" smtClean="0">
                <a:solidFill>
                  <a:srgbClr val="FF0000"/>
                </a:solidFill>
                <a:latin typeface="Harlow Solid Italic" pitchFamily="82" charset="0"/>
              </a:rPr>
              <a:t>Montagues</a:t>
            </a:r>
            <a:r>
              <a:rPr lang="en-US" sz="2400" b="1" dirty="0" smtClean="0">
                <a:solidFill>
                  <a:srgbClr val="FF0000"/>
                </a:solidFill>
                <a:latin typeface="Harlow Solid Italic" pitchFamily="82" charset="0"/>
              </a:rPr>
              <a:t>  and </a:t>
            </a:r>
            <a:r>
              <a:rPr lang="en-US" sz="2400" b="1" dirty="0" err="1" smtClean="0">
                <a:solidFill>
                  <a:srgbClr val="FF0000"/>
                </a:solidFill>
                <a:latin typeface="Harlow Solid Italic" pitchFamily="82" charset="0"/>
              </a:rPr>
              <a:t>Capulets</a:t>
            </a:r>
            <a:r>
              <a:rPr lang="en-US" sz="2400" b="1" dirty="0" smtClean="0">
                <a:solidFill>
                  <a:srgbClr val="FF0000"/>
                </a:solidFill>
                <a:latin typeface="Harlow Solid Italic" pitchFamily="82" charset="0"/>
              </a:rPr>
              <a:t>  is antagonistic to their love.</a:t>
            </a:r>
            <a:endParaRPr lang="ru-RU" sz="2400" b="1" dirty="0" smtClean="0">
              <a:solidFill>
                <a:srgbClr val="FF0000"/>
              </a:solidFill>
              <a:latin typeface="Century Gothic" pitchFamily="32" charset="0"/>
            </a:endParaRPr>
          </a:p>
        </p:txBody>
      </p:sp>
      <p:sp>
        <p:nvSpPr>
          <p:cNvPr id="3" name="Горизонтальный свиток 2"/>
          <p:cNvSpPr/>
          <p:nvPr/>
        </p:nvSpPr>
        <p:spPr>
          <a:xfrm>
            <a:off x="0" y="4648200"/>
            <a:ext cx="7924800" cy="2209800"/>
          </a:xfrm>
          <a:prstGeom prst="horizontalScroll">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38138" algn="just" eaLnBrk="1" hangingPunct="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smtClean="0">
                <a:solidFill>
                  <a:srgbClr val="002060"/>
                </a:solidFill>
                <a:latin typeface="Harlow Solid Italic" pitchFamily="82" charset="0"/>
              </a:rPr>
              <a:t>The young people are to fight against feudal traditions and patriarchal morality. The death of the young people makes the older generation realize the absurdity of their feud and leads to the reconciliation of the two families. </a:t>
            </a:r>
          </a:p>
          <a:p>
            <a:pPr indent="-338138" algn="just" eaLnBrk="1" hangingPunct="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smtClean="0">
                <a:solidFill>
                  <a:srgbClr val="002060"/>
                </a:solidFill>
                <a:latin typeface="Harlow Solid Italic" pitchFamily="82" charset="0"/>
              </a:rPr>
              <a:t>The tragedy ends in an optimistic mood.</a:t>
            </a:r>
          </a:p>
        </p:txBody>
      </p:sp>
      <p:pic>
        <p:nvPicPr>
          <p:cNvPr id="4" name="Picture 2"/>
          <p:cNvPicPr>
            <a:picLocks noChangeAspect="1" noChangeArrowheads="1"/>
          </p:cNvPicPr>
          <p:nvPr/>
        </p:nvPicPr>
        <p:blipFill>
          <a:blip r:embed="rId3" cstate="print"/>
          <a:srcRect t="16624" r="4741" b="13294"/>
          <a:stretch>
            <a:fillRect/>
          </a:stretch>
        </p:blipFill>
        <p:spPr bwMode="auto">
          <a:xfrm>
            <a:off x="4648200" y="1905000"/>
            <a:ext cx="2907632" cy="3069167"/>
          </a:xfrm>
          <a:prstGeom prst="ellipse">
            <a:avLst/>
          </a:prstGeom>
          <a:noFill/>
          <a:ln w="9525">
            <a:noFill/>
            <a:round/>
            <a:headEnd/>
            <a:tailEnd/>
          </a:ln>
        </p:spPr>
      </p:pic>
      <p:pic>
        <p:nvPicPr>
          <p:cNvPr id="5" name="Picture 2"/>
          <p:cNvPicPr>
            <a:picLocks noChangeAspect="1" noChangeArrowheads="1"/>
          </p:cNvPicPr>
          <p:nvPr/>
        </p:nvPicPr>
        <p:blipFill>
          <a:blip r:embed="rId4" cstate="print"/>
          <a:srcRect l="4835" t="6649" r="1228" b="18598"/>
          <a:stretch>
            <a:fillRect/>
          </a:stretch>
        </p:blipFill>
        <p:spPr bwMode="auto">
          <a:xfrm>
            <a:off x="1066800" y="1905000"/>
            <a:ext cx="2895600" cy="2952376"/>
          </a:xfrm>
          <a:prstGeom prst="ellipse">
            <a:avLst/>
          </a:prstGeom>
          <a:noFill/>
          <a:ln w="9525">
            <a:noFill/>
            <a:round/>
            <a:headEnd/>
            <a:tailEnd/>
          </a:ln>
        </p:spPr>
      </p:pic>
      <p:pic>
        <p:nvPicPr>
          <p:cNvPr id="6" name="Picture 2" descr="C:\Documents and Settings\Администратор\Мои документы\Мои рисунки\Организатор клипов (Microsoft)\j0280537.wmf"/>
          <p:cNvPicPr>
            <a:picLocks noChangeAspect="1" noChangeArrowheads="1"/>
          </p:cNvPicPr>
          <p:nvPr/>
        </p:nvPicPr>
        <p:blipFill>
          <a:blip r:embed="rId5" cstate="print"/>
          <a:srcRect/>
          <a:stretch>
            <a:fillRect/>
          </a:stretch>
        </p:blipFill>
        <p:spPr bwMode="auto">
          <a:xfrm>
            <a:off x="7586433" y="2514600"/>
            <a:ext cx="1557567" cy="144780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ертикальный свиток 1"/>
          <p:cNvSpPr/>
          <p:nvPr/>
        </p:nvSpPr>
        <p:spPr>
          <a:xfrm>
            <a:off x="381000" y="228600"/>
            <a:ext cx="7315200" cy="624840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600" b="1" u="sng" dirty="0" smtClean="0">
                <a:solidFill>
                  <a:srgbClr val="FF0000"/>
                </a:solidFill>
                <a:effectLst>
                  <a:outerShdw blurRad="38100" dist="38100" dir="2700000" algn="tl">
                    <a:srgbClr val="000000">
                      <a:alpha val="43137"/>
                    </a:srgbClr>
                  </a:outerShdw>
                </a:effectLst>
                <a:latin typeface="Harlow Solid Italic" pitchFamily="82" charset="0"/>
              </a:rPr>
              <a:t>There are some phrases that  have become sayings</a:t>
            </a:r>
            <a:r>
              <a:rPr lang="ru-RU" sz="3600" b="1" u="sng" dirty="0" smtClean="0">
                <a:solidFill>
                  <a:srgbClr val="FF0000"/>
                </a:solidFill>
                <a:effectLst>
                  <a:outerShdw blurRad="38100" dist="38100" dir="2700000" algn="tl">
                    <a:srgbClr val="000000">
                      <a:alpha val="43137"/>
                    </a:srgbClr>
                  </a:outerShdw>
                </a:effectLst>
              </a:rPr>
              <a:t>:</a:t>
            </a:r>
            <a:endParaRPr lang="ru-RU" sz="3600" b="1" u="sng" dirty="0" smtClean="0">
              <a:solidFill>
                <a:srgbClr val="FF0000"/>
              </a:solidFill>
              <a:effectLst>
                <a:outerShdw blurRad="38100" dist="38100" dir="2700000" algn="tl">
                  <a:srgbClr val="000000">
                    <a:alpha val="43137"/>
                  </a:srgbClr>
                </a:outerShdw>
              </a:effectLst>
            </a:endParaRPr>
          </a:p>
          <a:p>
            <a:pPr>
              <a:defRPr/>
            </a:pPr>
            <a:endParaRPr lang="ru-RU" sz="3200" b="1" dirty="0" smtClean="0">
              <a:solidFill>
                <a:srgbClr val="FF0000"/>
              </a:solidFill>
            </a:endParaRPr>
          </a:p>
          <a:p>
            <a:pPr>
              <a:buFont typeface="Courier New" pitchFamily="49" charset="0"/>
              <a:buChar char="o"/>
              <a:defRPr/>
            </a:pPr>
            <a:r>
              <a:rPr lang="en-US" sz="3200" b="1" dirty="0" smtClean="0">
                <a:solidFill>
                  <a:srgbClr val="FF0000"/>
                </a:solidFill>
                <a:latin typeface="Harlow Solid Italic" pitchFamily="82" charset="0"/>
              </a:rPr>
              <a:t>All’s well that ends well.</a:t>
            </a:r>
            <a:endParaRPr lang="ru-RU" sz="3200" b="1" dirty="0" smtClean="0">
              <a:solidFill>
                <a:srgbClr val="FF0000"/>
              </a:solidFill>
            </a:endParaRPr>
          </a:p>
          <a:p>
            <a:pPr>
              <a:buFont typeface="Courier New" pitchFamily="49" charset="0"/>
              <a:buChar char="o"/>
              <a:defRPr/>
            </a:pPr>
            <a:r>
              <a:rPr lang="en-US" sz="3200" b="1" dirty="0" smtClean="0">
                <a:solidFill>
                  <a:srgbClr val="002060"/>
                </a:solidFill>
                <a:latin typeface="Harlow Solid Italic" pitchFamily="82" charset="0"/>
              </a:rPr>
              <a:t>All that glisters is not a gold.</a:t>
            </a:r>
            <a:endParaRPr lang="ru-RU" sz="3200" b="1" dirty="0" smtClean="0">
              <a:solidFill>
                <a:srgbClr val="002060"/>
              </a:solidFill>
            </a:endParaRPr>
          </a:p>
          <a:p>
            <a:pPr>
              <a:buFont typeface="Courier New" pitchFamily="49" charset="0"/>
              <a:buChar char="o"/>
              <a:defRPr/>
            </a:pPr>
            <a:r>
              <a:rPr lang="en-US" sz="3200" b="1" dirty="0" smtClean="0">
                <a:solidFill>
                  <a:srgbClr val="FF0000"/>
                </a:solidFill>
                <a:latin typeface="Harlow Solid Italic" pitchFamily="82" charset="0"/>
              </a:rPr>
              <a:t>A sea of troubles.</a:t>
            </a:r>
            <a:endParaRPr lang="ru-RU" sz="3200" b="1" dirty="0" smtClean="0">
              <a:solidFill>
                <a:srgbClr val="FF0000"/>
              </a:solidFill>
            </a:endParaRPr>
          </a:p>
          <a:p>
            <a:pPr>
              <a:buFont typeface="Courier New" pitchFamily="49" charset="0"/>
              <a:buChar char="o"/>
              <a:defRPr/>
            </a:pPr>
            <a:r>
              <a:rPr lang="en-US" sz="3200" b="1" dirty="0" smtClean="0">
                <a:solidFill>
                  <a:srgbClr val="002060"/>
                </a:solidFill>
                <a:latin typeface="Harlow Solid Italic" pitchFamily="82" charset="0"/>
              </a:rPr>
              <a:t>Brevity is the soul of wit.</a:t>
            </a:r>
            <a:endParaRPr lang="ru-RU" sz="3200" b="1" dirty="0" smtClean="0">
              <a:solidFill>
                <a:srgbClr val="002060"/>
              </a:solidFill>
            </a:endParaRPr>
          </a:p>
          <a:p>
            <a:pPr>
              <a:buFont typeface="Courier New" pitchFamily="49" charset="0"/>
              <a:buChar char="o"/>
              <a:defRPr/>
            </a:pPr>
            <a:r>
              <a:rPr lang="en-US" sz="3200" b="1" dirty="0" smtClean="0">
                <a:solidFill>
                  <a:srgbClr val="002060"/>
                </a:solidFill>
                <a:latin typeface="Harlow Solid Italic" pitchFamily="82" charset="0"/>
              </a:rPr>
              <a:t>To be or not to be, that is the question.</a:t>
            </a:r>
            <a:endParaRPr lang="ru-RU" sz="3200" b="1" dirty="0" smtClean="0">
              <a:solidFill>
                <a:srgbClr val="002060"/>
              </a:solidFill>
            </a:endParaRPr>
          </a:p>
          <a:p>
            <a:pPr>
              <a:buFont typeface="Courier New" pitchFamily="49" charset="0"/>
              <a:buChar char="o"/>
              <a:defRPr/>
            </a:pPr>
            <a:r>
              <a:rPr lang="en-US" sz="3200" b="1" dirty="0" smtClean="0">
                <a:solidFill>
                  <a:srgbClr val="FF0000"/>
                </a:solidFill>
                <a:latin typeface="Harlow Solid Italic" pitchFamily="82" charset="0"/>
              </a:rPr>
              <a:t>There is no darkness but ignorance.</a:t>
            </a:r>
            <a:endParaRPr lang="ru-RU" sz="3200" b="1" dirty="0" smtClean="0">
              <a:solidFill>
                <a:srgbClr val="FF0000"/>
              </a:solidFill>
            </a:endParaRPr>
          </a:p>
          <a:p>
            <a:pPr>
              <a:buFont typeface="Courier New" pitchFamily="49" charset="0"/>
              <a:buChar char="o"/>
              <a:defRPr/>
            </a:pPr>
            <a:r>
              <a:rPr lang="en-US" sz="3200" b="1" dirty="0" smtClean="0">
                <a:solidFill>
                  <a:srgbClr val="002060"/>
                </a:solidFill>
                <a:latin typeface="Harlow Solid Italic" pitchFamily="82" charset="0"/>
              </a:rPr>
              <a:t>Love’ s </a:t>
            </a:r>
            <a:r>
              <a:rPr lang="en-US" sz="3200" b="1" dirty="0" err="1" smtClean="0">
                <a:solidFill>
                  <a:srgbClr val="002060"/>
                </a:solidFill>
                <a:latin typeface="Harlow Solid Italic" pitchFamily="82" charset="0"/>
              </a:rPr>
              <a:t>labour</a:t>
            </a:r>
            <a:r>
              <a:rPr lang="en-US" sz="3200" b="1" dirty="0" smtClean="0">
                <a:solidFill>
                  <a:srgbClr val="002060"/>
                </a:solidFill>
                <a:latin typeface="Harlow Solid Italic" pitchFamily="82" charset="0"/>
              </a:rPr>
              <a:t> is lost.</a:t>
            </a:r>
            <a:endParaRPr lang="ru-RU" sz="3200" b="1" dirty="0">
              <a:solidFill>
                <a:srgbClr val="002060"/>
              </a:solidFill>
            </a:endParaRPr>
          </a:p>
        </p:txBody>
      </p:sp>
    </p:spTree>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ертикальный свиток 1"/>
          <p:cNvSpPr/>
          <p:nvPr/>
        </p:nvSpPr>
        <p:spPr>
          <a:xfrm>
            <a:off x="0" y="228600"/>
            <a:ext cx="8229600" cy="6477000"/>
          </a:xfrm>
          <a:prstGeom prst="verticalScroll">
            <a:avLst/>
          </a:prstGeom>
          <a:blipFill>
            <a:blip r:embed="rId2" cstate="print"/>
            <a:tile tx="0" ty="0" sx="100000" sy="100000" flip="none" algn="tl"/>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defRPr/>
            </a:pPr>
            <a:endParaRPr lang="en-US" sz="4000" b="1" i="1" dirty="0" smtClean="0">
              <a:ln>
                <a:solidFill>
                  <a:srgbClr val="FF0000"/>
                </a:solidFill>
              </a:ln>
              <a:solidFill>
                <a:srgbClr val="FF0000"/>
              </a:solidFill>
              <a:effectLst>
                <a:outerShdw blurRad="38100" dist="38100" dir="2700000" algn="tl">
                  <a:srgbClr val="000000">
                    <a:alpha val="43137"/>
                  </a:srgbClr>
                </a:outerShdw>
              </a:effectLst>
              <a:latin typeface="Comic Sans MS" pitchFamily="66" charset="0"/>
            </a:endParaRPr>
          </a:p>
          <a:p>
            <a:pPr algn="ctr">
              <a:lnSpc>
                <a:spcPct val="150000"/>
              </a:lnSpc>
              <a:defRPr/>
            </a:pPr>
            <a:endParaRPr lang="en-US" sz="4000" b="1" i="1" dirty="0" smtClean="0">
              <a:ln>
                <a:solidFill>
                  <a:srgbClr val="FF0000"/>
                </a:solidFill>
              </a:ln>
              <a:solidFill>
                <a:srgbClr val="FF0000"/>
              </a:solidFill>
              <a:effectLst>
                <a:outerShdw blurRad="38100" dist="38100" dir="2700000" algn="tl">
                  <a:srgbClr val="000000">
                    <a:alpha val="43137"/>
                  </a:srgbClr>
                </a:outerShdw>
              </a:effectLst>
              <a:latin typeface="Comic Sans MS" pitchFamily="66" charset="0"/>
            </a:endParaRPr>
          </a:p>
          <a:p>
            <a:pPr algn="ctr">
              <a:lnSpc>
                <a:spcPct val="150000"/>
              </a:lnSpc>
              <a:defRPr/>
            </a:pPr>
            <a:r>
              <a:rPr lang="en-US" sz="4000" b="1" i="1" dirty="0" smtClean="0">
                <a:ln>
                  <a:solidFill>
                    <a:srgbClr val="FF0000"/>
                  </a:solidFill>
                </a:ln>
                <a:solidFill>
                  <a:srgbClr val="FF0000"/>
                </a:solidFill>
                <a:effectLst>
                  <a:outerShdw blurRad="38100" dist="38100" dir="2700000" algn="tl">
                    <a:srgbClr val="000000">
                      <a:alpha val="43137"/>
                    </a:srgbClr>
                  </a:outerShdw>
                </a:effectLst>
                <a:latin typeface="Comic Sans MS" pitchFamily="66" charset="0"/>
              </a:rPr>
              <a:t>Quiz</a:t>
            </a:r>
          </a:p>
          <a:p>
            <a:pPr marL="514350" indent="-514350">
              <a:lnSpc>
                <a:spcPct val="150000"/>
              </a:lnSpc>
              <a:buAutoNum type="arabicPeriod"/>
              <a:defRPr/>
            </a:pPr>
            <a:r>
              <a:rPr lang="en-US" sz="2200" b="1" i="1" dirty="0" smtClean="0">
                <a:ln>
                  <a:solidFill>
                    <a:srgbClr val="FF0000"/>
                  </a:solidFill>
                </a:ln>
                <a:solidFill>
                  <a:srgbClr val="FF0000"/>
                </a:solidFill>
                <a:effectLst>
                  <a:outerShdw blurRad="38100" dist="38100" dir="2700000" algn="tl">
                    <a:srgbClr val="000000">
                      <a:alpha val="43137"/>
                    </a:srgbClr>
                  </a:outerShdw>
                </a:effectLst>
                <a:latin typeface="Comic Sans MS" pitchFamily="66" charset="0"/>
              </a:rPr>
              <a:t>When and where did the sonnet appear?</a:t>
            </a:r>
          </a:p>
          <a:p>
            <a:pPr marL="514350" indent="-514350">
              <a:lnSpc>
                <a:spcPct val="150000"/>
              </a:lnSpc>
              <a:buAutoNum type="arabicPeriod"/>
              <a:defRPr/>
            </a:pPr>
            <a:r>
              <a:rPr lang="en-US" sz="2200" b="1" i="1" dirty="0" smtClean="0">
                <a:ln>
                  <a:solidFill>
                    <a:srgbClr val="FF0000"/>
                  </a:solidFill>
                </a:ln>
                <a:solidFill>
                  <a:srgbClr val="002060"/>
                </a:solidFill>
                <a:effectLst>
                  <a:outerShdw blurRad="38100" dist="38100" dir="2700000" algn="tl">
                    <a:srgbClr val="000000">
                      <a:alpha val="43137"/>
                    </a:srgbClr>
                  </a:outerShdw>
                </a:effectLst>
                <a:latin typeface="Comic Sans MS" pitchFamily="66" charset="0"/>
              </a:rPr>
              <a:t>How many lines does the sonnet have?</a:t>
            </a:r>
          </a:p>
          <a:p>
            <a:pPr marL="514350" indent="-514350">
              <a:lnSpc>
                <a:spcPct val="150000"/>
              </a:lnSpc>
              <a:buAutoNum type="arabicPeriod"/>
              <a:defRPr/>
            </a:pPr>
            <a:r>
              <a:rPr lang="en-US" sz="2200" b="1" i="1" dirty="0" smtClean="0">
                <a:ln>
                  <a:solidFill>
                    <a:srgbClr val="FF0000"/>
                  </a:solidFill>
                </a:ln>
                <a:solidFill>
                  <a:srgbClr val="FF0000"/>
                </a:solidFill>
                <a:effectLst>
                  <a:outerShdw blurRad="38100" dist="38100" dir="2700000" algn="tl">
                    <a:srgbClr val="000000">
                      <a:alpha val="43137"/>
                    </a:srgbClr>
                  </a:outerShdw>
                </a:effectLst>
                <a:latin typeface="Comic Sans MS" pitchFamily="66" charset="0"/>
              </a:rPr>
              <a:t>What forms of drama do you know?</a:t>
            </a:r>
          </a:p>
          <a:p>
            <a:pPr marL="514350" indent="-514350">
              <a:lnSpc>
                <a:spcPct val="150000"/>
              </a:lnSpc>
              <a:buAutoNum type="arabicPeriod"/>
              <a:defRPr/>
            </a:pPr>
            <a:r>
              <a:rPr lang="en-US" sz="2200" b="1" i="1" dirty="0" smtClean="0">
                <a:ln>
                  <a:solidFill>
                    <a:srgbClr val="FF0000"/>
                  </a:solidFill>
                </a:ln>
                <a:solidFill>
                  <a:srgbClr val="002060"/>
                </a:solidFill>
                <a:effectLst>
                  <a:outerShdw blurRad="38100" dist="38100" dir="2700000" algn="tl">
                    <a:srgbClr val="000000">
                      <a:alpha val="43137"/>
                    </a:srgbClr>
                  </a:outerShdw>
                </a:effectLst>
                <a:latin typeface="Comic Sans MS" pitchFamily="66" charset="0"/>
              </a:rPr>
              <a:t>What are the central themes of Shakespeare?</a:t>
            </a:r>
          </a:p>
          <a:p>
            <a:pPr marL="514350" indent="-514350">
              <a:lnSpc>
                <a:spcPct val="150000"/>
              </a:lnSpc>
              <a:buAutoNum type="arabicPeriod"/>
              <a:defRPr/>
            </a:pPr>
            <a:r>
              <a:rPr lang="en-US" sz="2200" b="1" i="1" dirty="0" smtClean="0">
                <a:ln>
                  <a:solidFill>
                    <a:srgbClr val="FF0000"/>
                  </a:solidFill>
                </a:ln>
                <a:solidFill>
                  <a:srgbClr val="FF0000"/>
                </a:solidFill>
                <a:effectLst>
                  <a:outerShdw blurRad="38100" dist="38100" dir="2700000" algn="tl">
                    <a:srgbClr val="000000">
                      <a:alpha val="43137"/>
                    </a:srgbClr>
                  </a:outerShdw>
                </a:effectLst>
                <a:latin typeface="Comic Sans MS" pitchFamily="66" charset="0"/>
              </a:rPr>
              <a:t>Who is the main character of “Merchant of Venice”?</a:t>
            </a:r>
          </a:p>
          <a:p>
            <a:pPr marL="514350" indent="-514350">
              <a:lnSpc>
                <a:spcPct val="150000"/>
              </a:lnSpc>
              <a:buAutoNum type="arabicPeriod"/>
              <a:defRPr/>
            </a:pPr>
            <a:r>
              <a:rPr lang="en-US" sz="2200" b="1" i="1" dirty="0" smtClean="0">
                <a:ln>
                  <a:solidFill>
                    <a:srgbClr val="FF0000"/>
                  </a:solidFill>
                </a:ln>
                <a:solidFill>
                  <a:srgbClr val="002060"/>
                </a:solidFill>
                <a:effectLst>
                  <a:outerShdw blurRad="38100" dist="38100" dir="2700000" algn="tl">
                    <a:srgbClr val="000000">
                      <a:alpha val="43137"/>
                    </a:srgbClr>
                  </a:outerShdw>
                </a:effectLst>
                <a:latin typeface="Comic Sans MS" pitchFamily="66" charset="0"/>
              </a:rPr>
              <a:t>What are Romeo and Juliet fight against?</a:t>
            </a:r>
          </a:p>
          <a:p>
            <a:pPr marL="514350" indent="-514350">
              <a:lnSpc>
                <a:spcPct val="150000"/>
              </a:lnSpc>
              <a:buAutoNum type="arabicPeriod"/>
              <a:defRPr/>
            </a:pPr>
            <a:r>
              <a:rPr lang="en-US" sz="2200" b="1" i="1" dirty="0" smtClean="0">
                <a:ln>
                  <a:solidFill>
                    <a:srgbClr val="FF0000"/>
                  </a:solidFill>
                </a:ln>
                <a:solidFill>
                  <a:srgbClr val="FF0000"/>
                </a:solidFill>
                <a:effectLst>
                  <a:outerShdw blurRad="38100" dist="38100" dir="2700000" algn="tl">
                    <a:srgbClr val="000000">
                      <a:alpha val="43137"/>
                    </a:srgbClr>
                  </a:outerShdw>
                </a:effectLst>
                <a:latin typeface="Comic Sans MS" pitchFamily="66" charset="0"/>
              </a:rPr>
              <a:t>What phrases became sayings?</a:t>
            </a:r>
          </a:p>
          <a:p>
            <a:pPr marL="514350" indent="-514350">
              <a:lnSpc>
                <a:spcPct val="150000"/>
              </a:lnSpc>
              <a:buAutoNum type="arabicPeriod"/>
              <a:defRPr/>
            </a:pPr>
            <a:endParaRPr lang="en-US" sz="2400" b="1" i="1" dirty="0" smtClean="0">
              <a:ln>
                <a:solidFill>
                  <a:srgbClr val="FF0000"/>
                </a:solidFill>
              </a:ln>
              <a:solidFill>
                <a:srgbClr val="002060"/>
              </a:solidFill>
              <a:effectLst>
                <a:outerShdw blurRad="38100" dist="38100" dir="2700000" algn="tl">
                  <a:srgbClr val="000000">
                    <a:alpha val="43137"/>
                  </a:srgbClr>
                </a:outerShdw>
              </a:effectLst>
              <a:latin typeface="Comic Sans MS" pitchFamily="66" charset="0"/>
            </a:endParaRPr>
          </a:p>
          <a:p>
            <a:pPr marL="514350" indent="-514350">
              <a:lnSpc>
                <a:spcPct val="150000"/>
              </a:lnSpc>
              <a:buAutoNum type="arabicPeriod"/>
              <a:defRPr/>
            </a:pPr>
            <a:endParaRPr lang="en-US" sz="2400" b="1" i="1" dirty="0" smtClean="0">
              <a:ln>
                <a:solidFill>
                  <a:srgbClr val="FF0000"/>
                </a:solidFill>
              </a:ln>
              <a:solidFill>
                <a:srgbClr val="002060"/>
              </a:solidFill>
              <a:effectLst>
                <a:outerShdw blurRad="38100" dist="38100" dir="2700000" algn="tl">
                  <a:srgbClr val="000000">
                    <a:alpha val="43137"/>
                  </a:srgbClr>
                </a:outerShdw>
              </a:effectLst>
              <a:latin typeface="Comic Sans MS" pitchFamily="66" charset="0"/>
            </a:endParaRPr>
          </a:p>
          <a:p>
            <a:pPr marL="514350" indent="-514350">
              <a:lnSpc>
                <a:spcPct val="150000"/>
              </a:lnSpc>
              <a:buAutoNum type="arabicPeriod"/>
              <a:defRPr/>
            </a:pPr>
            <a:endParaRPr lang="en-US" sz="2400" b="1" i="1" dirty="0" smtClean="0">
              <a:ln>
                <a:solidFill>
                  <a:srgbClr val="FF0000"/>
                </a:solidFill>
              </a:ln>
              <a:solidFill>
                <a:srgbClr val="002060"/>
              </a:solidFill>
              <a:effectLst>
                <a:outerShdw blurRad="38100" dist="38100" dir="2700000" algn="tl">
                  <a:srgbClr val="000000">
                    <a:alpha val="43137"/>
                  </a:srgbClr>
                </a:outerShdw>
              </a:effectLst>
              <a:latin typeface="Comic Sans MS" pitchFamily="66" charset="0"/>
            </a:endParaRPr>
          </a:p>
          <a:p>
            <a:pPr marL="514350" indent="-514350">
              <a:lnSpc>
                <a:spcPct val="150000"/>
              </a:lnSpc>
              <a:buAutoNum type="arabicPeriod"/>
              <a:defRPr/>
            </a:pPr>
            <a:endParaRPr lang="en-US" sz="3200" b="1" i="1" dirty="0" smtClean="0">
              <a:ln>
                <a:solidFill>
                  <a:srgbClr val="FF0000"/>
                </a:solidFill>
              </a:ln>
              <a:solidFill>
                <a:srgbClr val="002060"/>
              </a:solidFill>
              <a:effectLst>
                <a:outerShdw blurRad="38100" dist="38100" dir="2700000" algn="tl">
                  <a:srgbClr val="000000">
                    <a:alpha val="43137"/>
                  </a:srgbClr>
                </a:outerShdw>
              </a:effectLst>
              <a:latin typeface="Comic Sans MS" pitchFamily="66" charset="0"/>
            </a:endParaRPr>
          </a:p>
          <a:p>
            <a:pPr marL="514350" indent="-514350">
              <a:lnSpc>
                <a:spcPct val="150000"/>
              </a:lnSpc>
              <a:buAutoNum type="arabicPeriod"/>
              <a:defRPr/>
            </a:pPr>
            <a:endParaRPr lang="ru-RU" sz="3200" b="1" i="1" dirty="0" smtClean="0">
              <a:ln>
                <a:solidFill>
                  <a:srgbClr val="FF0000"/>
                </a:solidFill>
              </a:ln>
              <a:solidFill>
                <a:srgbClr val="002060"/>
              </a:solidFill>
              <a:effectLst>
                <a:outerShdw blurRad="38100" dist="38100" dir="2700000" algn="tl">
                  <a:srgbClr val="000000">
                    <a:alpha val="43137"/>
                  </a:srgbClr>
                </a:outerShdw>
              </a:effectLst>
              <a:latin typeface="Comic Sans MS" pitchFamily="66" charset="0"/>
            </a:endParaRPr>
          </a:p>
        </p:txBody>
      </p:sp>
      <p:pic>
        <p:nvPicPr>
          <p:cNvPr id="3" name="Picture 2" descr="C:\Documents and Settings\Администратор\Мои документы\Мои рисунки\Организатор клипов (Microsoft)\j0280537.wmf"/>
          <p:cNvPicPr>
            <a:picLocks noChangeAspect="1" noChangeArrowheads="1"/>
          </p:cNvPicPr>
          <p:nvPr/>
        </p:nvPicPr>
        <p:blipFill>
          <a:blip r:embed="rId3" cstate="print"/>
          <a:srcRect/>
          <a:stretch>
            <a:fillRect/>
          </a:stretch>
        </p:blipFill>
        <p:spPr bwMode="auto">
          <a:xfrm>
            <a:off x="7586433" y="990600"/>
            <a:ext cx="1557567" cy="144780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theme/theme1.xml><?xml version="1.0" encoding="utf-8"?>
<a:theme xmlns:a="http://schemas.openxmlformats.org/drawingml/2006/main" name="Кимоно">
  <a:themeElements>
    <a:clrScheme name="Кимоно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fontScheme name="Кимоно">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имоно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Кимоно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Кимоно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Кимоно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Кимоно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Кимоно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Кимоно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Кимоно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Kimono</Template>
  <TotalTime>550</TotalTime>
  <Words>553</Words>
  <Application>Microsoft Office PowerPoint</Application>
  <PresentationFormat>Экран (4:3)</PresentationFormat>
  <Paragraphs>59</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Кимоно</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коллектив</dc:creator>
  <cp:lastModifiedBy>samsung</cp:lastModifiedBy>
  <cp:revision>45</cp:revision>
  <cp:lastPrinted>1601-01-01T00:00:00Z</cp:lastPrinted>
  <dcterms:created xsi:type="dcterms:W3CDTF">1601-01-01T00:00:00Z</dcterms:created>
  <dcterms:modified xsi:type="dcterms:W3CDTF">2013-11-14T06:20:01Z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