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93" r:id="rId3"/>
    <p:sldId id="294" r:id="rId4"/>
    <p:sldId id="295" r:id="rId5"/>
    <p:sldId id="296" r:id="rId6"/>
    <p:sldId id="288" r:id="rId7"/>
    <p:sldId id="297" r:id="rId8"/>
    <p:sldId id="291" r:id="rId9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FF00"/>
    <a:srgbClr val="CCFF99"/>
    <a:srgbClr val="FF990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4" autoAdjust="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510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1C8717A-4FE1-4793-A3C0-D0659B0BB0CF}" type="doc">
      <dgm:prSet loTypeId="urn:microsoft.com/office/officeart/2005/8/layout/list1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ru-RU"/>
        </a:p>
      </dgm:t>
    </dgm:pt>
    <dgm:pt modelId="{23C1ED40-45F1-4D86-9777-B3802B68252C}">
      <dgm:prSet phldrT="[Текст]" custT="1"/>
      <dgm:spPr/>
      <dgm:t>
        <a:bodyPr/>
        <a:lstStyle/>
        <a:p>
          <a:r>
            <a:rPr lang="en-US" sz="2400" b="1" dirty="0" smtClean="0">
              <a:solidFill>
                <a:srgbClr val="002060"/>
              </a:solidFill>
              <a:latin typeface="Comic Sans MS" pitchFamily="66" charset="0"/>
            </a:rPr>
            <a:t>An introduction gives background information about the book, film, play : the title, type, the name of author, director.</a:t>
          </a:r>
          <a:endParaRPr lang="ru-RU" sz="2400" b="1" dirty="0">
            <a:solidFill>
              <a:srgbClr val="002060"/>
            </a:solidFill>
            <a:latin typeface="Comic Sans MS" pitchFamily="66" charset="0"/>
          </a:endParaRPr>
        </a:p>
      </dgm:t>
    </dgm:pt>
    <dgm:pt modelId="{B607DC36-2099-4594-838E-38DDABF28B62}" type="parTrans" cxnId="{5311D0DA-B29F-4004-9105-5BE7D7298DFE}">
      <dgm:prSet/>
      <dgm:spPr/>
      <dgm:t>
        <a:bodyPr/>
        <a:lstStyle/>
        <a:p>
          <a:endParaRPr lang="ru-RU"/>
        </a:p>
      </dgm:t>
    </dgm:pt>
    <dgm:pt modelId="{66916B07-9416-4495-A9C3-8D163B4F245B}" type="sibTrans" cxnId="{5311D0DA-B29F-4004-9105-5BE7D7298DFE}">
      <dgm:prSet/>
      <dgm:spPr/>
      <dgm:t>
        <a:bodyPr/>
        <a:lstStyle/>
        <a:p>
          <a:endParaRPr lang="ru-RU"/>
        </a:p>
      </dgm:t>
    </dgm:pt>
    <dgm:pt modelId="{05AA01EE-55C5-4528-82B8-2566909F830A}">
      <dgm:prSet phldrT="[Текст]" custT="1"/>
      <dgm:spPr/>
      <dgm:t>
        <a:bodyPr/>
        <a:lstStyle/>
        <a:p>
          <a:r>
            <a:rPr lang="en-US" sz="2400" b="1" dirty="0" smtClean="0">
              <a:solidFill>
                <a:srgbClr val="002060"/>
              </a:solidFill>
              <a:latin typeface="Comic Sans MS" pitchFamily="66" charset="0"/>
            </a:rPr>
            <a:t>A main body consists of two paragraphs: one gives a summary of the plot; the other gives general comments on the plot, main characters, etc. </a:t>
          </a:r>
          <a:endParaRPr lang="ru-RU" sz="2400" b="1" dirty="0">
            <a:solidFill>
              <a:srgbClr val="002060"/>
            </a:solidFill>
            <a:latin typeface="Comic Sans MS" pitchFamily="66" charset="0"/>
          </a:endParaRPr>
        </a:p>
      </dgm:t>
    </dgm:pt>
    <dgm:pt modelId="{5E90BA61-D62C-4874-A692-2BB152F7D39D}" type="parTrans" cxnId="{0B2E5F03-8461-4425-962F-B39AA2546D28}">
      <dgm:prSet/>
      <dgm:spPr/>
      <dgm:t>
        <a:bodyPr/>
        <a:lstStyle/>
        <a:p>
          <a:endParaRPr lang="ru-RU"/>
        </a:p>
      </dgm:t>
    </dgm:pt>
    <dgm:pt modelId="{F861B65F-CC30-4FF4-8710-3EB4BE41F79F}" type="sibTrans" cxnId="{0B2E5F03-8461-4425-962F-B39AA2546D28}">
      <dgm:prSet/>
      <dgm:spPr/>
      <dgm:t>
        <a:bodyPr/>
        <a:lstStyle/>
        <a:p>
          <a:endParaRPr lang="ru-RU"/>
        </a:p>
      </dgm:t>
    </dgm:pt>
    <dgm:pt modelId="{039AE543-3A53-4665-BFF4-2C06592E3F87}">
      <dgm:prSet phldrT="[Текст]" custT="1"/>
      <dgm:spPr/>
      <dgm:t>
        <a:bodyPr/>
        <a:lstStyle/>
        <a:p>
          <a:r>
            <a:rPr lang="en-US" sz="2400" b="1" dirty="0" smtClean="0">
              <a:solidFill>
                <a:srgbClr val="002060"/>
              </a:solidFill>
              <a:latin typeface="Comic Sans MS" pitchFamily="66" charset="0"/>
            </a:rPr>
            <a:t>A conclusion recommends or doesn’t recommend the book, film, play; gives reasons to support or recommendation.</a:t>
          </a:r>
          <a:endParaRPr lang="ru-RU" sz="2400" b="1" dirty="0">
            <a:solidFill>
              <a:srgbClr val="002060"/>
            </a:solidFill>
            <a:latin typeface="Comic Sans MS" pitchFamily="66" charset="0"/>
          </a:endParaRPr>
        </a:p>
      </dgm:t>
    </dgm:pt>
    <dgm:pt modelId="{447C6098-C1AB-418E-BD04-B0F093D070CE}" type="parTrans" cxnId="{B666CFE8-C22C-4E1E-8691-014783DD90FA}">
      <dgm:prSet/>
      <dgm:spPr/>
      <dgm:t>
        <a:bodyPr/>
        <a:lstStyle/>
        <a:p>
          <a:endParaRPr lang="ru-RU"/>
        </a:p>
      </dgm:t>
    </dgm:pt>
    <dgm:pt modelId="{A9FB490B-3090-4CD1-863D-42C813B749DD}" type="sibTrans" cxnId="{B666CFE8-C22C-4E1E-8691-014783DD90FA}">
      <dgm:prSet/>
      <dgm:spPr/>
      <dgm:t>
        <a:bodyPr/>
        <a:lstStyle/>
        <a:p>
          <a:endParaRPr lang="ru-RU"/>
        </a:p>
      </dgm:t>
    </dgm:pt>
    <dgm:pt modelId="{10589256-02A7-42D7-A8C9-A4897E2F99F6}" type="pres">
      <dgm:prSet presAssocID="{61C8717A-4FE1-4793-A3C0-D0659B0BB0CF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0632B5C0-FDE5-4E75-A7F3-4E236FF199A1}" type="pres">
      <dgm:prSet presAssocID="{23C1ED40-45F1-4D86-9777-B3802B68252C}" presName="parentLin" presStyleCnt="0"/>
      <dgm:spPr/>
    </dgm:pt>
    <dgm:pt modelId="{0B12DB18-6C59-4A6F-B805-FD46E73962B5}" type="pres">
      <dgm:prSet presAssocID="{23C1ED40-45F1-4D86-9777-B3802B68252C}" presName="parentLeftMargin" presStyleLbl="node1" presStyleIdx="0" presStyleCnt="3"/>
      <dgm:spPr/>
      <dgm:t>
        <a:bodyPr/>
        <a:lstStyle/>
        <a:p>
          <a:endParaRPr lang="ru-RU"/>
        </a:p>
      </dgm:t>
    </dgm:pt>
    <dgm:pt modelId="{4D92D9FF-52F4-4036-BE92-F55E1A1125BE}" type="pres">
      <dgm:prSet presAssocID="{23C1ED40-45F1-4D86-9777-B3802B68252C}" presName="parentText" presStyleLbl="node1" presStyleIdx="0" presStyleCnt="3" custScaleX="142588" custScaleY="238042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042D73A-DE41-46DD-9811-7ED2AD275EFB}" type="pres">
      <dgm:prSet presAssocID="{23C1ED40-45F1-4D86-9777-B3802B68252C}" presName="negativeSpace" presStyleCnt="0"/>
      <dgm:spPr/>
    </dgm:pt>
    <dgm:pt modelId="{4D11CB67-6E6A-4DBB-A3FB-B24764AF7A7D}" type="pres">
      <dgm:prSet presAssocID="{23C1ED40-45F1-4D86-9777-B3802B68252C}" presName="childText" presStyleLbl="conFgAcc1" presStyleIdx="0" presStyleCnt="3">
        <dgm:presLayoutVars>
          <dgm:bulletEnabled val="1"/>
        </dgm:presLayoutVars>
      </dgm:prSet>
      <dgm:spPr/>
    </dgm:pt>
    <dgm:pt modelId="{8D98D7A2-D57B-47CE-979E-26202D2D6F69}" type="pres">
      <dgm:prSet presAssocID="{66916B07-9416-4495-A9C3-8D163B4F245B}" presName="spaceBetweenRectangles" presStyleCnt="0"/>
      <dgm:spPr/>
    </dgm:pt>
    <dgm:pt modelId="{6E1CAE76-EC75-4922-BE5F-905CB3277B2C}" type="pres">
      <dgm:prSet presAssocID="{05AA01EE-55C5-4528-82B8-2566909F830A}" presName="parentLin" presStyleCnt="0"/>
      <dgm:spPr/>
    </dgm:pt>
    <dgm:pt modelId="{CCB7BAE3-ED45-4127-A530-999C7FE16CAA}" type="pres">
      <dgm:prSet presAssocID="{05AA01EE-55C5-4528-82B8-2566909F830A}" presName="parentLeftMargin" presStyleLbl="node1" presStyleIdx="0" presStyleCnt="3"/>
      <dgm:spPr/>
      <dgm:t>
        <a:bodyPr/>
        <a:lstStyle/>
        <a:p>
          <a:endParaRPr lang="ru-RU"/>
        </a:p>
      </dgm:t>
    </dgm:pt>
    <dgm:pt modelId="{71EE5DF7-2D22-47C2-A953-96298BCB037A}" type="pres">
      <dgm:prSet presAssocID="{05AA01EE-55C5-4528-82B8-2566909F830A}" presName="parentText" presStyleLbl="node1" presStyleIdx="1" presStyleCnt="3" custScaleX="133102" custScaleY="251029" custLinFactNeighborX="-2913" custLinFactNeighborY="1410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C72FC42-6D52-4397-9F63-A1D1CAA7AFC0}" type="pres">
      <dgm:prSet presAssocID="{05AA01EE-55C5-4528-82B8-2566909F830A}" presName="negativeSpace" presStyleCnt="0"/>
      <dgm:spPr/>
    </dgm:pt>
    <dgm:pt modelId="{CFFB5FF3-7CB6-41BF-A650-A1684D5D35A7}" type="pres">
      <dgm:prSet presAssocID="{05AA01EE-55C5-4528-82B8-2566909F830A}" presName="childText" presStyleLbl="conFgAcc1" presStyleIdx="1" presStyleCnt="3">
        <dgm:presLayoutVars>
          <dgm:bulletEnabled val="1"/>
        </dgm:presLayoutVars>
      </dgm:prSet>
      <dgm:spPr/>
    </dgm:pt>
    <dgm:pt modelId="{B6811CF4-D2D5-4C24-B354-195A787F3717}" type="pres">
      <dgm:prSet presAssocID="{F861B65F-CC30-4FF4-8710-3EB4BE41F79F}" presName="spaceBetweenRectangles" presStyleCnt="0"/>
      <dgm:spPr/>
    </dgm:pt>
    <dgm:pt modelId="{865804FA-CE2C-43BD-93CA-CF378AC554DD}" type="pres">
      <dgm:prSet presAssocID="{039AE543-3A53-4665-BFF4-2C06592E3F87}" presName="parentLin" presStyleCnt="0"/>
      <dgm:spPr/>
    </dgm:pt>
    <dgm:pt modelId="{610C0DD6-9123-475C-A9F9-EBAD85F95BB4}" type="pres">
      <dgm:prSet presAssocID="{039AE543-3A53-4665-BFF4-2C06592E3F87}" presName="parentLeftMargin" presStyleLbl="node1" presStyleIdx="1" presStyleCnt="3"/>
      <dgm:spPr/>
      <dgm:t>
        <a:bodyPr/>
        <a:lstStyle/>
        <a:p>
          <a:endParaRPr lang="ru-RU"/>
        </a:p>
      </dgm:t>
    </dgm:pt>
    <dgm:pt modelId="{E3524E8D-3712-4CC1-AE77-05B347E8CD86}" type="pres">
      <dgm:prSet presAssocID="{039AE543-3A53-4665-BFF4-2C06592E3F87}" presName="parentText" presStyleLbl="node1" presStyleIdx="2" presStyleCnt="3" custScaleX="132594" custScaleY="31784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791CD33-5D8A-4294-BC8F-50DB52167606}" type="pres">
      <dgm:prSet presAssocID="{039AE543-3A53-4665-BFF4-2C06592E3F87}" presName="negativeSpace" presStyleCnt="0"/>
      <dgm:spPr/>
    </dgm:pt>
    <dgm:pt modelId="{30FF4E3A-A494-4DF7-9AAF-0C52CE9002C4}" type="pres">
      <dgm:prSet presAssocID="{039AE543-3A53-4665-BFF4-2C06592E3F87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44E83929-3DFF-4952-A330-5B5592637DE4}" type="presOf" srcId="{61C8717A-4FE1-4793-A3C0-D0659B0BB0CF}" destId="{10589256-02A7-42D7-A8C9-A4897E2F99F6}" srcOrd="0" destOrd="0" presId="urn:microsoft.com/office/officeart/2005/8/layout/list1"/>
    <dgm:cxn modelId="{592D9BA7-B688-4DFD-ABDE-3B5A7E63BC64}" type="presOf" srcId="{23C1ED40-45F1-4D86-9777-B3802B68252C}" destId="{4D92D9FF-52F4-4036-BE92-F55E1A1125BE}" srcOrd="1" destOrd="0" presId="urn:microsoft.com/office/officeart/2005/8/layout/list1"/>
    <dgm:cxn modelId="{2ECE8827-3D66-447E-BE07-D15FAF809AFC}" type="presOf" srcId="{05AA01EE-55C5-4528-82B8-2566909F830A}" destId="{71EE5DF7-2D22-47C2-A953-96298BCB037A}" srcOrd="1" destOrd="0" presId="urn:microsoft.com/office/officeart/2005/8/layout/list1"/>
    <dgm:cxn modelId="{08B64596-A083-4207-B604-EC041E62CC74}" type="presOf" srcId="{039AE543-3A53-4665-BFF4-2C06592E3F87}" destId="{E3524E8D-3712-4CC1-AE77-05B347E8CD86}" srcOrd="1" destOrd="0" presId="urn:microsoft.com/office/officeart/2005/8/layout/list1"/>
    <dgm:cxn modelId="{939ACB08-142B-4E81-831A-C2B2F3618955}" type="presOf" srcId="{05AA01EE-55C5-4528-82B8-2566909F830A}" destId="{CCB7BAE3-ED45-4127-A530-999C7FE16CAA}" srcOrd="0" destOrd="0" presId="urn:microsoft.com/office/officeart/2005/8/layout/list1"/>
    <dgm:cxn modelId="{0B2E5F03-8461-4425-962F-B39AA2546D28}" srcId="{61C8717A-4FE1-4793-A3C0-D0659B0BB0CF}" destId="{05AA01EE-55C5-4528-82B8-2566909F830A}" srcOrd="1" destOrd="0" parTransId="{5E90BA61-D62C-4874-A692-2BB152F7D39D}" sibTransId="{F861B65F-CC30-4FF4-8710-3EB4BE41F79F}"/>
    <dgm:cxn modelId="{91B9FAA7-418F-4756-A8B9-CFE42A113037}" type="presOf" srcId="{23C1ED40-45F1-4D86-9777-B3802B68252C}" destId="{0B12DB18-6C59-4A6F-B805-FD46E73962B5}" srcOrd="0" destOrd="0" presId="urn:microsoft.com/office/officeart/2005/8/layout/list1"/>
    <dgm:cxn modelId="{5311D0DA-B29F-4004-9105-5BE7D7298DFE}" srcId="{61C8717A-4FE1-4793-A3C0-D0659B0BB0CF}" destId="{23C1ED40-45F1-4D86-9777-B3802B68252C}" srcOrd="0" destOrd="0" parTransId="{B607DC36-2099-4594-838E-38DDABF28B62}" sibTransId="{66916B07-9416-4495-A9C3-8D163B4F245B}"/>
    <dgm:cxn modelId="{B666CFE8-C22C-4E1E-8691-014783DD90FA}" srcId="{61C8717A-4FE1-4793-A3C0-D0659B0BB0CF}" destId="{039AE543-3A53-4665-BFF4-2C06592E3F87}" srcOrd="2" destOrd="0" parTransId="{447C6098-C1AB-418E-BD04-B0F093D070CE}" sibTransId="{A9FB490B-3090-4CD1-863D-42C813B749DD}"/>
    <dgm:cxn modelId="{0793BDE6-0915-4AA0-B566-41839E0C9001}" type="presOf" srcId="{039AE543-3A53-4665-BFF4-2C06592E3F87}" destId="{610C0DD6-9123-475C-A9F9-EBAD85F95BB4}" srcOrd="0" destOrd="0" presId="urn:microsoft.com/office/officeart/2005/8/layout/list1"/>
    <dgm:cxn modelId="{BCB42A6D-EFA3-49EF-B612-95DF5B06ACFF}" type="presParOf" srcId="{10589256-02A7-42D7-A8C9-A4897E2F99F6}" destId="{0632B5C0-FDE5-4E75-A7F3-4E236FF199A1}" srcOrd="0" destOrd="0" presId="urn:microsoft.com/office/officeart/2005/8/layout/list1"/>
    <dgm:cxn modelId="{402048A9-57FE-466C-8FE4-720DAE3885FE}" type="presParOf" srcId="{0632B5C0-FDE5-4E75-A7F3-4E236FF199A1}" destId="{0B12DB18-6C59-4A6F-B805-FD46E73962B5}" srcOrd="0" destOrd="0" presId="urn:microsoft.com/office/officeart/2005/8/layout/list1"/>
    <dgm:cxn modelId="{08BFAB34-3C60-4E0E-A216-9A519985C8FA}" type="presParOf" srcId="{0632B5C0-FDE5-4E75-A7F3-4E236FF199A1}" destId="{4D92D9FF-52F4-4036-BE92-F55E1A1125BE}" srcOrd="1" destOrd="0" presId="urn:microsoft.com/office/officeart/2005/8/layout/list1"/>
    <dgm:cxn modelId="{C46699F0-8F98-4139-B646-3F1B2D81D6B1}" type="presParOf" srcId="{10589256-02A7-42D7-A8C9-A4897E2F99F6}" destId="{3042D73A-DE41-46DD-9811-7ED2AD275EFB}" srcOrd="1" destOrd="0" presId="urn:microsoft.com/office/officeart/2005/8/layout/list1"/>
    <dgm:cxn modelId="{111C621E-5E15-43B2-BE57-D1F57226AE02}" type="presParOf" srcId="{10589256-02A7-42D7-A8C9-A4897E2F99F6}" destId="{4D11CB67-6E6A-4DBB-A3FB-B24764AF7A7D}" srcOrd="2" destOrd="0" presId="urn:microsoft.com/office/officeart/2005/8/layout/list1"/>
    <dgm:cxn modelId="{00285AE5-457D-4C6E-B4A4-82D276DD46AC}" type="presParOf" srcId="{10589256-02A7-42D7-A8C9-A4897E2F99F6}" destId="{8D98D7A2-D57B-47CE-979E-26202D2D6F69}" srcOrd="3" destOrd="0" presId="urn:microsoft.com/office/officeart/2005/8/layout/list1"/>
    <dgm:cxn modelId="{259E19B2-B8A9-45C4-A056-5DCF3CEE515B}" type="presParOf" srcId="{10589256-02A7-42D7-A8C9-A4897E2F99F6}" destId="{6E1CAE76-EC75-4922-BE5F-905CB3277B2C}" srcOrd="4" destOrd="0" presId="urn:microsoft.com/office/officeart/2005/8/layout/list1"/>
    <dgm:cxn modelId="{78A108E5-DEEC-442A-B56B-F4A5ED926202}" type="presParOf" srcId="{6E1CAE76-EC75-4922-BE5F-905CB3277B2C}" destId="{CCB7BAE3-ED45-4127-A530-999C7FE16CAA}" srcOrd="0" destOrd="0" presId="urn:microsoft.com/office/officeart/2005/8/layout/list1"/>
    <dgm:cxn modelId="{A22B646F-7D5B-4CD3-9C77-FCB4781C7A6B}" type="presParOf" srcId="{6E1CAE76-EC75-4922-BE5F-905CB3277B2C}" destId="{71EE5DF7-2D22-47C2-A953-96298BCB037A}" srcOrd="1" destOrd="0" presId="urn:microsoft.com/office/officeart/2005/8/layout/list1"/>
    <dgm:cxn modelId="{F2BC7725-2E37-4498-88B1-AFC0603E5D1A}" type="presParOf" srcId="{10589256-02A7-42D7-A8C9-A4897E2F99F6}" destId="{CC72FC42-6D52-4397-9F63-A1D1CAA7AFC0}" srcOrd="5" destOrd="0" presId="urn:microsoft.com/office/officeart/2005/8/layout/list1"/>
    <dgm:cxn modelId="{50CE0B41-5A81-4D62-94E1-0D45ED3D0DE4}" type="presParOf" srcId="{10589256-02A7-42D7-A8C9-A4897E2F99F6}" destId="{CFFB5FF3-7CB6-41BF-A650-A1684D5D35A7}" srcOrd="6" destOrd="0" presId="urn:microsoft.com/office/officeart/2005/8/layout/list1"/>
    <dgm:cxn modelId="{BBF6C9BB-CF31-4973-AAD2-16F75579A917}" type="presParOf" srcId="{10589256-02A7-42D7-A8C9-A4897E2F99F6}" destId="{B6811CF4-D2D5-4C24-B354-195A787F3717}" srcOrd="7" destOrd="0" presId="urn:microsoft.com/office/officeart/2005/8/layout/list1"/>
    <dgm:cxn modelId="{091AB982-1667-45ED-98E4-A6D304C9AFC3}" type="presParOf" srcId="{10589256-02A7-42D7-A8C9-A4897E2F99F6}" destId="{865804FA-CE2C-43BD-93CA-CF378AC554DD}" srcOrd="8" destOrd="0" presId="urn:microsoft.com/office/officeart/2005/8/layout/list1"/>
    <dgm:cxn modelId="{150DBF0E-55F4-45BC-8A12-B34A04EFC9E6}" type="presParOf" srcId="{865804FA-CE2C-43BD-93CA-CF378AC554DD}" destId="{610C0DD6-9123-475C-A9F9-EBAD85F95BB4}" srcOrd="0" destOrd="0" presId="urn:microsoft.com/office/officeart/2005/8/layout/list1"/>
    <dgm:cxn modelId="{8D7533A2-CBFA-43FA-9F49-587A2D05A6C7}" type="presParOf" srcId="{865804FA-CE2C-43BD-93CA-CF378AC554DD}" destId="{E3524E8D-3712-4CC1-AE77-05B347E8CD86}" srcOrd="1" destOrd="0" presId="urn:microsoft.com/office/officeart/2005/8/layout/list1"/>
    <dgm:cxn modelId="{D6A36867-06E3-4C67-82A7-9095C26C43B1}" type="presParOf" srcId="{10589256-02A7-42D7-A8C9-A4897E2F99F6}" destId="{C791CD33-5D8A-4294-BC8F-50DB52167606}" srcOrd="9" destOrd="0" presId="urn:microsoft.com/office/officeart/2005/8/layout/list1"/>
    <dgm:cxn modelId="{176BA10F-A2CA-4141-822F-27D9B284ACD5}" type="presParOf" srcId="{10589256-02A7-42D7-A8C9-A4897E2F99F6}" destId="{30FF4E3A-A494-4DF7-9AAF-0C52CE9002C4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4D11CB67-6E6A-4DBB-A3FB-B24764AF7A7D}">
      <dsp:nvSpPr>
        <dsp:cNvPr id="0" name=""/>
        <dsp:cNvSpPr/>
      </dsp:nvSpPr>
      <dsp:spPr>
        <a:xfrm>
          <a:off x="0" y="1137622"/>
          <a:ext cx="8136904" cy="504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D92D9FF-52F4-4036-BE92-F55E1A1125BE}">
      <dsp:nvSpPr>
        <dsp:cNvPr id="0" name=""/>
        <dsp:cNvSpPr/>
      </dsp:nvSpPr>
      <dsp:spPr>
        <a:xfrm>
          <a:off x="387774" y="27422"/>
          <a:ext cx="7740875" cy="1405399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289" tIns="0" rIns="215289" bIns="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kern="1200" dirty="0" smtClean="0">
              <a:solidFill>
                <a:srgbClr val="002060"/>
              </a:solidFill>
              <a:latin typeface="Comic Sans MS" pitchFamily="66" charset="0"/>
            </a:rPr>
            <a:t>An introduction gives background information about the book, film, play : the title, type, the name of author, director.</a:t>
          </a:r>
          <a:endParaRPr lang="ru-RU" sz="2400" b="1" kern="1200" dirty="0">
            <a:solidFill>
              <a:srgbClr val="002060"/>
            </a:solidFill>
            <a:latin typeface="Comic Sans MS" pitchFamily="66" charset="0"/>
          </a:endParaRPr>
        </a:p>
      </dsp:txBody>
      <dsp:txXfrm>
        <a:off x="387774" y="27422"/>
        <a:ext cx="7740875" cy="1405399"/>
      </dsp:txXfrm>
    </dsp:sp>
    <dsp:sp modelId="{CFFB5FF3-7CB6-41BF-A650-A1684D5D35A7}">
      <dsp:nvSpPr>
        <dsp:cNvPr id="0" name=""/>
        <dsp:cNvSpPr/>
      </dsp:nvSpPr>
      <dsp:spPr>
        <a:xfrm>
          <a:off x="0" y="2936497"/>
          <a:ext cx="8136904" cy="504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-4966938"/>
              <a:satOff val="19906"/>
              <a:lumOff val="4314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1EE5DF7-2D22-47C2-A953-96298BCB037A}">
      <dsp:nvSpPr>
        <dsp:cNvPr id="0" name=""/>
        <dsp:cNvSpPr/>
      </dsp:nvSpPr>
      <dsp:spPr>
        <a:xfrm>
          <a:off x="394993" y="1832869"/>
          <a:ext cx="7581267" cy="1482075"/>
        </a:xfrm>
        <a:prstGeom prst="roundRect">
          <a:avLst/>
        </a:prstGeom>
        <a:solidFill>
          <a:schemeClr val="accent5">
            <a:hueOff val="-4966938"/>
            <a:satOff val="19906"/>
            <a:lumOff val="4314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289" tIns="0" rIns="215289" bIns="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kern="1200" dirty="0" smtClean="0">
              <a:solidFill>
                <a:srgbClr val="002060"/>
              </a:solidFill>
              <a:latin typeface="Comic Sans MS" pitchFamily="66" charset="0"/>
            </a:rPr>
            <a:t>A main body consists of two paragraphs: one gives a summary of the plot; the other gives general comments on the plot, main characters, etc. </a:t>
          </a:r>
          <a:endParaRPr lang="ru-RU" sz="2400" b="1" kern="1200" dirty="0">
            <a:solidFill>
              <a:srgbClr val="002060"/>
            </a:solidFill>
            <a:latin typeface="Comic Sans MS" pitchFamily="66" charset="0"/>
          </a:endParaRPr>
        </a:p>
      </dsp:txBody>
      <dsp:txXfrm>
        <a:off x="394993" y="1832869"/>
        <a:ext cx="7581267" cy="1482075"/>
      </dsp:txXfrm>
    </dsp:sp>
    <dsp:sp modelId="{30FF4E3A-A494-4DF7-9AAF-0C52CE9002C4}">
      <dsp:nvSpPr>
        <dsp:cNvPr id="0" name=""/>
        <dsp:cNvSpPr/>
      </dsp:nvSpPr>
      <dsp:spPr>
        <a:xfrm>
          <a:off x="0" y="5129825"/>
          <a:ext cx="8136904" cy="504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-9933876"/>
              <a:satOff val="39811"/>
              <a:lumOff val="862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3524E8D-3712-4CC1-AE77-05B347E8CD86}">
      <dsp:nvSpPr>
        <dsp:cNvPr id="0" name=""/>
        <dsp:cNvSpPr/>
      </dsp:nvSpPr>
      <dsp:spPr>
        <a:xfrm>
          <a:off x="406447" y="3548497"/>
          <a:ext cx="7544957" cy="1876527"/>
        </a:xfrm>
        <a:prstGeom prst="roundRect">
          <a:avLst/>
        </a:prstGeom>
        <a:solidFill>
          <a:schemeClr val="accent5">
            <a:hueOff val="-9933876"/>
            <a:satOff val="39811"/>
            <a:lumOff val="862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289" tIns="0" rIns="215289" bIns="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kern="1200" dirty="0" smtClean="0">
              <a:solidFill>
                <a:srgbClr val="002060"/>
              </a:solidFill>
              <a:latin typeface="Comic Sans MS" pitchFamily="66" charset="0"/>
            </a:rPr>
            <a:t>A conclusion recommends or doesn’t recommend the book, film, play; gives reasons to support or recommendation.</a:t>
          </a:r>
          <a:endParaRPr lang="ru-RU" sz="2400" b="1" kern="1200" dirty="0">
            <a:solidFill>
              <a:srgbClr val="002060"/>
            </a:solidFill>
            <a:latin typeface="Comic Sans MS" pitchFamily="66" charset="0"/>
          </a:endParaRPr>
        </a:p>
      </dsp:txBody>
      <dsp:txXfrm>
        <a:off x="406447" y="3548497"/>
        <a:ext cx="7544957" cy="187652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45D2A964-A51C-4AFF-BECD-948529407282}" type="datetimeFigureOut">
              <a:rPr lang="ru-RU"/>
              <a:pPr>
                <a:defRPr/>
              </a:pPr>
              <a:t>14.11.2013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E188D34A-3994-46FB-9704-43A178903FE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6E18E4-5806-4550-B608-467CEB554C89}" type="datetimeFigureOut">
              <a:rPr lang="ru-RU"/>
              <a:pPr>
                <a:defRPr/>
              </a:pPr>
              <a:t>14.11.2013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C7B94E-B796-401A-A6B5-635C86AF08B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rand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24E170-D344-4D17-8AEC-71CA40AFF091}" type="datetimeFigureOut">
              <a:rPr lang="ru-RU"/>
              <a:pPr>
                <a:defRPr/>
              </a:pPr>
              <a:t>14.11.2013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DD9640-A5C4-4642-B825-1BFD484C796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rand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E97E51-93A3-4F89-A047-2CC356042414}" type="datetimeFigureOut">
              <a:rPr lang="ru-RU"/>
              <a:pPr>
                <a:defRPr/>
              </a:pPr>
              <a:t>14.11.2013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55B0D9-17BD-4FB6-9E8A-29F7DE8E575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random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856819-A6B7-4BB0-9E4C-FA75C47869C0}" type="datetimeFigureOut">
              <a:rPr lang="ru-RU"/>
              <a:pPr>
                <a:defRPr/>
              </a:pPr>
              <a:t>14.11.2013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6D08DD-80BE-4FCB-8406-09F1E015A03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rand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D97680-92CA-449F-818C-47FE2534447B}" type="datetimeFigureOut">
              <a:rPr lang="ru-RU"/>
              <a:pPr>
                <a:defRPr/>
              </a:pPr>
              <a:t>14.11.2013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034630-BC85-4A70-8A49-C0E9C1119CB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rand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B20AB4-806F-4385-8E88-BF88CACDA303}" type="datetimeFigureOut">
              <a:rPr lang="ru-RU"/>
              <a:pPr>
                <a:defRPr/>
              </a:pPr>
              <a:t>14.11.2013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EE5165-F68A-4F7B-9474-455BEC59002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rand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49AD08-FEFD-4BAB-9CDF-F9D05F492D5E}" type="datetimeFigureOut">
              <a:rPr lang="ru-RU"/>
              <a:pPr>
                <a:defRPr/>
              </a:pPr>
              <a:t>14.11.2013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B4E87F-CB65-4411-B6C5-F60C4C2F313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rand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9ED504-D14B-4A36-8687-82AF1F83A279}" type="datetimeFigureOut">
              <a:rPr lang="ru-RU"/>
              <a:pPr>
                <a:defRPr/>
              </a:pPr>
              <a:t>14.11.2013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5E1380-F2C4-4B55-84DF-701C3EB5BED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rand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BD9178-CC3C-40BD-90BA-5C6998F6E99C}" type="datetimeFigureOut">
              <a:rPr lang="ru-RU"/>
              <a:pPr>
                <a:defRPr/>
              </a:pPr>
              <a:t>14.11.2013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06DF43-E7DF-467B-8719-99D23B22DE2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random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55B3BC-37CF-40F0-BEBB-E0FB500FBFAB}" type="datetimeFigureOut">
              <a:rPr lang="ru-RU"/>
              <a:pPr>
                <a:defRPr/>
              </a:pPr>
              <a:t>14.11.2013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9CF2CF-DC40-407D-ABD2-73AA9AD8100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rand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92297B-6524-43B9-87E4-BEC5C88363C6}" type="datetimeFigureOut">
              <a:rPr lang="ru-RU"/>
              <a:pPr>
                <a:defRPr/>
              </a:pPr>
              <a:t>14.11.2013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515C34-61E6-4832-8209-53DB6343D7E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rand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30706CB6-4048-4C90-AD26-85EC2865E532}" type="datetimeFigureOut">
              <a:rPr lang="ru-RU"/>
              <a:pPr>
                <a:defRPr/>
              </a:pPr>
              <a:t>14.11.2013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46A227EB-B38D-41CE-AF74-8580CACDE0F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>
    <p:random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5.wmf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042988" y="1700213"/>
            <a:ext cx="7772400" cy="247015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6000" b="1" dirty="0" smtClean="0">
                <a:solidFill>
                  <a:schemeClr val="bg1">
                    <a:lumMod val="95000"/>
                  </a:schemeClr>
                </a:solidFill>
                <a:latin typeface="Monotype Corsiva" pitchFamily="66" charset="0"/>
              </a:rPr>
              <a:t>Reviewing books, films, plays</a:t>
            </a:r>
            <a:endParaRPr lang="ru-RU" sz="6000" b="1" dirty="0">
              <a:solidFill>
                <a:schemeClr val="bg1">
                  <a:lumMod val="95000"/>
                </a:schemeClr>
              </a:solidFill>
              <a:latin typeface="Monotype Corsiva" pitchFamily="66" charset="0"/>
            </a:endParaRPr>
          </a:p>
        </p:txBody>
      </p:sp>
      <p:pic>
        <p:nvPicPr>
          <p:cNvPr id="2051" name="Picture 2" descr="C:\Documents and Settings\Администратор\Мои документы\Мои рисунки\Организатор клипов (Microsoft)\j0280537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242888"/>
            <a:ext cx="2613025" cy="24288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2" name="Picture 3" descr="C:\Documents and Settings\Администратор\Мои документы\Мои рисунки\Организатор клипов (Microsoft)\j0291016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flipH="1">
            <a:off x="7072313" y="4714875"/>
            <a:ext cx="1898650" cy="1963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Скругленный прямоугольник 6"/>
          <p:cNvSpPr/>
          <p:nvPr/>
        </p:nvSpPr>
        <p:spPr>
          <a:xfrm>
            <a:off x="1403648" y="4077072"/>
            <a:ext cx="6264696" cy="1224136"/>
          </a:xfrm>
          <a:prstGeom prst="round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0800000" scaled="1"/>
            <a:tileRect/>
          </a:gradFill>
          <a:effectLst>
            <a:glow rad="228600">
              <a:schemeClr val="accent4">
                <a:satMod val="175000"/>
                <a:alpha val="40000"/>
              </a:schemeClr>
            </a:glow>
            <a:softEdge rad="3175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400" b="1" dirty="0" err="1">
                <a:solidFill>
                  <a:srgbClr val="002060"/>
                </a:solidFill>
                <a:latin typeface="Comic Sans MS" pitchFamily="66" charset="0"/>
              </a:rPr>
              <a:t>Postyka</a:t>
            </a:r>
            <a:r>
              <a:rPr lang="en-US" sz="2400" b="1" dirty="0">
                <a:solidFill>
                  <a:srgbClr val="002060"/>
                </a:solidFill>
                <a:latin typeface="Comic Sans MS" pitchFamily="66" charset="0"/>
              </a:rPr>
              <a:t> Irina,</a:t>
            </a:r>
          </a:p>
          <a:p>
            <a:pPr algn="ctr">
              <a:defRPr/>
            </a:pPr>
            <a:r>
              <a:rPr lang="en-US" sz="2400" b="1" dirty="0">
                <a:solidFill>
                  <a:srgbClr val="002060"/>
                </a:solidFill>
                <a:latin typeface="Comic Sans MS" pitchFamily="66" charset="0"/>
              </a:rPr>
              <a:t>teacher of school 101</a:t>
            </a:r>
          </a:p>
          <a:p>
            <a:pPr algn="ctr">
              <a:defRPr/>
            </a:pPr>
            <a:r>
              <a:rPr lang="en-US" sz="2400" b="1" dirty="0">
                <a:solidFill>
                  <a:srgbClr val="002060"/>
                </a:solidFill>
                <a:latin typeface="Comic Sans MS" pitchFamily="66" charset="0"/>
              </a:rPr>
              <a:t> Krasnodar</a:t>
            </a:r>
            <a:endParaRPr lang="ru-RU" sz="2400" b="1" dirty="0">
              <a:solidFill>
                <a:srgbClr val="002060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ransition>
    <p:comb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sz="4800" b="1" dirty="0" smtClean="0">
                <a:solidFill>
                  <a:schemeClr val="bg1">
                    <a:lumMod val="95000"/>
                  </a:schemeClr>
                </a:solidFill>
                <a:latin typeface="Monotype Corsiva" pitchFamily="66" charset="0"/>
              </a:rPr>
              <a:t>Reviews are short descriptions  of books, films, plays, etc.</a:t>
            </a:r>
            <a:endParaRPr lang="ru-RU" sz="4800" b="1" dirty="0">
              <a:solidFill>
                <a:schemeClr val="bg1">
                  <a:lumMod val="95000"/>
                </a:schemeClr>
              </a:solidFill>
              <a:latin typeface="Monotype Corsiva" pitchFamily="66" charset="0"/>
            </a:endParaRPr>
          </a:p>
        </p:txBody>
      </p:sp>
      <p:pic>
        <p:nvPicPr>
          <p:cNvPr id="4" name="Picture 2" descr="C:\Documents and Settings\Администратор\Мои документы\Мои рисунки\Организатор клипов (Microsoft)\j0336770.gif"/>
          <p:cNvPicPr>
            <a:picLocks noChangeAspect="1" noChangeArrowheads="1" noCrop="1"/>
          </p:cNvPicPr>
          <p:nvPr/>
        </p:nvPicPr>
        <p:blipFill>
          <a:blip r:embed="rId2" cstate="print">
            <a:duotone>
              <a:schemeClr val="accent1">
                <a:shade val="45000"/>
                <a:satMod val="135000"/>
              </a:schemeClr>
              <a:prstClr val="white"/>
            </a:duotone>
            <a:lum bright="30000" contrast="30000"/>
          </a:blip>
          <a:srcRect/>
          <a:stretch>
            <a:fillRect/>
          </a:stretch>
        </p:blipFill>
        <p:spPr bwMode="auto">
          <a:xfrm flipH="1">
            <a:off x="7929555" y="260648"/>
            <a:ext cx="1214445" cy="1353807"/>
          </a:xfrm>
          <a:prstGeom prst="rect">
            <a:avLst/>
          </a:prstGeom>
          <a:noFill/>
        </p:spPr>
      </p:pic>
      <p:sp>
        <p:nvSpPr>
          <p:cNvPr id="5" name="Вертикальный свиток 4"/>
          <p:cNvSpPr/>
          <p:nvPr/>
        </p:nvSpPr>
        <p:spPr>
          <a:xfrm>
            <a:off x="539552" y="1628800"/>
            <a:ext cx="7992888" cy="4896544"/>
          </a:xfrm>
          <a:prstGeom prst="verticalScroll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just">
              <a:defRPr/>
            </a:pPr>
            <a:r>
              <a:rPr lang="en-US" sz="2400" b="1" dirty="0">
                <a:solidFill>
                  <a:srgbClr val="002060"/>
                </a:solidFill>
                <a:latin typeface="Comic Sans MS" pitchFamily="66" charset="0"/>
              </a:rPr>
              <a:t>They are usually written on websites, in magazines, newspapers or as a part of a letter to inform readers or to give them your opinion, recommendation about whether or not they should read the book, see the film.</a:t>
            </a:r>
          </a:p>
          <a:p>
            <a:pPr algn="just">
              <a:defRPr/>
            </a:pPr>
            <a:endParaRPr lang="en-US" sz="2400" b="1" dirty="0">
              <a:solidFill>
                <a:srgbClr val="002060"/>
              </a:solidFill>
              <a:latin typeface="Comic Sans MS" pitchFamily="66" charset="0"/>
            </a:endParaRPr>
          </a:p>
          <a:p>
            <a:pPr algn="just">
              <a:defRPr/>
            </a:pPr>
            <a:r>
              <a:rPr lang="en-US" sz="2400" b="1" dirty="0">
                <a:solidFill>
                  <a:srgbClr val="0070C0"/>
                </a:solidFill>
                <a:latin typeface="Comic Sans MS" pitchFamily="66" charset="0"/>
              </a:rPr>
              <a:t>Present Tenses are usually used and a variety of adjectives to make your comments clearer and more precise.</a:t>
            </a:r>
            <a:endParaRPr lang="ru-RU" sz="2400" b="1" dirty="0">
              <a:solidFill>
                <a:srgbClr val="0070C0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ransition>
    <p:randomBar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396875" y="0"/>
            <a:ext cx="8229600" cy="1143000"/>
          </a:xfrm>
        </p:spPr>
        <p:txBody>
          <a:bodyPr/>
          <a:lstStyle/>
          <a:p>
            <a:pPr>
              <a:defRPr/>
            </a:pPr>
            <a:r>
              <a:rPr lang="en-US" sz="5400" b="1" dirty="0" smtClean="0">
                <a:solidFill>
                  <a:schemeClr val="bg1">
                    <a:lumMod val="95000"/>
                  </a:schemeClr>
                </a:solidFill>
                <a:latin typeface="Monotype Corsiva" pitchFamily="66" charset="0"/>
              </a:rPr>
              <a:t>A review usually consists of </a:t>
            </a:r>
            <a:endParaRPr lang="ru-RU" sz="5400" b="1" dirty="0">
              <a:solidFill>
                <a:schemeClr val="bg1">
                  <a:lumMod val="95000"/>
                </a:schemeClr>
              </a:solidFill>
              <a:latin typeface="Monotype Corsiva" pitchFamily="66" charset="0"/>
            </a:endParaRPr>
          </a:p>
        </p:txBody>
      </p:sp>
      <p:graphicFrame>
        <p:nvGraphicFramePr>
          <p:cNvPr id="4" name="Схема 3"/>
          <p:cNvGraphicFramePr/>
          <p:nvPr/>
        </p:nvGraphicFramePr>
        <p:xfrm>
          <a:off x="467544" y="1196752"/>
          <a:ext cx="8136904" cy="56612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4100" name="Picture 2" descr="C:\Documents and Settings\Администратор\Мои документы\Мои рисунки\Организатор клипов (Microsoft)\j0215925.wmf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7524328" y="188640"/>
            <a:ext cx="1425575" cy="1196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comb dir="vert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Заголовок 1"/>
          <p:cNvSpPr>
            <a:spLocks noGrp="1"/>
          </p:cNvSpPr>
          <p:nvPr>
            <p:ph type="title"/>
          </p:nvPr>
        </p:nvSpPr>
        <p:spPr>
          <a:xfrm>
            <a:off x="323528" y="0"/>
            <a:ext cx="8229600" cy="1143000"/>
          </a:xfrm>
        </p:spPr>
        <p:txBody>
          <a:bodyPr/>
          <a:lstStyle/>
          <a:p>
            <a:r>
              <a:rPr lang="ru-RU" sz="6000" b="1" i="1" spc="300" dirty="0" err="1" smtClean="0">
                <a:solidFill>
                  <a:schemeClr val="bg1"/>
                </a:solidFill>
                <a:latin typeface="Monotype Corsiva" pitchFamily="66" charset="0"/>
              </a:rPr>
              <a:t>Introduction</a:t>
            </a:r>
            <a:endParaRPr lang="ru-RU" sz="6000" i="1" spc="300" dirty="0" smtClean="0">
              <a:solidFill>
                <a:schemeClr val="bg1"/>
              </a:solidFill>
              <a:latin typeface="Monotype Corsiva" pitchFamily="66" charset="0"/>
            </a:endParaRPr>
          </a:p>
        </p:txBody>
      </p:sp>
      <p:pic>
        <p:nvPicPr>
          <p:cNvPr id="4" name="Рисунок 3" descr="Quill Pen Photo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188640"/>
            <a:ext cx="2133116" cy="1337959"/>
          </a:xfrm>
          <a:prstGeom prst="flowChartPreparation">
            <a:avLst/>
          </a:prstGeom>
          <a:effectLst>
            <a:softEdge rad="317500"/>
          </a:effectLst>
        </p:spPr>
      </p:pic>
      <p:sp>
        <p:nvSpPr>
          <p:cNvPr id="5" name="Вертикальный свиток 4"/>
          <p:cNvSpPr/>
          <p:nvPr/>
        </p:nvSpPr>
        <p:spPr>
          <a:xfrm>
            <a:off x="395536" y="1268760"/>
            <a:ext cx="8208912" cy="5256584"/>
          </a:xfrm>
          <a:prstGeom prst="verticalScroll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buNone/>
            </a:pPr>
            <a:r>
              <a:rPr lang="ru-RU" sz="2600" b="1" i="1" dirty="0" err="1" smtClean="0">
                <a:solidFill>
                  <a:srgbClr val="002060"/>
                </a:solidFill>
                <a:latin typeface="Comic Sans MS" pitchFamily="66" charset="0"/>
              </a:rPr>
              <a:t>Title</a:t>
            </a:r>
            <a:r>
              <a:rPr lang="ru-RU" sz="2600" b="1" i="1" dirty="0" smtClean="0">
                <a:solidFill>
                  <a:srgbClr val="002060"/>
                </a:solidFill>
                <a:latin typeface="Comic Sans MS" pitchFamily="66" charset="0"/>
              </a:rPr>
              <a:t>) </a:t>
            </a:r>
            <a:r>
              <a:rPr lang="ru-RU" sz="2600" b="1" i="1" dirty="0" err="1" smtClean="0">
                <a:solidFill>
                  <a:srgbClr val="002060"/>
                </a:solidFill>
                <a:latin typeface="Comic Sans MS" pitchFamily="66" charset="0"/>
              </a:rPr>
              <a:t>is</a:t>
            </a:r>
            <a:r>
              <a:rPr lang="ru-RU" sz="2600" b="1" i="1" dirty="0" smtClean="0">
                <a:solidFill>
                  <a:srgbClr val="002060"/>
                </a:solidFill>
                <a:latin typeface="Comic Sans MS" pitchFamily="66" charset="0"/>
              </a:rPr>
              <a:t> </a:t>
            </a:r>
            <a:r>
              <a:rPr lang="ru-RU" sz="2600" b="1" i="1" dirty="0" err="1" smtClean="0">
                <a:solidFill>
                  <a:srgbClr val="002060"/>
                </a:solidFill>
                <a:latin typeface="Comic Sans MS" pitchFamily="66" charset="0"/>
              </a:rPr>
              <a:t>a</a:t>
            </a:r>
            <a:r>
              <a:rPr lang="ru-RU" sz="2600" b="1" i="1" dirty="0" smtClean="0">
                <a:solidFill>
                  <a:srgbClr val="002060"/>
                </a:solidFill>
                <a:latin typeface="Comic Sans MS" pitchFamily="66" charset="0"/>
              </a:rPr>
              <a:t> </a:t>
            </a:r>
            <a:r>
              <a:rPr lang="ru-RU" sz="2600" b="1" i="1" dirty="0" err="1" smtClean="0">
                <a:solidFill>
                  <a:srgbClr val="002060"/>
                </a:solidFill>
                <a:latin typeface="Comic Sans MS" pitchFamily="66" charset="0"/>
              </a:rPr>
              <a:t>novel</a:t>
            </a:r>
            <a:r>
              <a:rPr lang="ru-RU" sz="2600" b="1" i="1" dirty="0" smtClean="0">
                <a:solidFill>
                  <a:srgbClr val="002060"/>
                </a:solidFill>
                <a:latin typeface="Comic Sans MS" pitchFamily="66" charset="0"/>
              </a:rPr>
              <a:t> </a:t>
            </a:r>
            <a:r>
              <a:rPr lang="ru-RU" sz="2600" b="1" i="1" dirty="0" err="1" smtClean="0">
                <a:solidFill>
                  <a:srgbClr val="002060"/>
                </a:solidFill>
                <a:latin typeface="Comic Sans MS" pitchFamily="66" charset="0"/>
              </a:rPr>
              <a:t>by</a:t>
            </a:r>
            <a:r>
              <a:rPr lang="ru-RU" sz="2600" b="1" i="1" dirty="0" smtClean="0">
                <a:solidFill>
                  <a:srgbClr val="002060"/>
                </a:solidFill>
                <a:latin typeface="Comic Sans MS" pitchFamily="66" charset="0"/>
              </a:rPr>
              <a:t> (</a:t>
            </a:r>
            <a:r>
              <a:rPr lang="ru-RU" sz="2600" b="1" i="1" dirty="0" err="1" smtClean="0">
                <a:solidFill>
                  <a:srgbClr val="002060"/>
                </a:solidFill>
                <a:latin typeface="Comic Sans MS" pitchFamily="66" charset="0"/>
              </a:rPr>
              <a:t>author</a:t>
            </a:r>
            <a:r>
              <a:rPr lang="ru-RU" sz="2600" b="1" i="1" dirty="0" smtClean="0">
                <a:solidFill>
                  <a:srgbClr val="002060"/>
                </a:solidFill>
                <a:latin typeface="Comic Sans MS" pitchFamily="66" charset="0"/>
              </a:rPr>
              <a:t>). </a:t>
            </a:r>
          </a:p>
          <a:p>
            <a:pPr>
              <a:buNone/>
            </a:pPr>
            <a:r>
              <a:rPr lang="ru-RU" sz="2600" b="1" i="1" dirty="0" smtClean="0">
                <a:solidFill>
                  <a:srgbClr val="002060"/>
                </a:solidFill>
                <a:latin typeface="Comic Sans MS" pitchFamily="66" charset="0"/>
              </a:rPr>
              <a:t>(</a:t>
            </a:r>
            <a:r>
              <a:rPr lang="ru-RU" sz="2600" b="1" i="1" dirty="0" err="1" smtClean="0">
                <a:solidFill>
                  <a:srgbClr val="002060"/>
                </a:solidFill>
                <a:latin typeface="Comic Sans MS" pitchFamily="66" charset="0"/>
              </a:rPr>
              <a:t>Title</a:t>
            </a:r>
            <a:r>
              <a:rPr lang="ru-RU" sz="2600" b="1" i="1" dirty="0" smtClean="0">
                <a:solidFill>
                  <a:srgbClr val="002060"/>
                </a:solidFill>
                <a:latin typeface="Comic Sans MS" pitchFamily="66" charset="0"/>
              </a:rPr>
              <a:t>) </a:t>
            </a:r>
            <a:r>
              <a:rPr lang="ru-RU" sz="2600" b="1" i="1" dirty="0" err="1" smtClean="0">
                <a:solidFill>
                  <a:srgbClr val="002060"/>
                </a:solidFill>
                <a:latin typeface="Comic Sans MS" pitchFamily="66" charset="0"/>
              </a:rPr>
              <a:t>was</a:t>
            </a:r>
            <a:r>
              <a:rPr lang="ru-RU" sz="2600" b="1" i="1" dirty="0" smtClean="0">
                <a:solidFill>
                  <a:srgbClr val="002060"/>
                </a:solidFill>
                <a:latin typeface="Comic Sans MS" pitchFamily="66" charset="0"/>
              </a:rPr>
              <a:t> </a:t>
            </a:r>
            <a:r>
              <a:rPr lang="ru-RU" sz="2600" b="1" i="1" dirty="0" err="1" smtClean="0">
                <a:solidFill>
                  <a:srgbClr val="002060"/>
                </a:solidFill>
                <a:latin typeface="Comic Sans MS" pitchFamily="66" charset="0"/>
              </a:rPr>
              <a:t>written</a:t>
            </a:r>
            <a:r>
              <a:rPr lang="ru-RU" sz="2600" b="1" i="1" dirty="0" smtClean="0">
                <a:solidFill>
                  <a:srgbClr val="002060"/>
                </a:solidFill>
                <a:latin typeface="Comic Sans MS" pitchFamily="66" charset="0"/>
              </a:rPr>
              <a:t> </a:t>
            </a:r>
            <a:r>
              <a:rPr lang="ru-RU" sz="2600" b="1" i="1" dirty="0" err="1" smtClean="0">
                <a:solidFill>
                  <a:srgbClr val="002060"/>
                </a:solidFill>
                <a:latin typeface="Comic Sans MS" pitchFamily="66" charset="0"/>
              </a:rPr>
              <a:t>by</a:t>
            </a:r>
            <a:r>
              <a:rPr lang="ru-RU" sz="2600" b="1" i="1" dirty="0" smtClean="0">
                <a:solidFill>
                  <a:srgbClr val="002060"/>
                </a:solidFill>
                <a:latin typeface="Comic Sans MS" pitchFamily="66" charset="0"/>
              </a:rPr>
              <a:t> (</a:t>
            </a:r>
            <a:r>
              <a:rPr lang="ru-RU" sz="2600" b="1" i="1" dirty="0" err="1" smtClean="0">
                <a:solidFill>
                  <a:srgbClr val="002060"/>
                </a:solidFill>
                <a:latin typeface="Comic Sans MS" pitchFamily="66" charset="0"/>
              </a:rPr>
              <a:t>author</a:t>
            </a:r>
            <a:r>
              <a:rPr lang="ru-RU" sz="2600" b="1" i="1" dirty="0" smtClean="0">
                <a:solidFill>
                  <a:srgbClr val="002060"/>
                </a:solidFill>
                <a:latin typeface="Comic Sans MS" pitchFamily="66" charset="0"/>
              </a:rPr>
              <a:t>). </a:t>
            </a:r>
          </a:p>
          <a:p>
            <a:pPr>
              <a:buNone/>
            </a:pPr>
            <a:r>
              <a:rPr lang="ru-RU" sz="2600" b="1" i="1" dirty="0" err="1" smtClean="0">
                <a:solidFill>
                  <a:srgbClr val="002060"/>
                </a:solidFill>
                <a:latin typeface="Comic Sans MS" pitchFamily="66" charset="0"/>
              </a:rPr>
              <a:t>The</a:t>
            </a:r>
            <a:r>
              <a:rPr lang="ru-RU" sz="2600" b="1" i="1" dirty="0" smtClean="0">
                <a:solidFill>
                  <a:srgbClr val="002060"/>
                </a:solidFill>
                <a:latin typeface="Comic Sans MS" pitchFamily="66" charset="0"/>
              </a:rPr>
              <a:t> </a:t>
            </a:r>
            <a:r>
              <a:rPr lang="ru-RU" sz="2600" b="1" i="1" dirty="0" err="1" smtClean="0">
                <a:solidFill>
                  <a:srgbClr val="002060"/>
                </a:solidFill>
                <a:latin typeface="Comic Sans MS" pitchFamily="66" charset="0"/>
              </a:rPr>
              <a:t>story</a:t>
            </a:r>
            <a:r>
              <a:rPr lang="ru-RU" sz="2600" b="1" i="1" dirty="0" smtClean="0">
                <a:solidFill>
                  <a:srgbClr val="002060"/>
                </a:solidFill>
                <a:latin typeface="Comic Sans MS" pitchFamily="66" charset="0"/>
              </a:rPr>
              <a:t> </a:t>
            </a:r>
            <a:r>
              <a:rPr lang="ru-RU" sz="2600" b="1" i="1" dirty="0" err="1" smtClean="0">
                <a:solidFill>
                  <a:srgbClr val="002060"/>
                </a:solidFill>
                <a:latin typeface="Comic Sans MS" pitchFamily="66" charset="0"/>
              </a:rPr>
              <a:t>is</a:t>
            </a:r>
            <a:r>
              <a:rPr lang="ru-RU" sz="2600" b="1" i="1" dirty="0" smtClean="0">
                <a:solidFill>
                  <a:srgbClr val="002060"/>
                </a:solidFill>
                <a:latin typeface="Comic Sans MS" pitchFamily="66" charset="0"/>
              </a:rPr>
              <a:t> </a:t>
            </a:r>
            <a:r>
              <a:rPr lang="ru-RU" sz="2600" b="1" i="1" dirty="0" err="1" smtClean="0">
                <a:solidFill>
                  <a:srgbClr val="002060"/>
                </a:solidFill>
                <a:latin typeface="Comic Sans MS" pitchFamily="66" charset="0"/>
              </a:rPr>
              <a:t>about</a:t>
            </a:r>
            <a:r>
              <a:rPr lang="ru-RU" sz="2600" b="1" i="1" dirty="0" smtClean="0">
                <a:solidFill>
                  <a:srgbClr val="002060"/>
                </a:solidFill>
                <a:latin typeface="Comic Sans MS" pitchFamily="66" charset="0"/>
              </a:rPr>
              <a:t> (</a:t>
            </a:r>
            <a:r>
              <a:rPr lang="ru-RU" sz="2600" b="1" i="1" dirty="0" err="1" smtClean="0">
                <a:solidFill>
                  <a:srgbClr val="002060"/>
                </a:solidFill>
                <a:latin typeface="Comic Sans MS" pitchFamily="66" charset="0"/>
              </a:rPr>
              <a:t>topic</a:t>
            </a:r>
            <a:r>
              <a:rPr lang="ru-RU" sz="2600" b="1" i="1" dirty="0" smtClean="0">
                <a:solidFill>
                  <a:srgbClr val="002060"/>
                </a:solidFill>
                <a:latin typeface="Comic Sans MS" pitchFamily="66" charset="0"/>
              </a:rPr>
              <a:t>). </a:t>
            </a:r>
          </a:p>
          <a:p>
            <a:pPr>
              <a:buNone/>
            </a:pPr>
            <a:r>
              <a:rPr lang="ru-RU" sz="2600" b="1" i="1" dirty="0" err="1" smtClean="0">
                <a:solidFill>
                  <a:srgbClr val="002060"/>
                </a:solidFill>
                <a:latin typeface="Comic Sans MS" pitchFamily="66" charset="0"/>
              </a:rPr>
              <a:t>The</a:t>
            </a:r>
            <a:r>
              <a:rPr lang="ru-RU" sz="2600" b="1" i="1" dirty="0" smtClean="0">
                <a:solidFill>
                  <a:srgbClr val="002060"/>
                </a:solidFill>
                <a:latin typeface="Comic Sans MS" pitchFamily="66" charset="0"/>
              </a:rPr>
              <a:t> </a:t>
            </a:r>
            <a:r>
              <a:rPr lang="ru-RU" sz="2600" b="1" i="1" dirty="0" err="1" smtClean="0">
                <a:solidFill>
                  <a:srgbClr val="002060"/>
                </a:solidFill>
                <a:latin typeface="Comic Sans MS" pitchFamily="66" charset="0"/>
              </a:rPr>
              <a:t>novel</a:t>
            </a:r>
            <a:r>
              <a:rPr lang="ru-RU" sz="2600" b="1" i="1" dirty="0" smtClean="0">
                <a:solidFill>
                  <a:srgbClr val="002060"/>
                </a:solidFill>
                <a:latin typeface="Comic Sans MS" pitchFamily="66" charset="0"/>
              </a:rPr>
              <a:t> </a:t>
            </a:r>
            <a:r>
              <a:rPr lang="ru-RU" sz="2600" b="1" i="1" dirty="0" err="1" smtClean="0">
                <a:solidFill>
                  <a:srgbClr val="002060"/>
                </a:solidFill>
                <a:latin typeface="Comic Sans MS" pitchFamily="66" charset="0"/>
              </a:rPr>
              <a:t>tells</a:t>
            </a:r>
            <a:r>
              <a:rPr lang="ru-RU" sz="2600" b="1" i="1" dirty="0" smtClean="0">
                <a:solidFill>
                  <a:srgbClr val="002060"/>
                </a:solidFill>
                <a:latin typeface="Comic Sans MS" pitchFamily="66" charset="0"/>
              </a:rPr>
              <a:t> </a:t>
            </a:r>
            <a:r>
              <a:rPr lang="ru-RU" sz="2600" b="1" i="1" dirty="0" err="1" smtClean="0">
                <a:solidFill>
                  <a:srgbClr val="002060"/>
                </a:solidFill>
                <a:latin typeface="Comic Sans MS" pitchFamily="66" charset="0"/>
              </a:rPr>
              <a:t>the</a:t>
            </a:r>
            <a:r>
              <a:rPr lang="ru-RU" sz="2600" b="1" i="1" dirty="0" smtClean="0">
                <a:solidFill>
                  <a:srgbClr val="002060"/>
                </a:solidFill>
                <a:latin typeface="Comic Sans MS" pitchFamily="66" charset="0"/>
              </a:rPr>
              <a:t> </a:t>
            </a:r>
            <a:r>
              <a:rPr lang="ru-RU" sz="2600" b="1" i="1" dirty="0" err="1" smtClean="0">
                <a:solidFill>
                  <a:srgbClr val="002060"/>
                </a:solidFill>
                <a:latin typeface="Comic Sans MS" pitchFamily="66" charset="0"/>
              </a:rPr>
              <a:t>story</a:t>
            </a:r>
            <a:r>
              <a:rPr lang="ru-RU" sz="2600" b="1" i="1" dirty="0" smtClean="0">
                <a:solidFill>
                  <a:srgbClr val="002060"/>
                </a:solidFill>
                <a:latin typeface="Comic Sans MS" pitchFamily="66" charset="0"/>
              </a:rPr>
              <a:t> </a:t>
            </a:r>
            <a:r>
              <a:rPr lang="ru-RU" sz="2600" b="1" i="1" dirty="0" err="1" smtClean="0">
                <a:solidFill>
                  <a:srgbClr val="002060"/>
                </a:solidFill>
                <a:latin typeface="Comic Sans MS" pitchFamily="66" charset="0"/>
              </a:rPr>
              <a:t>of</a:t>
            </a:r>
            <a:r>
              <a:rPr lang="ru-RU" sz="2600" b="1" i="1" dirty="0" smtClean="0">
                <a:solidFill>
                  <a:srgbClr val="002060"/>
                </a:solidFill>
                <a:latin typeface="Comic Sans MS" pitchFamily="66" charset="0"/>
              </a:rPr>
              <a:t>(</a:t>
            </a:r>
            <a:r>
              <a:rPr lang="ru-RU" sz="2600" b="1" i="1" dirty="0" err="1" smtClean="0">
                <a:solidFill>
                  <a:srgbClr val="002060"/>
                </a:solidFill>
                <a:latin typeface="Comic Sans MS" pitchFamily="66" charset="0"/>
              </a:rPr>
              <a:t>hero</a:t>
            </a:r>
            <a:r>
              <a:rPr lang="ru-RU" sz="2600" b="1" i="1" dirty="0" smtClean="0">
                <a:solidFill>
                  <a:srgbClr val="002060"/>
                </a:solidFill>
                <a:latin typeface="Comic Sans MS" pitchFamily="66" charset="0"/>
              </a:rPr>
              <a:t>/</a:t>
            </a:r>
            <a:r>
              <a:rPr lang="ru-RU" sz="2600" b="1" i="1" dirty="0" err="1" smtClean="0">
                <a:solidFill>
                  <a:srgbClr val="002060"/>
                </a:solidFill>
                <a:latin typeface="Comic Sans MS" pitchFamily="66" charset="0"/>
              </a:rPr>
              <a:t>topic</a:t>
            </a:r>
            <a:r>
              <a:rPr lang="ru-RU" sz="2600" b="1" i="1" dirty="0" smtClean="0">
                <a:solidFill>
                  <a:srgbClr val="002060"/>
                </a:solidFill>
                <a:latin typeface="Comic Sans MS" pitchFamily="66" charset="0"/>
              </a:rPr>
              <a:t>). </a:t>
            </a:r>
          </a:p>
          <a:p>
            <a:pPr>
              <a:buNone/>
            </a:pPr>
            <a:r>
              <a:rPr lang="en-US" sz="2600" b="1" i="1" dirty="0" smtClean="0">
                <a:solidFill>
                  <a:srgbClr val="002060"/>
                </a:solidFill>
                <a:latin typeface="Comic Sans MS" pitchFamily="66" charset="0"/>
              </a:rPr>
              <a:t>(Title) tells of (hero), who ... </a:t>
            </a:r>
            <a:endParaRPr lang="ru-RU" sz="2600" b="1" i="1" dirty="0" smtClean="0">
              <a:solidFill>
                <a:srgbClr val="002060"/>
              </a:solidFill>
              <a:latin typeface="Comic Sans MS" pitchFamily="66" charset="0"/>
            </a:endParaRPr>
          </a:p>
          <a:p>
            <a:pPr>
              <a:buNone/>
            </a:pPr>
            <a:r>
              <a:rPr lang="ru-RU" sz="2600" b="1" i="1" dirty="0" err="1" smtClean="0">
                <a:solidFill>
                  <a:srgbClr val="002060"/>
                </a:solidFill>
                <a:latin typeface="Comic Sans MS" pitchFamily="66" charset="0"/>
              </a:rPr>
              <a:t>In</a:t>
            </a:r>
            <a:r>
              <a:rPr lang="ru-RU" sz="2600" b="1" i="1" dirty="0" smtClean="0">
                <a:solidFill>
                  <a:srgbClr val="002060"/>
                </a:solidFill>
                <a:latin typeface="Comic Sans MS" pitchFamily="66" charset="0"/>
              </a:rPr>
              <a:t> (</a:t>
            </a:r>
            <a:r>
              <a:rPr lang="ru-RU" sz="2600" b="1" i="1" dirty="0" err="1" smtClean="0">
                <a:solidFill>
                  <a:srgbClr val="002060"/>
                </a:solidFill>
                <a:latin typeface="Comic Sans MS" pitchFamily="66" charset="0"/>
              </a:rPr>
              <a:t>title</a:t>
            </a:r>
            <a:r>
              <a:rPr lang="ru-RU" sz="2600" b="1" i="1" dirty="0" smtClean="0">
                <a:solidFill>
                  <a:srgbClr val="002060"/>
                </a:solidFill>
                <a:latin typeface="Comic Sans MS" pitchFamily="66" charset="0"/>
              </a:rPr>
              <a:t>) </a:t>
            </a:r>
            <a:r>
              <a:rPr lang="ru-RU" sz="2600" b="1" i="1" dirty="0" err="1" smtClean="0">
                <a:solidFill>
                  <a:srgbClr val="002060"/>
                </a:solidFill>
                <a:latin typeface="Comic Sans MS" pitchFamily="66" charset="0"/>
              </a:rPr>
              <a:t>by</a:t>
            </a:r>
            <a:r>
              <a:rPr lang="ru-RU" sz="2600" b="1" i="1" dirty="0" smtClean="0">
                <a:solidFill>
                  <a:srgbClr val="002060"/>
                </a:solidFill>
                <a:latin typeface="Comic Sans MS" pitchFamily="66" charset="0"/>
              </a:rPr>
              <a:t> (</a:t>
            </a:r>
            <a:r>
              <a:rPr lang="ru-RU" sz="2600" b="1" i="1" dirty="0" err="1" smtClean="0">
                <a:solidFill>
                  <a:srgbClr val="002060"/>
                </a:solidFill>
                <a:latin typeface="Comic Sans MS" pitchFamily="66" charset="0"/>
              </a:rPr>
              <a:t>author</a:t>
            </a:r>
            <a:r>
              <a:rPr lang="ru-RU" sz="2600" b="1" i="1" dirty="0" smtClean="0">
                <a:solidFill>
                  <a:srgbClr val="002060"/>
                </a:solidFill>
                <a:latin typeface="Comic Sans MS" pitchFamily="66" charset="0"/>
              </a:rPr>
              <a:t>), </a:t>
            </a:r>
            <a:r>
              <a:rPr lang="ru-RU" sz="2600" b="1" i="1" dirty="0" err="1" smtClean="0">
                <a:solidFill>
                  <a:srgbClr val="002060"/>
                </a:solidFill>
                <a:latin typeface="Comic Sans MS" pitchFamily="66" charset="0"/>
              </a:rPr>
              <a:t>the</a:t>
            </a:r>
            <a:r>
              <a:rPr lang="ru-RU" sz="2600" b="1" i="1" dirty="0" smtClean="0">
                <a:solidFill>
                  <a:srgbClr val="002060"/>
                </a:solidFill>
                <a:latin typeface="Comic Sans MS" pitchFamily="66" charset="0"/>
              </a:rPr>
              <a:t> </a:t>
            </a:r>
            <a:r>
              <a:rPr lang="ru-RU" sz="2600" b="1" i="1" dirty="0" err="1" smtClean="0">
                <a:solidFill>
                  <a:srgbClr val="002060"/>
                </a:solidFill>
                <a:latin typeface="Comic Sans MS" pitchFamily="66" charset="0"/>
              </a:rPr>
              <a:t>reader</a:t>
            </a:r>
            <a:r>
              <a:rPr lang="ru-RU" sz="2600" b="1" i="1" dirty="0" smtClean="0">
                <a:solidFill>
                  <a:srgbClr val="002060"/>
                </a:solidFill>
                <a:latin typeface="Comic Sans MS" pitchFamily="66" charset="0"/>
              </a:rPr>
              <a:t> </a:t>
            </a:r>
            <a:r>
              <a:rPr lang="ru-RU" sz="2600" b="1" i="1" dirty="0" err="1" smtClean="0">
                <a:solidFill>
                  <a:srgbClr val="002060"/>
                </a:solidFill>
                <a:latin typeface="Comic Sans MS" pitchFamily="66" charset="0"/>
              </a:rPr>
              <a:t>is</a:t>
            </a:r>
            <a:r>
              <a:rPr lang="ru-RU" sz="2600" b="1" i="1" dirty="0" smtClean="0">
                <a:solidFill>
                  <a:srgbClr val="002060"/>
                </a:solidFill>
                <a:latin typeface="Comic Sans MS" pitchFamily="66" charset="0"/>
              </a:rPr>
              <a:t> </a:t>
            </a:r>
            <a:r>
              <a:rPr lang="ru-RU" sz="2600" b="1" i="1" dirty="0" err="1" smtClean="0">
                <a:solidFill>
                  <a:srgbClr val="002060"/>
                </a:solidFill>
                <a:latin typeface="Comic Sans MS" pitchFamily="66" charset="0"/>
              </a:rPr>
              <a:t>taken</a:t>
            </a:r>
            <a:r>
              <a:rPr lang="ru-RU" sz="2600" b="1" i="1" dirty="0" smtClean="0">
                <a:solidFill>
                  <a:srgbClr val="002060"/>
                </a:solidFill>
                <a:latin typeface="Comic Sans MS" pitchFamily="66" charset="0"/>
              </a:rPr>
              <a:t> </a:t>
            </a:r>
            <a:r>
              <a:rPr lang="ru-RU" sz="2600" b="1" i="1" dirty="0" err="1" smtClean="0">
                <a:solidFill>
                  <a:srgbClr val="002060"/>
                </a:solidFill>
                <a:latin typeface="Comic Sans MS" pitchFamily="66" charset="0"/>
              </a:rPr>
              <a:t>into</a:t>
            </a:r>
            <a:r>
              <a:rPr lang="ru-RU" sz="2600" b="1" i="1" dirty="0" smtClean="0">
                <a:solidFill>
                  <a:srgbClr val="002060"/>
                </a:solidFill>
                <a:latin typeface="Comic Sans MS" pitchFamily="66" charset="0"/>
              </a:rPr>
              <a:t> (</a:t>
            </a:r>
            <a:r>
              <a:rPr lang="ru-RU" sz="2600" b="1" i="1" dirty="0" err="1" smtClean="0">
                <a:solidFill>
                  <a:srgbClr val="002060"/>
                </a:solidFill>
                <a:latin typeface="Comic Sans MS" pitchFamily="66" charset="0"/>
              </a:rPr>
              <a:t>place</a:t>
            </a:r>
            <a:r>
              <a:rPr lang="ru-RU" sz="2600" b="1" i="1" dirty="0" smtClean="0">
                <a:solidFill>
                  <a:srgbClr val="002060"/>
                </a:solidFill>
                <a:latin typeface="Comic Sans MS" pitchFamily="66" charset="0"/>
              </a:rPr>
              <a:t>/</a:t>
            </a:r>
            <a:r>
              <a:rPr lang="ru-RU" sz="2600" b="1" i="1" dirty="0" err="1" smtClean="0">
                <a:solidFill>
                  <a:srgbClr val="002060"/>
                </a:solidFill>
                <a:latin typeface="Comic Sans MS" pitchFamily="66" charset="0"/>
              </a:rPr>
              <a:t>time</a:t>
            </a:r>
            <a:r>
              <a:rPr lang="ru-RU" sz="2600" b="1" i="1" dirty="0" smtClean="0">
                <a:solidFill>
                  <a:srgbClr val="002060"/>
                </a:solidFill>
                <a:latin typeface="Comic Sans MS" pitchFamily="66" charset="0"/>
              </a:rPr>
              <a:t> </a:t>
            </a:r>
            <a:r>
              <a:rPr lang="ru-RU" sz="2600" b="1" i="1" dirty="0" err="1" smtClean="0">
                <a:solidFill>
                  <a:srgbClr val="002060"/>
                </a:solidFill>
                <a:latin typeface="Comic Sans MS" pitchFamily="66" charset="0"/>
              </a:rPr>
              <a:t>of</a:t>
            </a:r>
            <a:r>
              <a:rPr lang="ru-RU" sz="2600" b="1" i="1" dirty="0" smtClean="0">
                <a:solidFill>
                  <a:srgbClr val="002060"/>
                </a:solidFill>
                <a:latin typeface="Comic Sans MS" pitchFamily="66" charset="0"/>
              </a:rPr>
              <a:t> </a:t>
            </a:r>
            <a:r>
              <a:rPr lang="ru-RU" sz="2600" b="1" i="1" dirty="0" err="1" smtClean="0">
                <a:solidFill>
                  <a:srgbClr val="002060"/>
                </a:solidFill>
                <a:latin typeface="Comic Sans MS" pitchFamily="66" charset="0"/>
              </a:rPr>
              <a:t>story</a:t>
            </a:r>
            <a:r>
              <a:rPr lang="ru-RU" sz="2600" b="1" i="1" dirty="0" smtClean="0">
                <a:solidFill>
                  <a:srgbClr val="002060"/>
                </a:solidFill>
                <a:latin typeface="Comic Sans MS" pitchFamily="66" charset="0"/>
              </a:rPr>
              <a:t>). </a:t>
            </a:r>
          </a:p>
          <a:p>
            <a:pPr>
              <a:buNone/>
            </a:pPr>
            <a:r>
              <a:rPr lang="ru-RU" sz="2600" b="1" i="1" dirty="0" smtClean="0">
                <a:solidFill>
                  <a:srgbClr val="002060"/>
                </a:solidFill>
                <a:latin typeface="Comic Sans MS" pitchFamily="66" charset="0"/>
              </a:rPr>
              <a:t>(</a:t>
            </a:r>
            <a:r>
              <a:rPr lang="ru-RU" sz="2600" b="1" i="1" dirty="0" err="1" smtClean="0">
                <a:solidFill>
                  <a:srgbClr val="002060"/>
                </a:solidFill>
                <a:latin typeface="Comic Sans MS" pitchFamily="66" charset="0"/>
              </a:rPr>
              <a:t>Title</a:t>
            </a:r>
            <a:r>
              <a:rPr lang="ru-RU" sz="2600" b="1" i="1" dirty="0" smtClean="0">
                <a:solidFill>
                  <a:srgbClr val="002060"/>
                </a:solidFill>
                <a:latin typeface="Comic Sans MS" pitchFamily="66" charset="0"/>
              </a:rPr>
              <a:t>) </a:t>
            </a:r>
            <a:r>
              <a:rPr lang="ru-RU" sz="2600" b="1" i="1" dirty="0" err="1" smtClean="0">
                <a:solidFill>
                  <a:srgbClr val="002060"/>
                </a:solidFill>
                <a:latin typeface="Comic Sans MS" pitchFamily="66" charset="0"/>
              </a:rPr>
              <a:t>is</a:t>
            </a:r>
            <a:r>
              <a:rPr lang="ru-RU" sz="2600" b="1" i="1" dirty="0" smtClean="0">
                <a:solidFill>
                  <a:srgbClr val="002060"/>
                </a:solidFill>
                <a:latin typeface="Comic Sans MS" pitchFamily="66" charset="0"/>
              </a:rPr>
              <a:t> </a:t>
            </a:r>
            <a:r>
              <a:rPr lang="ru-RU" sz="2600" b="1" i="1" dirty="0" err="1" smtClean="0">
                <a:solidFill>
                  <a:srgbClr val="002060"/>
                </a:solidFill>
                <a:latin typeface="Comic Sans MS" pitchFamily="66" charset="0"/>
              </a:rPr>
              <a:t>the</a:t>
            </a:r>
            <a:r>
              <a:rPr lang="ru-RU" sz="2600" b="1" i="1" dirty="0" smtClean="0">
                <a:solidFill>
                  <a:srgbClr val="002060"/>
                </a:solidFill>
                <a:latin typeface="Comic Sans MS" pitchFamily="66" charset="0"/>
              </a:rPr>
              <a:t> </a:t>
            </a:r>
            <a:r>
              <a:rPr lang="ru-RU" sz="2600" b="1" i="1" dirty="0" err="1" smtClean="0">
                <a:solidFill>
                  <a:srgbClr val="002060"/>
                </a:solidFill>
                <a:latin typeface="Comic Sans MS" pitchFamily="66" charset="0"/>
              </a:rPr>
              <a:t>story</a:t>
            </a:r>
            <a:r>
              <a:rPr lang="ru-RU" sz="2600" b="1" i="1" dirty="0" smtClean="0">
                <a:solidFill>
                  <a:srgbClr val="002060"/>
                </a:solidFill>
                <a:latin typeface="Comic Sans MS" pitchFamily="66" charset="0"/>
              </a:rPr>
              <a:t> </a:t>
            </a:r>
            <a:r>
              <a:rPr lang="ru-RU" sz="2600" b="1" i="1" dirty="0" err="1" smtClean="0">
                <a:solidFill>
                  <a:srgbClr val="002060"/>
                </a:solidFill>
                <a:latin typeface="Comic Sans MS" pitchFamily="66" charset="0"/>
              </a:rPr>
              <a:t>of</a:t>
            </a:r>
            <a:r>
              <a:rPr lang="ru-RU" sz="2600" b="1" i="1" dirty="0" smtClean="0">
                <a:solidFill>
                  <a:srgbClr val="002060"/>
                </a:solidFill>
                <a:latin typeface="Comic Sans MS" pitchFamily="66" charset="0"/>
              </a:rPr>
              <a:t> (</a:t>
            </a:r>
            <a:r>
              <a:rPr lang="ru-RU" sz="2600" b="1" i="1" dirty="0" err="1" smtClean="0">
                <a:solidFill>
                  <a:srgbClr val="002060"/>
                </a:solidFill>
                <a:latin typeface="Comic Sans MS" pitchFamily="66" charset="0"/>
              </a:rPr>
              <a:t>hero</a:t>
            </a:r>
            <a:r>
              <a:rPr lang="ru-RU" sz="2600" b="1" i="1" dirty="0" smtClean="0">
                <a:solidFill>
                  <a:srgbClr val="002060"/>
                </a:solidFill>
                <a:latin typeface="Comic Sans MS" pitchFamily="66" charset="0"/>
              </a:rPr>
              <a:t>/</a:t>
            </a:r>
            <a:r>
              <a:rPr lang="ru-RU" sz="2600" b="1" i="1" dirty="0" err="1" smtClean="0">
                <a:solidFill>
                  <a:srgbClr val="002060"/>
                </a:solidFill>
                <a:latin typeface="Comic Sans MS" pitchFamily="66" charset="0"/>
              </a:rPr>
              <a:t>action</a:t>
            </a:r>
            <a:r>
              <a:rPr lang="ru-RU" sz="2600" b="1" i="1" dirty="0" smtClean="0">
                <a:solidFill>
                  <a:srgbClr val="002060"/>
                </a:solidFill>
                <a:latin typeface="Comic Sans MS" pitchFamily="66" charset="0"/>
              </a:rPr>
              <a:t>/...) </a:t>
            </a:r>
          </a:p>
          <a:p>
            <a:pPr>
              <a:buNone/>
            </a:pPr>
            <a:r>
              <a:rPr lang="ru-RU" sz="2600" b="1" i="1" dirty="0" smtClean="0">
                <a:solidFill>
                  <a:srgbClr val="002060"/>
                </a:solidFill>
                <a:latin typeface="Comic Sans MS" pitchFamily="66" charset="0"/>
              </a:rPr>
              <a:t>(</a:t>
            </a:r>
            <a:r>
              <a:rPr lang="ru-RU" sz="2600" b="1" i="1" dirty="0" err="1" smtClean="0">
                <a:solidFill>
                  <a:srgbClr val="002060"/>
                </a:solidFill>
                <a:latin typeface="Comic Sans MS" pitchFamily="66" charset="0"/>
              </a:rPr>
              <a:t>Title</a:t>
            </a:r>
            <a:r>
              <a:rPr lang="ru-RU" sz="2600" b="1" i="1" dirty="0" smtClean="0">
                <a:solidFill>
                  <a:srgbClr val="002060"/>
                </a:solidFill>
                <a:latin typeface="Comic Sans MS" pitchFamily="66" charset="0"/>
              </a:rPr>
              <a:t>) </a:t>
            </a:r>
            <a:r>
              <a:rPr lang="ru-RU" sz="2600" b="1" i="1" dirty="0" err="1" smtClean="0">
                <a:solidFill>
                  <a:srgbClr val="002060"/>
                </a:solidFill>
                <a:latin typeface="Comic Sans MS" pitchFamily="66" charset="0"/>
              </a:rPr>
              <a:t>is</a:t>
            </a:r>
            <a:r>
              <a:rPr lang="ru-RU" sz="2600" b="1" i="1" dirty="0" smtClean="0">
                <a:solidFill>
                  <a:srgbClr val="002060"/>
                </a:solidFill>
                <a:latin typeface="Comic Sans MS" pitchFamily="66" charset="0"/>
              </a:rPr>
              <a:t> </a:t>
            </a:r>
            <a:r>
              <a:rPr lang="ru-RU" sz="2600" b="1" i="1" dirty="0" err="1" smtClean="0">
                <a:solidFill>
                  <a:srgbClr val="002060"/>
                </a:solidFill>
                <a:latin typeface="Comic Sans MS" pitchFamily="66" charset="0"/>
              </a:rPr>
              <a:t>set</a:t>
            </a:r>
            <a:r>
              <a:rPr lang="ru-RU" sz="2600" b="1" i="1" dirty="0" smtClean="0">
                <a:solidFill>
                  <a:srgbClr val="002060"/>
                </a:solidFill>
                <a:latin typeface="Comic Sans MS" pitchFamily="66" charset="0"/>
              </a:rPr>
              <a:t> </a:t>
            </a:r>
            <a:r>
              <a:rPr lang="ru-RU" sz="2600" b="1" i="1" dirty="0" err="1" smtClean="0">
                <a:solidFill>
                  <a:srgbClr val="002060"/>
                </a:solidFill>
                <a:latin typeface="Comic Sans MS" pitchFamily="66" charset="0"/>
              </a:rPr>
              <a:t>in</a:t>
            </a:r>
            <a:r>
              <a:rPr lang="ru-RU" sz="2600" b="1" i="1" dirty="0" smtClean="0">
                <a:solidFill>
                  <a:srgbClr val="002060"/>
                </a:solidFill>
                <a:latin typeface="Comic Sans MS" pitchFamily="66" charset="0"/>
              </a:rPr>
              <a:t> </a:t>
            </a:r>
            <a:r>
              <a:rPr lang="ru-RU" sz="2600" b="1" i="1" dirty="0" err="1" smtClean="0">
                <a:solidFill>
                  <a:srgbClr val="002060"/>
                </a:solidFill>
                <a:latin typeface="Comic Sans MS" pitchFamily="66" charset="0"/>
              </a:rPr>
              <a:t>the</a:t>
            </a:r>
            <a:r>
              <a:rPr lang="ru-RU" sz="2600" b="1" i="1" dirty="0" smtClean="0">
                <a:solidFill>
                  <a:srgbClr val="002060"/>
                </a:solidFill>
                <a:latin typeface="Comic Sans MS" pitchFamily="66" charset="0"/>
              </a:rPr>
              <a:t> </a:t>
            </a:r>
            <a:r>
              <a:rPr lang="ru-RU" sz="2600" b="1" i="1" dirty="0" err="1" smtClean="0">
                <a:solidFill>
                  <a:srgbClr val="002060"/>
                </a:solidFill>
                <a:latin typeface="Comic Sans MS" pitchFamily="66" charset="0"/>
              </a:rPr>
              <a:t>period</a:t>
            </a:r>
            <a:r>
              <a:rPr lang="ru-RU" sz="2600" b="1" i="1" dirty="0" smtClean="0">
                <a:solidFill>
                  <a:srgbClr val="002060"/>
                </a:solidFill>
                <a:latin typeface="Comic Sans MS" pitchFamily="66" charset="0"/>
              </a:rPr>
              <a:t> </a:t>
            </a:r>
            <a:r>
              <a:rPr lang="ru-RU" sz="2600" b="1" i="1" dirty="0" err="1" smtClean="0">
                <a:solidFill>
                  <a:srgbClr val="002060"/>
                </a:solidFill>
                <a:latin typeface="Comic Sans MS" pitchFamily="66" charset="0"/>
              </a:rPr>
              <a:t>of</a:t>
            </a:r>
            <a:r>
              <a:rPr lang="ru-RU" sz="2600" b="1" i="1" dirty="0" smtClean="0">
                <a:solidFill>
                  <a:srgbClr val="002060"/>
                </a:solidFill>
                <a:latin typeface="Comic Sans MS" pitchFamily="66" charset="0"/>
              </a:rPr>
              <a:t> (</a:t>
            </a:r>
            <a:r>
              <a:rPr lang="ru-RU" sz="2600" b="1" i="1" dirty="0" err="1" smtClean="0">
                <a:solidFill>
                  <a:srgbClr val="002060"/>
                </a:solidFill>
                <a:latin typeface="Comic Sans MS" pitchFamily="66" charset="0"/>
              </a:rPr>
              <a:t>event</a:t>
            </a:r>
            <a:r>
              <a:rPr lang="ru-RU" sz="2600" b="1" i="1" dirty="0" smtClean="0">
                <a:solidFill>
                  <a:srgbClr val="002060"/>
                </a:solidFill>
                <a:latin typeface="Comic Sans MS" pitchFamily="66" charset="0"/>
              </a:rPr>
              <a:t>). </a:t>
            </a:r>
          </a:p>
        </p:txBody>
      </p:sp>
    </p:spTree>
  </p:cSld>
  <p:clrMapOvr>
    <a:masterClrMapping/>
  </p:clrMapOvr>
  <p:transition>
    <p:randomBar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476672"/>
            <a:ext cx="8229600" cy="1143000"/>
          </a:xfrm>
        </p:spPr>
        <p:txBody>
          <a:bodyPr/>
          <a:lstStyle/>
          <a:p>
            <a:r>
              <a:rPr lang="ru-RU" sz="6000" b="1" i="1" spc="600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Content</a:t>
            </a:r>
            <a:r>
              <a:rPr lang="ru-RU" sz="6000" b="1" i="1" spc="6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 </a:t>
            </a:r>
            <a:br>
              <a:rPr lang="ru-RU" sz="6000" b="1" i="1" spc="6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</a:br>
            <a:endParaRPr lang="ru-RU" sz="6000" b="1" i="1" spc="6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notype Corsiva" pitchFamily="66" charset="0"/>
            </a:endParaRPr>
          </a:p>
        </p:txBody>
      </p:sp>
      <p:sp>
        <p:nvSpPr>
          <p:cNvPr id="9" name="Вертикальный свиток 8"/>
          <p:cNvSpPr/>
          <p:nvPr/>
        </p:nvSpPr>
        <p:spPr>
          <a:xfrm>
            <a:off x="395536" y="908720"/>
            <a:ext cx="8064896" cy="5616624"/>
          </a:xfrm>
          <a:prstGeom prst="verticalScroll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numCol="2" anchor="ctr"/>
          <a:lstStyle/>
          <a:p>
            <a:pPr lvl="0"/>
            <a:endParaRPr lang="en-US" sz="2400" dirty="0" smtClean="0">
              <a:solidFill>
                <a:srgbClr val="000000"/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lvl="0"/>
            <a:endParaRPr lang="en-US" sz="2400" dirty="0" smtClean="0">
              <a:solidFill>
                <a:srgbClr val="000000"/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lvl="0"/>
            <a:endParaRPr lang="en-US" sz="2400" dirty="0" smtClean="0">
              <a:solidFill>
                <a:srgbClr val="000000"/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lvl="0"/>
            <a:r>
              <a:rPr lang="en-US" sz="2800" b="1" dirty="0" smtClean="0">
                <a:solidFill>
                  <a:srgbClr val="00206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As the story begins, ... </a:t>
            </a:r>
            <a:endParaRPr lang="ru-RU" sz="2800" b="1" dirty="0" smtClean="0">
              <a:solidFill>
                <a:srgbClr val="002060"/>
              </a:solidFill>
              <a:latin typeface="Comic Sans MS" pitchFamily="66" charset="0"/>
              <a:cs typeface="Arial" pitchFamily="34" charset="0"/>
            </a:endParaRPr>
          </a:p>
          <a:p>
            <a:pPr lvl="0" eaLnBrk="0" hangingPunct="0"/>
            <a:r>
              <a:rPr lang="en-US" sz="2800" b="1" dirty="0" smtClean="0">
                <a:solidFill>
                  <a:srgbClr val="00206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During ... </a:t>
            </a:r>
            <a:endParaRPr lang="ru-RU" sz="2800" b="1" dirty="0" smtClean="0">
              <a:solidFill>
                <a:srgbClr val="002060"/>
              </a:solidFill>
              <a:latin typeface="Comic Sans MS" pitchFamily="66" charset="0"/>
              <a:cs typeface="Arial" pitchFamily="34" charset="0"/>
            </a:endParaRPr>
          </a:p>
          <a:p>
            <a:pPr lvl="0" eaLnBrk="0" hangingPunct="0"/>
            <a:r>
              <a:rPr lang="en-US" sz="2800" b="1" dirty="0" smtClean="0">
                <a:solidFill>
                  <a:srgbClr val="00206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While ... </a:t>
            </a:r>
            <a:endParaRPr lang="ru-RU" sz="2800" b="1" dirty="0" smtClean="0">
              <a:solidFill>
                <a:srgbClr val="002060"/>
              </a:solidFill>
              <a:latin typeface="Comic Sans MS" pitchFamily="66" charset="0"/>
              <a:cs typeface="Arial" pitchFamily="34" charset="0"/>
            </a:endParaRPr>
          </a:p>
          <a:p>
            <a:pPr lvl="0" eaLnBrk="0" hangingPunct="0"/>
            <a:r>
              <a:rPr lang="en-US" sz="2800" b="1" dirty="0" smtClean="0">
                <a:solidFill>
                  <a:srgbClr val="00206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As/When ... </a:t>
            </a:r>
            <a:endParaRPr lang="ru-RU" sz="2800" b="1" dirty="0" smtClean="0">
              <a:solidFill>
                <a:srgbClr val="002060"/>
              </a:solidFill>
              <a:latin typeface="Comic Sans MS" pitchFamily="66" charset="0"/>
              <a:cs typeface="Arial" pitchFamily="34" charset="0"/>
            </a:endParaRPr>
          </a:p>
          <a:p>
            <a:pPr lvl="0" eaLnBrk="0" hangingPunct="0"/>
            <a:r>
              <a:rPr lang="en-US" sz="2800" b="1" dirty="0" smtClean="0">
                <a:solidFill>
                  <a:srgbClr val="00206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Since/As ... </a:t>
            </a:r>
            <a:endParaRPr lang="ru-RU" sz="2800" b="1" dirty="0" smtClean="0">
              <a:solidFill>
                <a:srgbClr val="002060"/>
              </a:solidFill>
              <a:latin typeface="Comic Sans MS" pitchFamily="66" charset="0"/>
              <a:cs typeface="Arial" pitchFamily="34" charset="0"/>
            </a:endParaRPr>
          </a:p>
          <a:p>
            <a:pPr lvl="0" eaLnBrk="0" hangingPunct="0"/>
            <a:r>
              <a:rPr lang="en-US" sz="2800" b="1" dirty="0" smtClean="0">
                <a:solidFill>
                  <a:srgbClr val="00206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Just then ... </a:t>
            </a:r>
            <a:endParaRPr lang="ru-RU" sz="2800" b="1" dirty="0" smtClean="0">
              <a:solidFill>
                <a:srgbClr val="002060"/>
              </a:solidFill>
              <a:latin typeface="Comic Sans MS" pitchFamily="66" charset="0"/>
              <a:cs typeface="Arial" pitchFamily="34" charset="0"/>
            </a:endParaRPr>
          </a:p>
          <a:p>
            <a:pPr lvl="0" eaLnBrk="0" hangingPunct="0"/>
            <a:r>
              <a:rPr lang="en-US" sz="2800" b="1" dirty="0" smtClean="0">
                <a:solidFill>
                  <a:srgbClr val="00206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After ... </a:t>
            </a:r>
            <a:endParaRPr lang="ru-RU" sz="2800" b="1" dirty="0" smtClean="0">
              <a:solidFill>
                <a:srgbClr val="002060"/>
              </a:solidFill>
              <a:latin typeface="Comic Sans MS" pitchFamily="66" charset="0"/>
              <a:cs typeface="Arial" pitchFamily="34" charset="0"/>
            </a:endParaRPr>
          </a:p>
          <a:p>
            <a:pPr lvl="0" eaLnBrk="0" hangingPunct="0"/>
            <a:r>
              <a:rPr lang="en-US" sz="2800" b="1" dirty="0" smtClean="0">
                <a:solidFill>
                  <a:srgbClr val="00206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Before ... </a:t>
            </a:r>
            <a:endParaRPr lang="ru-RU" sz="2800" b="1" dirty="0" smtClean="0">
              <a:solidFill>
                <a:srgbClr val="002060"/>
              </a:solidFill>
              <a:latin typeface="Comic Sans MS" pitchFamily="66" charset="0"/>
              <a:cs typeface="Arial" pitchFamily="34" charset="0"/>
            </a:endParaRPr>
          </a:p>
          <a:p>
            <a:pPr lvl="0" eaLnBrk="0" hangingPunct="0"/>
            <a:r>
              <a:rPr lang="en-US" sz="2800" b="1" dirty="0" smtClean="0">
                <a:solidFill>
                  <a:srgbClr val="00206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Soon ... </a:t>
            </a:r>
            <a:endParaRPr lang="ru-RU" sz="2800" b="1" dirty="0" smtClean="0">
              <a:solidFill>
                <a:srgbClr val="002060"/>
              </a:solidFill>
              <a:latin typeface="Comic Sans MS" pitchFamily="66" charset="0"/>
              <a:ea typeface="Times New Roman" pitchFamily="18" charset="0"/>
              <a:cs typeface="Arial" pitchFamily="34" charset="0"/>
            </a:endParaRPr>
          </a:p>
          <a:p>
            <a:pPr lvl="0" eaLnBrk="0" hangingPunct="0"/>
            <a:r>
              <a:rPr lang="en-US" sz="2800" b="1" dirty="0" smtClean="0">
                <a:solidFill>
                  <a:srgbClr val="00206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One day/evening…</a:t>
            </a:r>
          </a:p>
          <a:p>
            <a:pPr lvl="0" eaLnBrk="0" hangingPunct="0"/>
            <a:r>
              <a:rPr lang="en-US" sz="2800" b="1" dirty="0" smtClean="0">
                <a:solidFill>
                  <a:srgbClr val="00206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However,…</a:t>
            </a:r>
          </a:p>
          <a:p>
            <a:pPr lvl="0" eaLnBrk="0" hangingPunct="0"/>
            <a:endParaRPr lang="en-US" sz="2800" b="1" dirty="0" smtClean="0">
              <a:solidFill>
                <a:srgbClr val="002060"/>
              </a:solidFill>
              <a:latin typeface="Comic Sans MS" pitchFamily="66" charset="0"/>
              <a:ea typeface="Times New Roman" pitchFamily="18" charset="0"/>
              <a:cs typeface="Arial" pitchFamily="34" charset="0"/>
            </a:endParaRPr>
          </a:p>
          <a:p>
            <a:pPr lvl="0" eaLnBrk="0" hangingPunct="0"/>
            <a:endParaRPr lang="en-US" sz="2800" b="1" dirty="0" smtClean="0">
              <a:solidFill>
                <a:srgbClr val="002060"/>
              </a:solidFill>
              <a:latin typeface="Comic Sans MS" pitchFamily="66" charset="0"/>
              <a:ea typeface="Times New Roman" pitchFamily="18" charset="0"/>
              <a:cs typeface="Arial" pitchFamily="34" charset="0"/>
            </a:endParaRPr>
          </a:p>
          <a:p>
            <a:pPr lvl="0" eaLnBrk="0" hangingPunct="0"/>
            <a:endParaRPr lang="en-US" sz="2800" b="1" dirty="0" smtClean="0">
              <a:solidFill>
                <a:srgbClr val="002060"/>
              </a:solidFill>
              <a:latin typeface="Comic Sans MS" pitchFamily="66" charset="0"/>
              <a:ea typeface="Times New Roman" pitchFamily="18" charset="0"/>
              <a:cs typeface="Arial" pitchFamily="34" charset="0"/>
            </a:endParaRPr>
          </a:p>
          <a:p>
            <a:pPr lvl="0" eaLnBrk="0" hangingPunct="0"/>
            <a:endParaRPr lang="en-US" sz="2800" b="1" dirty="0" smtClean="0">
              <a:solidFill>
                <a:srgbClr val="002060"/>
              </a:solidFill>
              <a:latin typeface="Comic Sans MS" pitchFamily="66" charset="0"/>
              <a:ea typeface="Times New Roman" pitchFamily="18" charset="0"/>
              <a:cs typeface="Arial" pitchFamily="34" charset="0"/>
            </a:endParaRPr>
          </a:p>
          <a:p>
            <a:pPr lvl="0" eaLnBrk="0" hangingPunct="0"/>
            <a:endParaRPr lang="en-US" sz="2800" b="1" dirty="0" smtClean="0">
              <a:solidFill>
                <a:srgbClr val="002060"/>
              </a:solidFill>
              <a:latin typeface="Comic Sans MS" pitchFamily="66" charset="0"/>
              <a:ea typeface="Times New Roman" pitchFamily="18" charset="0"/>
              <a:cs typeface="Arial" pitchFamily="34" charset="0"/>
            </a:endParaRPr>
          </a:p>
          <a:p>
            <a:pPr lvl="0" eaLnBrk="0" hangingPunct="0"/>
            <a:endParaRPr lang="en-US" sz="2800" b="1" dirty="0" smtClean="0">
              <a:solidFill>
                <a:srgbClr val="002060"/>
              </a:solidFill>
              <a:latin typeface="Comic Sans MS" pitchFamily="66" charset="0"/>
              <a:ea typeface="Times New Roman" pitchFamily="18" charset="0"/>
              <a:cs typeface="Arial" pitchFamily="34" charset="0"/>
            </a:endParaRPr>
          </a:p>
          <a:p>
            <a:pPr lvl="0" eaLnBrk="0" hangingPunct="0"/>
            <a:endParaRPr lang="en-US" sz="2800" b="1" dirty="0" smtClean="0">
              <a:solidFill>
                <a:srgbClr val="002060"/>
              </a:solidFill>
              <a:latin typeface="Comic Sans MS" pitchFamily="66" charset="0"/>
              <a:ea typeface="Times New Roman" pitchFamily="18" charset="0"/>
              <a:cs typeface="Arial" pitchFamily="34" charset="0"/>
            </a:endParaRPr>
          </a:p>
          <a:p>
            <a:pPr lvl="0" eaLnBrk="0" hangingPunct="0"/>
            <a:r>
              <a:rPr lang="en-US" sz="2800" b="1" dirty="0" smtClean="0">
                <a:solidFill>
                  <a:srgbClr val="00206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Some time later…</a:t>
            </a:r>
          </a:p>
          <a:p>
            <a:pPr lvl="0" eaLnBrk="0" hangingPunct="0"/>
            <a:r>
              <a:rPr lang="en-US" sz="2800" b="1" dirty="0" smtClean="0">
                <a:solidFill>
                  <a:srgbClr val="00206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Meanwhile…</a:t>
            </a:r>
          </a:p>
          <a:p>
            <a:pPr lvl="0" eaLnBrk="0" hangingPunct="0"/>
            <a:r>
              <a:rPr lang="en-US" sz="2800" b="1" dirty="0" smtClean="0">
                <a:solidFill>
                  <a:srgbClr val="00206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Again, once again…</a:t>
            </a:r>
          </a:p>
          <a:p>
            <a:pPr lvl="0" eaLnBrk="0" hangingPunct="0"/>
            <a:r>
              <a:rPr lang="en-US" sz="2800" b="1" dirty="0" smtClean="0">
                <a:solidFill>
                  <a:srgbClr val="00206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At this point…</a:t>
            </a:r>
          </a:p>
          <a:p>
            <a:pPr lvl="0" eaLnBrk="0" hangingPunct="0"/>
            <a:r>
              <a:rPr lang="en-US" sz="2800" b="1" dirty="0" smtClean="0">
                <a:solidFill>
                  <a:srgbClr val="00206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To his surprise…</a:t>
            </a:r>
          </a:p>
          <a:p>
            <a:pPr lvl="0" eaLnBrk="0" hangingPunct="0"/>
            <a:r>
              <a:rPr lang="en-US" sz="2800" b="1" dirty="0" smtClean="0">
                <a:solidFill>
                  <a:srgbClr val="00206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Eventually…</a:t>
            </a:r>
          </a:p>
          <a:p>
            <a:pPr lvl="0" eaLnBrk="0" hangingPunct="0"/>
            <a:r>
              <a:rPr lang="en-US" sz="2800" b="1" dirty="0" smtClean="0">
                <a:solidFill>
                  <a:srgbClr val="00206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Finally….</a:t>
            </a:r>
          </a:p>
          <a:p>
            <a:pPr lvl="0" eaLnBrk="0" hangingPunct="0"/>
            <a:endParaRPr lang="ru-RU" sz="2800" b="1" dirty="0" smtClean="0">
              <a:solidFill>
                <a:srgbClr val="002060"/>
              </a:solidFill>
              <a:latin typeface="Comic Sans MS" pitchFamily="66" charset="0"/>
              <a:ea typeface="Times New Roman" pitchFamily="18" charset="0"/>
              <a:cs typeface="Arial" pitchFamily="34" charset="0"/>
            </a:endParaRPr>
          </a:p>
          <a:p>
            <a:pPr lvl="0" eaLnBrk="0" hangingPunct="0"/>
            <a:endParaRPr lang="ru-RU" sz="2800" b="1" dirty="0" smtClean="0">
              <a:solidFill>
                <a:srgbClr val="002060"/>
              </a:solidFill>
              <a:latin typeface="Comic Sans MS" pitchFamily="66" charset="0"/>
              <a:ea typeface="Times New Roman" pitchFamily="18" charset="0"/>
              <a:cs typeface="Arial" pitchFamily="34" charset="0"/>
            </a:endParaRPr>
          </a:p>
          <a:p>
            <a:pPr lvl="0" eaLnBrk="0" hangingPunct="0"/>
            <a:endParaRPr lang="ru-RU" sz="2400" dirty="0" smtClean="0">
              <a:solidFill>
                <a:srgbClr val="000000"/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lvl="0" eaLnBrk="0" hangingPunct="0"/>
            <a:endParaRPr lang="ru-RU" sz="2400" dirty="0" smtClean="0">
              <a:solidFill>
                <a:srgbClr val="000000"/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lvl="0" eaLnBrk="0" hangingPunct="0"/>
            <a:endParaRPr lang="ru-RU" sz="2400" dirty="0" smtClean="0">
              <a:solidFill>
                <a:srgbClr val="000000"/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lvl="0" eaLnBrk="0" hangingPunct="0"/>
            <a:endParaRPr lang="ru-RU" sz="2400" dirty="0" smtClean="0">
              <a:solidFill>
                <a:srgbClr val="000000"/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lvl="0" eaLnBrk="0" hangingPunct="0"/>
            <a:endParaRPr lang="en-US" sz="32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3" name="Picture 3" descr="C:\Documents and Settings\Администратор\Мои документы\Мои рисунки\Организатор клипов (Microsoft)\j0291016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flipH="1">
            <a:off x="323528" y="188640"/>
            <a:ext cx="808979" cy="83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comb dir="vert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Вертикальный свиток 5"/>
          <p:cNvSpPr/>
          <p:nvPr/>
        </p:nvSpPr>
        <p:spPr>
          <a:xfrm>
            <a:off x="323528" y="1412776"/>
            <a:ext cx="8568952" cy="5256584"/>
          </a:xfrm>
          <a:prstGeom prst="verticalScroll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just">
              <a:defRPr/>
            </a:pPr>
            <a:endParaRPr lang="ru-RU" sz="2400" b="1" dirty="0">
              <a:solidFill>
                <a:srgbClr val="0070C0"/>
              </a:solidFill>
              <a:latin typeface="Comic Sans MS" pitchFamily="66" charset="0"/>
            </a:endParaRPr>
          </a:p>
        </p:txBody>
      </p:sp>
      <p:sp>
        <p:nvSpPr>
          <p:cNvPr id="8194" name="Заголовок 1"/>
          <p:cNvSpPr>
            <a:spLocks noGrp="1"/>
          </p:cNvSpPr>
          <p:nvPr>
            <p:ph type="title"/>
          </p:nvPr>
        </p:nvSpPr>
        <p:spPr>
          <a:xfrm>
            <a:off x="0" y="260647"/>
            <a:ext cx="9144000" cy="1656185"/>
          </a:xfrm>
        </p:spPr>
        <p:txBody>
          <a:bodyPr/>
          <a:lstStyle/>
          <a:p>
            <a:pPr eaLnBrk="1" hangingPunct="1"/>
            <a:r>
              <a:rPr lang="en-US" sz="6000" b="1" dirty="0" smtClean="0">
                <a:solidFill>
                  <a:schemeClr val="bg1"/>
                </a:solidFill>
                <a:latin typeface="Monotype Corsiva" pitchFamily="66" charset="0"/>
              </a:rPr>
              <a:t>Focus on your thoughts and feelings</a:t>
            </a:r>
            <a:endParaRPr lang="ru-RU" sz="6000" b="1" dirty="0" smtClean="0">
              <a:solidFill>
                <a:schemeClr val="bg1"/>
              </a:solidFill>
              <a:latin typeface="Monotype Corsiva" pitchFamily="66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971600" y="1772816"/>
            <a:ext cx="7848872" cy="42780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  <a:latin typeface="Comic Sans MS" pitchFamily="66" charset="0"/>
              </a:rPr>
              <a:t>Try answering a couple of the following questions:</a:t>
            </a:r>
            <a:endParaRPr lang="en-US" sz="2400" b="1" dirty="0" smtClean="0">
              <a:solidFill>
                <a:srgbClr val="002060"/>
              </a:solidFill>
              <a:latin typeface="Comic Sans MS" pitchFamily="66" charset="0"/>
            </a:endParaRPr>
          </a:p>
          <a:p>
            <a:r>
              <a:rPr lang="en-US" sz="2400" b="1" dirty="0" smtClean="0">
                <a:solidFill>
                  <a:srgbClr val="002060"/>
                </a:solidFill>
                <a:latin typeface="Comic Sans MS" pitchFamily="66" charset="0"/>
              </a:rPr>
              <a:t>Who was your </a:t>
            </a:r>
            <a:r>
              <a:rPr lang="en-US" sz="2400" b="1" dirty="0" smtClean="0">
                <a:solidFill>
                  <a:srgbClr val="002060"/>
                </a:solidFill>
                <a:latin typeface="Comic Sans MS" pitchFamily="66" charset="0"/>
              </a:rPr>
              <a:t>favorite </a:t>
            </a:r>
            <a:r>
              <a:rPr lang="en-US" sz="2400" b="1" dirty="0" smtClean="0">
                <a:solidFill>
                  <a:srgbClr val="002060"/>
                </a:solidFill>
                <a:latin typeface="Comic Sans MS" pitchFamily="66" charset="0"/>
              </a:rPr>
              <a:t>character, and why? </a:t>
            </a:r>
          </a:p>
          <a:p>
            <a:r>
              <a:rPr lang="en-US" sz="2400" b="1" dirty="0" smtClean="0">
                <a:solidFill>
                  <a:srgbClr val="002060"/>
                </a:solidFill>
                <a:latin typeface="Comic Sans MS" pitchFamily="66" charset="0"/>
              </a:rPr>
              <a:t>Did the characters feel real to you? </a:t>
            </a:r>
          </a:p>
          <a:p>
            <a:r>
              <a:rPr lang="en-US" sz="2400" b="1" dirty="0" smtClean="0">
                <a:solidFill>
                  <a:srgbClr val="002060"/>
                </a:solidFill>
                <a:latin typeface="Comic Sans MS" pitchFamily="66" charset="0"/>
              </a:rPr>
              <a:t>Did the story keep you guessing? </a:t>
            </a:r>
          </a:p>
          <a:p>
            <a:r>
              <a:rPr lang="en-US" sz="2400" b="1" dirty="0" smtClean="0">
                <a:solidFill>
                  <a:srgbClr val="002060"/>
                </a:solidFill>
                <a:latin typeface="Comic Sans MS" pitchFamily="66" charset="0"/>
              </a:rPr>
              <a:t>What was your </a:t>
            </a:r>
            <a:r>
              <a:rPr lang="en-US" sz="2400" b="1" dirty="0" smtClean="0">
                <a:solidFill>
                  <a:srgbClr val="002060"/>
                </a:solidFill>
                <a:latin typeface="Comic Sans MS" pitchFamily="66" charset="0"/>
              </a:rPr>
              <a:t>favorite </a:t>
            </a:r>
            <a:r>
              <a:rPr lang="en-US" sz="2400" b="1" dirty="0" smtClean="0">
                <a:solidFill>
                  <a:srgbClr val="002060"/>
                </a:solidFill>
                <a:latin typeface="Comic Sans MS" pitchFamily="66" charset="0"/>
              </a:rPr>
              <a:t>part of the book, and why? </a:t>
            </a:r>
          </a:p>
          <a:p>
            <a:r>
              <a:rPr lang="en-US" sz="2400" b="1" dirty="0" smtClean="0">
                <a:solidFill>
                  <a:srgbClr val="002060"/>
                </a:solidFill>
                <a:latin typeface="Comic Sans MS" pitchFamily="66" charset="0"/>
              </a:rPr>
              <a:t>Were certain types of scene written particularly well - for example sad scenes, tense scenes, mysterious ones…? </a:t>
            </a:r>
          </a:p>
          <a:p>
            <a:r>
              <a:rPr lang="en-US" sz="2400" b="1" dirty="0" smtClean="0">
                <a:solidFill>
                  <a:srgbClr val="002060"/>
                </a:solidFill>
                <a:latin typeface="Comic Sans MS" pitchFamily="66" charset="0"/>
              </a:rPr>
              <a:t>Did the book make you laugh or cry? </a:t>
            </a:r>
          </a:p>
        </p:txBody>
      </p:sp>
    </p:spTree>
  </p:cSld>
  <p:clrMapOvr>
    <a:masterClrMapping/>
  </p:clrMapOvr>
  <p:transition>
    <p:randomBar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620688"/>
            <a:ext cx="8229600" cy="1143000"/>
          </a:xfrm>
        </p:spPr>
        <p:txBody>
          <a:bodyPr/>
          <a:lstStyle/>
          <a:p>
            <a:r>
              <a:rPr lang="en-US" sz="6000" b="1" dirty="0" smtClean="0">
                <a:solidFill>
                  <a:schemeClr val="bg1"/>
                </a:solidFill>
                <a:latin typeface="Monotype Corsiva" pitchFamily="66" charset="0"/>
              </a:rPr>
              <a:t>Round up your review </a:t>
            </a:r>
            <a:r>
              <a:rPr lang="ru-RU" sz="6000" dirty="0" smtClean="0">
                <a:solidFill>
                  <a:schemeClr val="bg1"/>
                </a:solidFill>
                <a:latin typeface="Monotype Corsiva" pitchFamily="66" charset="0"/>
              </a:rPr>
              <a:t/>
            </a:r>
            <a:br>
              <a:rPr lang="ru-RU" sz="6000" dirty="0" smtClean="0">
                <a:solidFill>
                  <a:schemeClr val="bg1"/>
                </a:solidFill>
                <a:latin typeface="Monotype Corsiva" pitchFamily="66" charset="0"/>
              </a:rPr>
            </a:br>
            <a:endParaRPr lang="ru-RU" sz="6000" dirty="0">
              <a:solidFill>
                <a:schemeClr val="bg1"/>
              </a:solidFill>
              <a:latin typeface="Monotype Corsiva" pitchFamily="66" charset="0"/>
            </a:endParaRPr>
          </a:p>
        </p:txBody>
      </p:sp>
      <p:sp>
        <p:nvSpPr>
          <p:cNvPr id="4" name="Вертикальный свиток 3"/>
          <p:cNvSpPr/>
          <p:nvPr/>
        </p:nvSpPr>
        <p:spPr>
          <a:xfrm>
            <a:off x="395536" y="1268760"/>
            <a:ext cx="8352928" cy="5256584"/>
          </a:xfrm>
          <a:prstGeom prst="verticalScroll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just"/>
            <a:r>
              <a:rPr lang="en-US" sz="2800" b="1" dirty="0" smtClean="0">
                <a:solidFill>
                  <a:srgbClr val="002060"/>
                </a:solidFill>
                <a:latin typeface="Comic Sans MS" pitchFamily="66" charset="0"/>
              </a:rPr>
              <a:t>Summarize some of your thoughts on the book by suggesting the type of reader you'd recommend the book to.</a:t>
            </a:r>
          </a:p>
          <a:p>
            <a:pPr algn="just"/>
            <a:r>
              <a:rPr lang="en-US" sz="2800" b="1" dirty="0" smtClean="0">
                <a:solidFill>
                  <a:srgbClr val="002060"/>
                </a:solidFill>
                <a:latin typeface="Comic Sans MS" pitchFamily="66" charset="0"/>
              </a:rPr>
              <a:t> </a:t>
            </a:r>
            <a:r>
              <a:rPr lang="en-US" sz="2800" b="1" dirty="0" smtClean="0">
                <a:solidFill>
                  <a:srgbClr val="0070C0"/>
                </a:solidFill>
                <a:latin typeface="Comic Sans MS" pitchFamily="66" charset="0"/>
              </a:rPr>
              <a:t>For example: younger readers, older readers, fans of relationship drama/mystery stories/comedy. </a:t>
            </a:r>
          </a:p>
          <a:p>
            <a:pPr algn="just"/>
            <a:r>
              <a:rPr lang="en-US" sz="2800" b="1" dirty="0" smtClean="0">
                <a:solidFill>
                  <a:srgbClr val="002060"/>
                </a:solidFill>
                <a:latin typeface="Comic Sans MS" pitchFamily="66" charset="0"/>
              </a:rPr>
              <a:t>Are there any books or series you would compare it to?</a:t>
            </a:r>
            <a:endParaRPr lang="ru-RU" sz="2800" b="1" dirty="0">
              <a:solidFill>
                <a:srgbClr val="002060"/>
              </a:solidFill>
              <a:latin typeface="Comic Sans MS" pitchFamily="66" charset="0"/>
            </a:endParaRPr>
          </a:p>
        </p:txBody>
      </p:sp>
      <p:pic>
        <p:nvPicPr>
          <p:cNvPr id="5" name="Picture 2" descr="C:\Documents and Settings\Администратор\Мои документы\Мои рисунки\Организатор клипов (Microsoft)\j0215925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260648"/>
            <a:ext cx="1425575" cy="1196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comb dir="vert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99592" y="1097360"/>
            <a:ext cx="7776864" cy="5760640"/>
          </a:xfrm>
        </p:spPr>
        <p:txBody>
          <a:bodyPr/>
          <a:lstStyle/>
          <a:p>
            <a:pPr algn="ctr">
              <a:buNone/>
            </a:pPr>
            <a:r>
              <a:rPr lang="en-US" sz="3600" b="1" i="1" dirty="0" smtClean="0">
                <a:solidFill>
                  <a:schemeClr val="bg1"/>
                </a:solidFill>
                <a:latin typeface="Comic Sans MS" pitchFamily="66" charset="0"/>
              </a:rPr>
              <a:t>Your home task :</a:t>
            </a:r>
          </a:p>
          <a:p>
            <a:r>
              <a:rPr lang="en-US" sz="3600" b="1" i="1" dirty="0" smtClean="0">
                <a:solidFill>
                  <a:schemeClr val="bg1"/>
                </a:solidFill>
                <a:latin typeface="Comic Sans MS" pitchFamily="66" charset="0"/>
              </a:rPr>
              <a:t>to write a review of one of Shakespeare’s works;</a:t>
            </a:r>
          </a:p>
          <a:p>
            <a:r>
              <a:rPr lang="en-US" sz="3600" b="1" i="1" dirty="0" smtClean="0">
                <a:solidFill>
                  <a:schemeClr val="bg1"/>
                </a:solidFill>
                <a:latin typeface="Comic Sans MS" pitchFamily="66" charset="0"/>
              </a:rPr>
              <a:t>use the vocabulary of the unit;</a:t>
            </a:r>
          </a:p>
          <a:p>
            <a:r>
              <a:rPr lang="en-US" sz="3600" b="1" i="1" dirty="0" smtClean="0">
                <a:solidFill>
                  <a:schemeClr val="bg1"/>
                </a:solidFill>
                <a:latin typeface="Comic Sans MS" pitchFamily="66" charset="0"/>
              </a:rPr>
              <a:t>use the tips for writing a review.</a:t>
            </a:r>
          </a:p>
          <a:p>
            <a:pPr algn="ctr">
              <a:buNone/>
            </a:pPr>
            <a:r>
              <a:rPr lang="en-US" sz="3600" b="1" i="1" dirty="0" smtClean="0">
                <a:solidFill>
                  <a:schemeClr val="bg1"/>
                </a:solidFill>
                <a:latin typeface="Comic Sans MS" pitchFamily="66" charset="0"/>
              </a:rPr>
              <a:t>Good luck!</a:t>
            </a:r>
            <a:endParaRPr lang="ru-RU" sz="3600" b="1" i="1" dirty="0">
              <a:solidFill>
                <a:schemeClr val="bg1"/>
              </a:solidFill>
              <a:latin typeface="Comic Sans MS" pitchFamily="66" charset="0"/>
            </a:endParaRPr>
          </a:p>
        </p:txBody>
      </p:sp>
      <p:pic>
        <p:nvPicPr>
          <p:cNvPr id="4" name="Picture 2" descr="C:\Documents and Settings\Администратор\Мои документы\Мои рисунки\Организатор клипов (Microsoft)\j0295945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260648"/>
            <a:ext cx="1479108" cy="1215646"/>
          </a:xfrm>
          <a:prstGeom prst="rect">
            <a:avLst/>
          </a:prstGeom>
          <a:ln>
            <a:noFill/>
          </a:ln>
          <a:effectLst>
            <a:glow rad="228600">
              <a:schemeClr val="accent4">
                <a:satMod val="175000"/>
                <a:alpha val="40000"/>
              </a:schemeClr>
            </a:glow>
            <a:softEdge rad="112500"/>
          </a:effectLst>
        </p:spPr>
      </p:pic>
    </p:spTree>
  </p:cSld>
  <p:clrMapOvr>
    <a:masterClrMapping/>
  </p:clrMapOvr>
  <p:transition>
    <p:randomBar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1217</TotalTime>
  <Words>469</Words>
  <Application>Microsoft Office PowerPoint</Application>
  <PresentationFormat>Экран (4:3)</PresentationFormat>
  <Paragraphs>72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Тема Office</vt:lpstr>
      <vt:lpstr>Reviewing books, films, plays</vt:lpstr>
      <vt:lpstr>Reviews are short descriptions  of books, films, plays, etc.</vt:lpstr>
      <vt:lpstr>A review usually consists of </vt:lpstr>
      <vt:lpstr>Introduction</vt:lpstr>
      <vt:lpstr>Content  </vt:lpstr>
      <vt:lpstr>Focus on your thoughts and feelings</vt:lpstr>
      <vt:lpstr>Round up your review  </vt:lpstr>
      <vt:lpstr>Слайд 8</vt:lpstr>
    </vt:vector>
  </TitlesOfParts>
  <Company>Reanimator Extreme Edition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XTreme</dc:creator>
  <cp:lastModifiedBy>samsung</cp:lastModifiedBy>
  <cp:revision>148</cp:revision>
  <dcterms:created xsi:type="dcterms:W3CDTF">2009-01-26T09:19:50Z</dcterms:created>
  <dcterms:modified xsi:type="dcterms:W3CDTF">2013-11-14T05:37:19Z</dcterms:modified>
</cp:coreProperties>
</file>