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D8B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AB7EB-6C5A-43BE-B3B4-DDE6D8471344}" type="datetimeFigureOut">
              <a:rPr lang="ru-RU" smtClean="0"/>
              <a:pPr/>
              <a:t>29.10.2013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9D178-21F2-4866-944B-00FDAEF9B7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D8B77"/>
            </a:gs>
            <a:gs pos="50000">
              <a:schemeClr val="accent6">
                <a:lumMod val="60000"/>
                <a:lumOff val="40000"/>
              </a:schemeClr>
            </a:gs>
            <a:gs pos="100000">
              <a:srgbClr val="FFFFCC">
                <a:alpha val="36078"/>
              </a:srgb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0166" y="428604"/>
            <a:ext cx="5857916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4">
                    <a:lumMod val="75000"/>
                  </a:schemeClr>
                </a:solidFill>
              </a:rPr>
              <a:t>Функции и их графики</a:t>
            </a:r>
            <a:endParaRPr lang="ru-RU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2595566" cy="231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1571612"/>
            <a:ext cx="2000264" cy="2395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2143116"/>
            <a:ext cx="271461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91125" y="4786322"/>
            <a:ext cx="3952875" cy="170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10" y="4429132"/>
            <a:ext cx="285752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357158" y="1285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214942" y="43576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4282" y="4143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15074" y="16430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428992" y="150017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17999">
              <a:schemeClr val="accent1">
                <a:lumMod val="20000"/>
                <a:lumOff val="80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1000">
              <a:schemeClr val="accent4">
                <a:lumMod val="60000"/>
                <a:lumOff val="40000"/>
              </a:schemeClr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3972" y="500042"/>
            <a:ext cx="90000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Задайте аналитически функции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графики которых изображены </a:t>
            </a: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на рисунках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учитывая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что двигают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=х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85723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2</a:t>
            </a:r>
            <a:endParaRPr lang="ru-RU" sz="12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3117"/>
            <a:ext cx="292892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2143116"/>
            <a:ext cx="314327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2143116"/>
            <a:ext cx="285748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85720" y="1785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357950" y="1785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143240" y="1785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16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60"/>
                            </p:stCondLst>
                            <p:childTnLst>
                              <p:par>
                                <p:cTn id="2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6000">
              <a:schemeClr val="accent5">
                <a:lumMod val="20000"/>
                <a:lumOff val="80000"/>
              </a:schemeClr>
            </a:gs>
            <a:gs pos="17999">
              <a:schemeClr val="accent5">
                <a:lumMod val="40000"/>
                <a:lumOff val="60000"/>
              </a:schemeClr>
            </a:gs>
            <a:gs pos="42000">
              <a:schemeClr val="accent5">
                <a:lumMod val="60000"/>
                <a:lumOff val="40000"/>
              </a:schemeClr>
            </a:gs>
            <a:gs pos="53000">
              <a:schemeClr val="accent5">
                <a:lumMod val="40000"/>
                <a:lumOff val="60000"/>
              </a:schemeClr>
            </a:gs>
            <a:gs pos="66000">
              <a:schemeClr val="bg1"/>
            </a:gs>
            <a:gs pos="75999">
              <a:schemeClr val="accent5">
                <a:lumMod val="20000"/>
                <a:lumOff val="80000"/>
              </a:schemeClr>
            </a:gs>
            <a:gs pos="78999">
              <a:schemeClr val="accent5">
                <a:lumMod val="60000"/>
                <a:lumOff val="4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Задайте аналитически функции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графики которых изображены на рисунках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учитывая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что двигают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=к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х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71678"/>
            <a:ext cx="4143404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071678"/>
            <a:ext cx="435771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157161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157161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5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40"/>
                            </p:stCondLst>
                            <p:childTnLst>
                              <p:par>
                                <p:cTn id="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14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64999">
              <a:schemeClr val="accent3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357166"/>
            <a:ext cx="87627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Используя предыдущие результаты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задайте аналитически функции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графики которых изображены 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на рисунках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15001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214678" y="1571612"/>
            <a:ext cx="268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57950" y="157161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3</a:t>
            </a:r>
            <a:endParaRPr lang="ru-RU" sz="2400" b="1" dirty="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00240"/>
            <a:ext cx="3071834" cy="3829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9618" y="2570867"/>
            <a:ext cx="646891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1986385"/>
            <a:ext cx="67243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3473" y="3429000"/>
            <a:ext cx="633036" cy="627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34808" y="3737636"/>
            <a:ext cx="665949" cy="60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3960" y="3165755"/>
            <a:ext cx="64294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1797" y="4342962"/>
            <a:ext cx="645105" cy="56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2000240"/>
            <a:ext cx="2928958" cy="3776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85462" y="4023527"/>
            <a:ext cx="571504" cy="8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Овал 25"/>
          <p:cNvSpPr/>
          <p:nvPr/>
        </p:nvSpPr>
        <p:spPr>
          <a:xfrm>
            <a:off x="2000232" y="4857760"/>
            <a:ext cx="73429" cy="14503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827880" y="4530443"/>
            <a:ext cx="71438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flipV="1">
            <a:off x="5413238" y="4514424"/>
            <a:ext cx="115166" cy="1588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0826" y="2000240"/>
            <a:ext cx="264317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07315" y="3228541"/>
            <a:ext cx="571504" cy="252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87955" y="2030113"/>
            <a:ext cx="857256" cy="90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Овал 33"/>
          <p:cNvSpPr/>
          <p:nvPr/>
        </p:nvSpPr>
        <p:spPr>
          <a:xfrm>
            <a:off x="7358083" y="2589925"/>
            <a:ext cx="86186" cy="11568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030765" y="3437652"/>
            <a:ext cx="113380" cy="1428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71544" y="2984353"/>
            <a:ext cx="571504" cy="24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Овал 36"/>
          <p:cNvSpPr/>
          <p:nvPr/>
        </p:nvSpPr>
        <p:spPr>
          <a:xfrm>
            <a:off x="8185465" y="3458873"/>
            <a:ext cx="142876" cy="1428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13000">
              <a:schemeClr val="bg2">
                <a:lumMod val="90000"/>
              </a:schemeClr>
            </a:gs>
            <a:gs pos="28000">
              <a:schemeClr val="tx2">
                <a:lumMod val="20000"/>
                <a:lumOff val="80000"/>
              </a:schemeClr>
            </a:gs>
            <a:gs pos="42999">
              <a:schemeClr val="accent1">
                <a:lumMod val="20000"/>
                <a:lumOff val="80000"/>
              </a:schemeClr>
            </a:gs>
            <a:gs pos="58000">
              <a:schemeClr val="accent2">
                <a:lumMod val="20000"/>
                <a:lumOff val="80000"/>
              </a:schemeClr>
            </a:gs>
            <a:gs pos="72000">
              <a:schemeClr val="accent3">
                <a:lumMod val="20000"/>
                <a:lumOff val="80000"/>
              </a:schemeClr>
            </a:gs>
            <a:gs pos="87000">
              <a:schemeClr val="accent4">
                <a:lumMod val="20000"/>
                <a:lumOff val="80000"/>
              </a:schemeClr>
            </a:gs>
            <a:gs pos="100000">
              <a:srgbClr val="FFA8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3643338" cy="395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7749" y="3848099"/>
            <a:ext cx="610906" cy="133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1977" y="1571611"/>
            <a:ext cx="669759" cy="1321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Овал 6"/>
          <p:cNvSpPr/>
          <p:nvPr/>
        </p:nvSpPr>
        <p:spPr>
          <a:xfrm>
            <a:off x="2500298" y="2847967"/>
            <a:ext cx="154568" cy="1225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479822" y="3792679"/>
            <a:ext cx="128128" cy="1576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1571612"/>
            <a:ext cx="3643338" cy="401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214282" y="114298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857752" y="121442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5</a:t>
            </a:r>
            <a:endParaRPr lang="ru-RU" sz="2400" b="1" dirty="0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87232" y="2857496"/>
            <a:ext cx="124431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Овал 14"/>
          <p:cNvSpPr/>
          <p:nvPr/>
        </p:nvSpPr>
        <p:spPr>
          <a:xfrm>
            <a:off x="6312059" y="3054915"/>
            <a:ext cx="142876" cy="1428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9586" y="3643314"/>
            <a:ext cx="892332" cy="65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Овал 19"/>
          <p:cNvSpPr/>
          <p:nvPr/>
        </p:nvSpPr>
        <p:spPr>
          <a:xfrm>
            <a:off x="7849496" y="3915211"/>
            <a:ext cx="142876" cy="14287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chemeClr val="accent3">
                <a:lumMod val="40000"/>
                <a:lumOff val="60000"/>
              </a:schemeClr>
            </a:gs>
            <a:gs pos="21001">
              <a:schemeClr val="accent4">
                <a:lumMod val="40000"/>
                <a:lumOff val="60000"/>
              </a:schemeClr>
            </a:gs>
            <a:gs pos="63000">
              <a:srgbClr val="FEE7F2"/>
            </a:gs>
            <a:gs pos="67000">
              <a:schemeClr val="accent2">
                <a:lumMod val="40000"/>
                <a:lumOff val="60000"/>
              </a:schemeClr>
            </a:gs>
            <a:gs pos="69000">
              <a:schemeClr val="accent3">
                <a:lumMod val="20000"/>
                <a:lumOff val="80000"/>
              </a:schemeClr>
            </a:gs>
            <a:gs pos="82001">
              <a:schemeClr val="accent6">
                <a:lumMod val="20000"/>
                <a:lumOff val="80000"/>
              </a:schemeClr>
            </a:gs>
            <a:gs pos="100000">
              <a:srgbClr val="F8B049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500174"/>
            <a:ext cx="4143404" cy="5000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14348" y="357166"/>
            <a:ext cx="70723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Задайте аналитически функцию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 график которой изображен на рисунке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86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</dc:creator>
  <cp:lastModifiedBy>Семья</cp:lastModifiedBy>
  <cp:revision>21</cp:revision>
  <dcterms:created xsi:type="dcterms:W3CDTF">2013-05-14T14:18:54Z</dcterms:created>
  <dcterms:modified xsi:type="dcterms:W3CDTF">2013-10-29T17:03:12Z</dcterms:modified>
</cp:coreProperties>
</file>