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ECFA65-95B8-436A-982C-52DD01178C2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278643-0A5E-41A0-945A-C085123C4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Books. Famous </a:t>
            </a:r>
            <a:r>
              <a:rPr lang="en-US" dirty="0" smtClean="0"/>
              <a:t> </a:t>
            </a:r>
            <a:r>
              <a:rPr lang="en-US" b="1" dirty="0" smtClean="0"/>
              <a:t>writers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endParaRPr lang="en-US" dirty="0"/>
          </a:p>
          <a:p>
            <a:pPr marL="137160" indent="0">
              <a:buNone/>
            </a:pPr>
            <a:r>
              <a:rPr lang="ru-RU" dirty="0" smtClean="0"/>
              <a:t>         Урок английского языка, 6 класс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Автор: Михеева Татьяна Петровна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МОБУ СОШ № 30 им </a:t>
            </a:r>
            <a:r>
              <a:rPr lang="ru-RU" dirty="0" err="1" smtClean="0"/>
              <a:t>В.И.Кузьмина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г.Якутск</a:t>
            </a:r>
            <a:endParaRPr lang="en-US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6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Famous British writers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85117"/>
              </p:ext>
            </p:extLst>
          </p:nvPr>
        </p:nvGraphicFramePr>
        <p:xfrm>
          <a:off x="539552" y="1412776"/>
          <a:ext cx="8126456" cy="4463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640"/>
                <a:gridCol w="5274816"/>
              </a:tblGrid>
              <a:tr h="271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 </a:t>
                      </a:r>
                      <a:r>
                        <a:rPr lang="en-US" sz="1400" dirty="0">
                          <a:effectLst/>
                        </a:rPr>
                        <a:t>FAMOUS BRITISH WRITERS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BEATRIX POTTER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be born in 1866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a famous English writer and illustrator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write animal stories for young children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draw pictures for her books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be very popular with British children and their parents (her books)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“The Tale of Peter Rabbit”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The Tale of Squirrel </a:t>
                      </a:r>
                      <a:r>
                        <a:rPr lang="en-US" sz="1800" b="1" dirty="0" err="1">
                          <a:effectLst/>
                        </a:rPr>
                        <a:t>Nutkin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The Tailor of Gloucester 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 The Tale of Benjamin Bunny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The Tale of Two Bad Mice 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die in 1943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1871092" cy="22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Task </a:t>
            </a:r>
            <a:r>
              <a:rPr lang="en-US" sz="32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7 </a:t>
            </a:r>
            <a:r>
              <a:rPr lang="ru-RU" sz="32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Синквейн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500" dirty="0">
                <a:solidFill>
                  <a:prstClr val="white"/>
                </a:solidFill>
              </a:rPr>
              <a:t>Первая строка - одним словом обозначается тема (имя существительное).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500" dirty="0">
                <a:solidFill>
                  <a:prstClr val="white"/>
                </a:solidFill>
              </a:rPr>
              <a:t>Вторая строка - описание темы двумя словами (имена прилагательные).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500" dirty="0">
                <a:solidFill>
                  <a:prstClr val="white"/>
                </a:solidFill>
              </a:rPr>
              <a:t>Третья строка - описание действия в рамках этой темы тремя словами (глаголы, причастия).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500" dirty="0">
                <a:solidFill>
                  <a:prstClr val="white"/>
                </a:solidFill>
              </a:rPr>
              <a:t>Четвертая строка - фраза из четырех слов, выражающая отношение к теме (разные части речи).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500" dirty="0">
                <a:solidFill>
                  <a:prstClr val="white"/>
                </a:solidFill>
              </a:rPr>
              <a:t>Пятая строка - это синоним из одного слова, который повторяет суть темы.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600" dirty="0">
                <a:solidFill>
                  <a:prstClr val="white"/>
                </a:solidFill>
              </a:rPr>
              <a:t>           Books                                       Book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600" dirty="0">
                <a:solidFill>
                  <a:prstClr val="white"/>
                </a:solidFill>
              </a:rPr>
              <a:t>Interesting, exciting.                 Great, funny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600" dirty="0">
                <a:solidFill>
                  <a:prstClr val="white"/>
                </a:solidFill>
              </a:rPr>
              <a:t>Read, travel, learn.                Read, enjoy, think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600" dirty="0">
                <a:solidFill>
                  <a:prstClr val="white"/>
                </a:solidFill>
              </a:rPr>
              <a:t>We like reading books.         We are fond of reading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sz="2600" dirty="0">
                <a:solidFill>
                  <a:prstClr val="white"/>
                </a:solidFill>
              </a:rPr>
              <a:t>         Adventure.                                 Fun.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I</a:t>
            </a:r>
            <a:br>
              <a:rPr lang="en-US" dirty="0" smtClean="0"/>
            </a:br>
            <a:r>
              <a:rPr lang="en-US" dirty="0" smtClean="0"/>
              <a:t>puzzle1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2013-02-03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1357298"/>
            <a:ext cx="9144000" cy="53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14298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h a v e     m a n y    b o </a:t>
            </a:r>
            <a:r>
              <a:rPr kumimoji="0" lang="en-US" sz="4100" b="1" i="0" u="none" strike="noStrike" kern="1200" cap="none" spc="0" normalizeH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4100" b="1" i="0" u="none" strike="noStrike" kern="1200" cap="none" spc="0" normalizeH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 s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45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2013-02-03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3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35729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Do you like to read?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9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Task2</a:t>
            </a:r>
            <a:br>
              <a:rPr lang="en-US" b="1" dirty="0" smtClean="0"/>
            </a:br>
            <a:r>
              <a:rPr lang="en-US" b="1" dirty="0" smtClean="0"/>
              <a:t>Riddles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58204" y="1600199"/>
            <a:ext cx="8217248" cy="4525964"/>
            <a:chOff x="458204" y="1600199"/>
            <a:chExt cx="8217248" cy="4525964"/>
          </a:xfrm>
        </p:grpSpPr>
        <p:sp>
          <p:nvSpPr>
            <p:cNvPr id="13" name="Полилиния 12"/>
            <p:cNvSpPr/>
            <p:nvPr/>
          </p:nvSpPr>
          <p:spPr>
            <a:xfrm>
              <a:off x="458204" y="1600199"/>
              <a:ext cx="2608651" cy="45259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905194" rIns="136448" bIns="905193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I know everything,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I teach everybody.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But to make friends with me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You must first learn.</a:t>
              </a:r>
              <a:endParaRPr lang="ru-RU" sz="2100" b="1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 rot="21600000">
              <a:off x="3262502" y="1600199"/>
              <a:ext cx="2608651" cy="45259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905194" rIns="136448" bIns="905193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The field is white,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Black is the seed,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The man who sows it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Is clever indeed.</a:t>
              </a:r>
              <a:endParaRPr lang="ru-RU" sz="21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21600000">
              <a:off x="6066801" y="1600199"/>
              <a:ext cx="2608651" cy="45259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905194" rIns="136448" bIns="90519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I’m neither a rhyme nor a song,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I can be short or very long,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I can be funny or quite sad,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But to read me you’ll be glad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71472" y="4786322"/>
            <a:ext cx="109837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 </a:t>
            </a:r>
            <a:r>
              <a:rPr lang="en-US" sz="1600" b="1" dirty="0" smtClean="0"/>
              <a:t>A book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500570"/>
            <a:ext cx="199285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dirty="0" smtClean="0"/>
              <a:t> A page of a book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072074"/>
            <a:ext cx="9476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A story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4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Task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 Literary game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Match the following works and their authors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1.Treasure Island                                                 a. Mark Twain</a:t>
            </a:r>
          </a:p>
          <a:p>
            <a:pPr marL="0" indent="0">
              <a:buNone/>
            </a:pPr>
            <a:r>
              <a:rPr lang="en-US" sz="2000" b="1" dirty="0" smtClean="0"/>
              <a:t>2.Gulliver’s Travels                                             b. R.R. Tolkien</a:t>
            </a:r>
          </a:p>
          <a:p>
            <a:pPr marL="0" indent="0">
              <a:buNone/>
            </a:pPr>
            <a:r>
              <a:rPr lang="en-US" sz="2000" b="1" dirty="0" smtClean="0"/>
              <a:t>3. Winnie-the Pooh                                              c. Rudyard Kipling</a:t>
            </a:r>
          </a:p>
          <a:p>
            <a:pPr marL="0" indent="0">
              <a:buNone/>
            </a:pPr>
            <a:r>
              <a:rPr lang="en-US" sz="2000" b="1" dirty="0" smtClean="0"/>
              <a:t>4. The Adventure of Sherlock Holmes            d. R.S. Stevenson</a:t>
            </a:r>
          </a:p>
          <a:p>
            <a:pPr marL="0" indent="0">
              <a:buNone/>
            </a:pPr>
            <a:r>
              <a:rPr lang="en-US" sz="2000" b="1" dirty="0" smtClean="0"/>
              <a:t>5. Alice in Wonderland                                       e. </a:t>
            </a:r>
            <a:r>
              <a:rPr lang="en-US" sz="2000" b="1" dirty="0"/>
              <a:t>J</a:t>
            </a:r>
            <a:r>
              <a:rPr lang="en-US" sz="2000" b="1" dirty="0" smtClean="0"/>
              <a:t>onathan Swift                               </a:t>
            </a:r>
          </a:p>
          <a:p>
            <a:pPr marL="0" indent="0">
              <a:buNone/>
            </a:pPr>
            <a:r>
              <a:rPr lang="en-US" sz="2000" b="1" dirty="0" smtClean="0"/>
              <a:t>6.Harry Potter and the Philosopher’s               f. </a:t>
            </a:r>
            <a:r>
              <a:rPr lang="en-US" sz="2000" b="1" dirty="0"/>
              <a:t>D</a:t>
            </a:r>
            <a:r>
              <a:rPr lang="en-US" sz="2000" b="1" dirty="0" smtClean="0"/>
              <a:t>aniel Defoe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stone</a:t>
            </a:r>
          </a:p>
          <a:p>
            <a:pPr marL="0" indent="0">
              <a:buNone/>
            </a:pPr>
            <a:r>
              <a:rPr lang="en-US" sz="2000" b="1" dirty="0" smtClean="0"/>
              <a:t>7.Robinson Crusoe                                               g. Lewis Carol</a:t>
            </a:r>
          </a:p>
          <a:p>
            <a:pPr marL="0" indent="0">
              <a:buNone/>
            </a:pPr>
            <a:r>
              <a:rPr lang="en-US" sz="2000" b="1" dirty="0" smtClean="0"/>
              <a:t>8. The Adventures of Tom Sawyer                   h. Arthur Conan Doyle</a:t>
            </a:r>
          </a:p>
          <a:p>
            <a:pPr marL="0" indent="0">
              <a:buNone/>
            </a:pPr>
            <a:r>
              <a:rPr lang="en-US" sz="2000" b="1" dirty="0" smtClean="0"/>
              <a:t>9. Mowgli                                                               </a:t>
            </a:r>
            <a:r>
              <a:rPr lang="en-US" sz="2000" b="1" dirty="0"/>
              <a:t>i. </a:t>
            </a:r>
            <a:r>
              <a:rPr lang="en-US" sz="2000" b="1" dirty="0" smtClean="0"/>
              <a:t>J.K Rowling</a:t>
            </a:r>
          </a:p>
          <a:p>
            <a:pPr marL="0" indent="0">
              <a:buNone/>
            </a:pPr>
            <a:r>
              <a:rPr lang="en-US" sz="2000" b="1" dirty="0" smtClean="0"/>
              <a:t>10. The Lord of Rings                                          j. Alan Alexander Milne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14612" y="2285992"/>
            <a:ext cx="2928958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488" y="2643182"/>
            <a:ext cx="2714644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750331" y="3036091"/>
            <a:ext cx="2928958" cy="2857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393405" y="3964785"/>
            <a:ext cx="1714512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86116" y="3786190"/>
            <a:ext cx="2428892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00166" y="4500570"/>
            <a:ext cx="4143404" cy="1071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86050" y="4143380"/>
            <a:ext cx="2857520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643306" y="3214686"/>
            <a:ext cx="2857520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857356" y="3071810"/>
            <a:ext cx="3786214" cy="2571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78893" y="3036091"/>
            <a:ext cx="3286148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Task 4</a:t>
            </a:r>
            <a:br>
              <a:rPr lang="en-US" b="1" dirty="0" smtClean="0"/>
            </a:br>
            <a:r>
              <a:rPr lang="en-US" b="1" dirty="0" smtClean="0"/>
              <a:t>Test-Foreign literature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This writer began to write detective stories in 1920.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smtClean="0"/>
              <a:t>       </a:t>
            </a:r>
            <a:r>
              <a:rPr lang="en-US" sz="2200" b="1" dirty="0" smtClean="0">
                <a:solidFill>
                  <a:srgbClr val="FF0000"/>
                </a:solidFill>
              </a:rPr>
              <a:t>a. Jack London  b. Mark Twain  c. Agatha Christie</a:t>
            </a:r>
          </a:p>
          <a:p>
            <a:pPr marL="0" indent="0">
              <a:buNone/>
            </a:pPr>
            <a:r>
              <a:rPr lang="en-US" sz="2200" b="1" dirty="0" smtClean="0"/>
              <a:t>2. “Treasure island” is an adventure story about…looking for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buried treasure.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FF0000"/>
                </a:solidFill>
              </a:rPr>
              <a:t>a. pirates     b. children  c. policemen  </a:t>
            </a:r>
          </a:p>
          <a:p>
            <a:pPr marL="0" indent="0">
              <a:buNone/>
            </a:pPr>
            <a:r>
              <a:rPr lang="en-US" sz="2200" b="1" dirty="0" smtClean="0"/>
              <a:t>3. In this town the tourists can see the house where 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Shakespeare lived with his family.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FF0000"/>
                </a:solidFill>
              </a:rPr>
              <a:t>a. London   b. Edinburg  c. Stratford- on –Avon</a:t>
            </a:r>
          </a:p>
          <a:p>
            <a:pPr marL="0" indent="0">
              <a:buNone/>
            </a:pPr>
            <a:r>
              <a:rPr lang="en-US" sz="2200" b="1" dirty="0" smtClean="0"/>
              <a:t>4.What was the aunt’s name of Tom Sawyer?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FF0000"/>
                </a:solidFill>
              </a:rPr>
              <a:t>a. Molly       b. Polly        c. Maggie</a:t>
            </a:r>
          </a:p>
          <a:p>
            <a:pPr marL="0" indent="0">
              <a:buNone/>
            </a:pPr>
            <a:r>
              <a:rPr lang="en-US" sz="2200" b="1" dirty="0" smtClean="0"/>
              <a:t>5. “The Prince and the Pauper” was written by this writer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b="1" dirty="0" smtClean="0">
                <a:solidFill>
                  <a:srgbClr val="FF0000"/>
                </a:solidFill>
              </a:rPr>
              <a:t>a. Mark Twain      b. Jack London     c. Conan Doyle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43504" y="2357430"/>
            <a:ext cx="2428892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00100" y="3571876"/>
            <a:ext cx="128588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6248" y="4786322"/>
            <a:ext cx="264320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43174" y="5643578"/>
            <a:ext cx="1000132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6500834"/>
            <a:ext cx="185738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Task5 My </a:t>
            </a:r>
            <a:r>
              <a:rPr lang="en-US" dirty="0" err="1" smtClean="0"/>
              <a:t>favourite</a:t>
            </a:r>
            <a:r>
              <a:rPr lang="en-US" dirty="0" smtClean="0"/>
              <a:t>  </a:t>
            </a:r>
            <a:r>
              <a:rPr lang="en-US" dirty="0"/>
              <a:t>character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Name the character and the author of a book, say what you know about the book</a:t>
            </a:r>
            <a:endParaRPr lang="ru-RU" sz="2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803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03" y="1556792"/>
            <a:ext cx="3024336" cy="50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7536" r="10921" b="6441"/>
          <a:stretch/>
        </p:blipFill>
        <p:spPr bwMode="auto">
          <a:xfrm>
            <a:off x="6470139" y="1556792"/>
            <a:ext cx="2602523" cy="507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9252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This </a:t>
            </a:r>
            <a:r>
              <a:rPr lang="en-US" sz="2200" b="1" dirty="0"/>
              <a:t>is …..    He is a character in the book ……. by the well-known …….  </a:t>
            </a:r>
            <a:r>
              <a:rPr lang="en-US" sz="2400" b="1" dirty="0" smtClean="0"/>
              <a:t>He </a:t>
            </a:r>
            <a:r>
              <a:rPr lang="en-US" sz="2400" b="1" dirty="0"/>
              <a:t>is famous </a:t>
            </a:r>
            <a:r>
              <a:rPr lang="en-US" sz="2400" b="1" dirty="0" smtClean="0"/>
              <a:t>English </a:t>
            </a:r>
            <a:r>
              <a:rPr lang="en-US" sz="2400" b="1" dirty="0"/>
              <a:t>( American) writer. This book is about ….</a:t>
            </a:r>
          </a:p>
        </p:txBody>
      </p:sp>
    </p:spTree>
    <p:extLst>
      <p:ext uri="{BB962C8B-B14F-4D97-AF65-F5344CB8AC3E}">
        <p14:creationId xmlns:p14="http://schemas.microsoft.com/office/powerpoint/2010/main" val="3726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Task </a:t>
            </a:r>
            <a:r>
              <a:rPr lang="en-US" sz="3600" b="1" dirty="0"/>
              <a:t>6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Famous British writers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145597"/>
              </p:ext>
            </p:extLst>
          </p:nvPr>
        </p:nvGraphicFramePr>
        <p:xfrm>
          <a:off x="467544" y="1628800"/>
          <a:ext cx="8280920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5843"/>
                <a:gridCol w="5375077"/>
              </a:tblGrid>
              <a:tr h="3182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    </a:t>
                      </a:r>
                      <a:r>
                        <a:rPr lang="en-US" sz="1600" b="1" dirty="0">
                          <a:effectLst/>
                        </a:rPr>
                        <a:t>FAMOUS BRITISH WRITERS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ROBERT </a:t>
                      </a:r>
                      <a:r>
                        <a:rPr lang="en-US" sz="1200" dirty="0">
                          <a:effectLst/>
                        </a:rPr>
                        <a:t>LOUIS STEVENSON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to be born in 1850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a well-known Scottish writer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the author of adventure stories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to be read with great interest (the author’s adventure stories)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the best-known adventure novels in English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“Treasure Island”, “Kidnapped”</a:t>
                      </a:r>
                      <a:endParaRPr lang="ru-RU" sz="20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000" b="1" dirty="0">
                          <a:effectLst/>
                        </a:rPr>
                        <a:t>to die in 1894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2525" y="225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257425"/>
            <a:ext cx="25922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6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Famous British writers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27204"/>
              </p:ext>
            </p:extLst>
          </p:nvPr>
        </p:nvGraphicFramePr>
        <p:xfrm>
          <a:off x="611561" y="1900268"/>
          <a:ext cx="7632848" cy="470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5773"/>
                <a:gridCol w="3307075"/>
              </a:tblGrid>
              <a:tr h="29251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FAMOUS BRITISH WRITERS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85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be born in Bombay in 1865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a famous British writer, poet novelist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write a lot of poems, stories for children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be recognized all over the world</a:t>
                      </a:r>
                      <a:endParaRPr lang="ru-RU" sz="18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 his books)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“</a:t>
                      </a:r>
                      <a:r>
                        <a:rPr lang="ru-RU" sz="1800" b="1" dirty="0" err="1">
                          <a:effectLst/>
                        </a:rPr>
                        <a:t>The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Jungle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Book</a:t>
                      </a:r>
                      <a:r>
                        <a:rPr lang="en-US" sz="1800" b="1" dirty="0">
                          <a:effectLst/>
                        </a:rPr>
                        <a:t>”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“</a:t>
                      </a:r>
                      <a:r>
                        <a:rPr lang="ru-RU" sz="1800" b="1" dirty="0" err="1">
                          <a:effectLst/>
                        </a:rPr>
                        <a:t>The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Second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Jungle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Book</a:t>
                      </a:r>
                      <a:r>
                        <a:rPr lang="en-US" sz="1800" b="1" dirty="0">
                          <a:effectLst/>
                        </a:rPr>
                        <a:t>”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“The Seven Sea”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“ Captains Courageous”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get Nobel Prize for literature in 1907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b="1" dirty="0">
                          <a:effectLst/>
                        </a:rPr>
                        <a:t>to die 1936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JOSEPH RUDYARD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KIPLING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8550"/>
            <a:ext cx="2808312" cy="29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486</TotalTime>
  <Words>700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Books. Famous  writers</vt:lpstr>
      <vt:lpstr>Task I puzzle1</vt:lpstr>
      <vt:lpstr>puzzle2</vt:lpstr>
      <vt:lpstr>Task2 Riddles</vt:lpstr>
      <vt:lpstr>Task 3 A Literary game</vt:lpstr>
      <vt:lpstr>Task 4 Test-Foreign literature</vt:lpstr>
      <vt:lpstr>Task5 My favourite  character Name the character and the author of a book, say what you know about the book</vt:lpstr>
      <vt:lpstr>Task 6 Famous British writers</vt:lpstr>
      <vt:lpstr>Task 6 Famous British writers</vt:lpstr>
      <vt:lpstr>Task 6 Famous British writers</vt:lpstr>
      <vt:lpstr>Task 7 Синквейн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метод в обучении иностранному языку. Урок-викторина</dc:title>
  <dc:creator>User</dc:creator>
  <cp:lastModifiedBy>User</cp:lastModifiedBy>
  <cp:revision>44</cp:revision>
  <dcterms:created xsi:type="dcterms:W3CDTF">2013-01-29T00:08:06Z</dcterms:created>
  <dcterms:modified xsi:type="dcterms:W3CDTF">2013-11-11T09:33:39Z</dcterms:modified>
</cp:coreProperties>
</file>