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3E0431-E02C-4498-9808-9A45577D3A57}" type="datetimeFigureOut">
              <a:rPr lang="ru-RU" smtClean="0"/>
              <a:t>10.11.2013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66CF71-ECAF-4042-BD58-3835E4F198E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2200" y="857232"/>
            <a:ext cx="6477000" cy="5010168"/>
          </a:xfrm>
        </p:spPr>
        <p:txBody>
          <a:bodyPr>
            <a:noAutofit/>
          </a:bodyPr>
          <a:lstStyle/>
          <a:p>
            <a:r>
              <a:rPr lang="ru-RU" sz="6600" dirty="0" smtClean="0"/>
              <a:t>Голос совести в рассказе В.Ф. Тендрякова «Хлеб для собаки»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литературы в 7 классе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solidFill>
                  <a:schemeClr val="bg2">
                    <a:lumMod val="90000"/>
                  </a:schemeClr>
                </a:solidFill>
              </a:rPr>
              <a:t>    Что такое </a:t>
            </a:r>
          </a:p>
          <a:p>
            <a:pPr>
              <a:buNone/>
            </a:pPr>
            <a:r>
              <a:rPr lang="ru-RU" sz="9600" dirty="0" smtClean="0">
                <a:solidFill>
                  <a:schemeClr val="bg2">
                    <a:lumMod val="90000"/>
                  </a:schemeClr>
                </a:solidFill>
              </a:rPr>
              <a:t>     Совесть ?</a:t>
            </a:r>
            <a:endParaRPr lang="ru-RU" sz="96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Ключевые темы рассказа</a:t>
            </a:r>
            <a:endParaRPr lang="ru-RU" sz="54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А)Голодный год 1933;</a:t>
            </a:r>
          </a:p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Б) Бесчеловечное отношение к ссыльным;</a:t>
            </a:r>
          </a:p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В)Голос человеческой совести;</a:t>
            </a:r>
          </a:p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Г) Изображение определенной эпохи в жизни нашего государства.</a:t>
            </a:r>
            <a:endParaRPr lang="ru-RU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Содержимое 6" descr="0007-006-Malchik-s-sobakoj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929190" y="1589088"/>
            <a:ext cx="3643339" cy="4572000"/>
          </a:xfrm>
          <a:solidFill>
            <a:schemeClr val="tx2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Значения слов</a:t>
            </a:r>
            <a:endParaRPr lang="ru-RU" sz="54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>
            <a:normAutofit lnSpcReduction="10000"/>
          </a:bodyPr>
          <a:lstStyle/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«Кулак»</a:t>
            </a:r>
          </a:p>
          <a:p>
            <a:pPr>
              <a:buNone/>
            </a:pPr>
            <a:endParaRPr lang="ru-RU" sz="5400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«Лишенцы»</a:t>
            </a:r>
          </a:p>
          <a:p>
            <a:pPr>
              <a:buNone/>
            </a:pPr>
            <a:endParaRPr lang="ru-RU" sz="5400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«Раскулаченные»</a:t>
            </a:r>
            <a:endParaRPr lang="ru-RU" sz="5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Ситуация выбора. Три «Я».</a:t>
            </a:r>
            <a:endParaRPr lang="ru-RU" sz="54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1) Каким тебя видят люди;</a:t>
            </a:r>
          </a:p>
          <a:p>
            <a:pPr>
              <a:buNone/>
            </a:pPr>
            <a:endParaRPr lang="ru-RU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2) Каким ты сам себя представляешь;</a:t>
            </a:r>
          </a:p>
          <a:p>
            <a:pPr>
              <a:buNone/>
            </a:pPr>
            <a:endParaRPr lang="ru-RU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90000"/>
                  </a:schemeClr>
                </a:solidFill>
              </a:rPr>
              <a:t>3) Какой ты есть на самом деле. </a:t>
            </a:r>
            <a:endParaRPr lang="ru-RU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6" name="Содержимое 5" descr="introspection_deluxe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072066" y="1643050"/>
            <a:ext cx="3643338" cy="4500594"/>
          </a:xfrm>
          <a:solidFill>
            <a:schemeClr val="tx2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solidFill>
                  <a:schemeClr val="bg2">
                    <a:lumMod val="90000"/>
                  </a:schemeClr>
                </a:solidFill>
              </a:rPr>
              <a:t>    Что такое</a:t>
            </a:r>
          </a:p>
          <a:p>
            <a:pPr>
              <a:buNone/>
            </a:pPr>
            <a:r>
              <a:rPr lang="ru-RU" sz="9600" dirty="0" smtClean="0">
                <a:solidFill>
                  <a:schemeClr val="bg2">
                    <a:lumMod val="90000"/>
                  </a:schemeClr>
                </a:solidFill>
              </a:rPr>
              <a:t>  Жестокость?</a:t>
            </a:r>
            <a:endParaRPr lang="ru-RU" sz="96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Два «Я» страны</a:t>
            </a:r>
            <a:endParaRPr lang="ru-RU" sz="5400" dirty="0"/>
          </a:p>
        </p:txBody>
      </p:sp>
      <p:pic>
        <p:nvPicPr>
          <p:cNvPr id="11" name="Содержимое 10" descr="show_image_NpAdvSinglePhoto.php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09600" y="2500306"/>
            <a:ext cx="3886200" cy="4071966"/>
          </a:xfrm>
        </p:spPr>
      </p:pic>
      <p:pic>
        <p:nvPicPr>
          <p:cNvPr id="10" name="Содержимое 9" descr="fbf7fa0c1d080d55eafe2617a506b0d0_full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86314" y="2428868"/>
            <a:ext cx="3857652" cy="4143404"/>
          </a:xfrm>
        </p:spPr>
      </p:pic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Погибающие от голода дети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Парад физкультурников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Синквейны</a:t>
            </a:r>
            <a:endParaRPr lang="ru-RU" sz="54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Счастье</a:t>
            </a:r>
          </a:p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__________________________________________________</a:t>
            </a:r>
            <a:endParaRPr lang="ru-RU" sz="54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Совесть</a:t>
            </a:r>
          </a:p>
          <a:p>
            <a:r>
              <a:rPr lang="ru-RU" sz="5400" dirty="0" smtClean="0">
                <a:solidFill>
                  <a:schemeClr val="bg2">
                    <a:lumMod val="90000"/>
                  </a:schemeClr>
                </a:solidFill>
              </a:rPr>
              <a:t>__________________________________________________</a:t>
            </a:r>
          </a:p>
          <a:p>
            <a:endParaRPr lang="ru-RU" sz="5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</TotalTime>
  <Words>115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Голос совести в рассказе В.Ф. Тендрякова «Хлеб для собаки»</vt:lpstr>
      <vt:lpstr>Слайд 2</vt:lpstr>
      <vt:lpstr>Ключевые темы рассказа</vt:lpstr>
      <vt:lpstr>Значения слов</vt:lpstr>
      <vt:lpstr>Ситуация выбора. Три «Я».</vt:lpstr>
      <vt:lpstr>Слайд 6</vt:lpstr>
      <vt:lpstr>Два «Я» страны</vt:lpstr>
      <vt:lpstr>Синквейны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Голос совести в рассказе В.Ф. Тендрякова «Хлеб для собаки»</dc:title>
  <dc:creator>User</dc:creator>
  <cp:lastModifiedBy>User</cp:lastModifiedBy>
  <cp:revision>4</cp:revision>
  <dcterms:created xsi:type="dcterms:W3CDTF">2013-11-10T13:26:32Z</dcterms:created>
  <dcterms:modified xsi:type="dcterms:W3CDTF">2013-11-10T14:04:22Z</dcterms:modified>
</cp:coreProperties>
</file>